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handoutMasterIdLst>
    <p:handoutMasterId r:id="rId36"/>
  </p:handoutMasterIdLst>
  <p:sldIdLst>
    <p:sldId id="258" r:id="rId2"/>
    <p:sldId id="274" r:id="rId3"/>
    <p:sldId id="326" r:id="rId4"/>
    <p:sldId id="276" r:id="rId5"/>
    <p:sldId id="279" r:id="rId6"/>
    <p:sldId id="281" r:id="rId7"/>
    <p:sldId id="285" r:id="rId8"/>
    <p:sldId id="283" r:id="rId9"/>
    <p:sldId id="259" r:id="rId10"/>
    <p:sldId id="263" r:id="rId11"/>
    <p:sldId id="286" r:id="rId12"/>
    <p:sldId id="297" r:id="rId13"/>
    <p:sldId id="299" r:id="rId14"/>
    <p:sldId id="301" r:id="rId15"/>
    <p:sldId id="317" r:id="rId16"/>
    <p:sldId id="303" r:id="rId17"/>
    <p:sldId id="305" r:id="rId18"/>
    <p:sldId id="307" r:id="rId19"/>
    <p:sldId id="309" r:id="rId20"/>
    <p:sldId id="311" r:id="rId21"/>
    <p:sldId id="313" r:id="rId22"/>
    <p:sldId id="315" r:id="rId23"/>
    <p:sldId id="288" r:id="rId24"/>
    <p:sldId id="290" r:id="rId25"/>
    <p:sldId id="292" r:id="rId26"/>
    <p:sldId id="294" r:id="rId27"/>
    <p:sldId id="264" r:id="rId28"/>
    <p:sldId id="319" r:id="rId29"/>
    <p:sldId id="320" r:id="rId30"/>
    <p:sldId id="321" r:id="rId31"/>
    <p:sldId id="266" r:id="rId32"/>
    <p:sldId id="323" r:id="rId33"/>
    <p:sldId id="325" r:id="rId34"/>
  </p:sldIdLst>
  <p:sldSz cx="9144000" cy="6858000" type="screen4x3"/>
  <p:notesSz cx="6735763" cy="9866313"/>
  <p:custDataLst>
    <p:tags r:id="rId3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99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4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4763" y="0"/>
            <a:ext cx="2919412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1013"/>
            <a:ext cx="2919413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0DC96B8-D62E-48FC-A152-2F6F6D1574F2}" type="slidenum">
              <a:rPr lang="en-US" altLang="vi-VN"/>
              <a:pPr/>
              <a:t>‹#›</a:t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B252F075-A9DB-4AD3-BDB0-7D4570839763}" type="datetimeFigureOut">
              <a:rPr lang="en-US"/>
              <a:pPr>
                <a:defRPr/>
              </a:pPr>
              <a:t>1/20/2021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100" y="4686300"/>
            <a:ext cx="5389563" cy="44402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9AA57C9-3199-4096-90A6-978FF53FD913}" type="slidenum">
              <a:rPr lang="en-US" altLang="vi-VN"/>
              <a:pPr/>
              <a:t>‹#›</a:t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B903F85-76B0-4041-9CEB-1C3FFB31E99C}" type="slidenum">
              <a:rPr lang="en-US" altLang="vi-VN">
                <a:solidFill>
                  <a:srgbClr val="000000"/>
                </a:solidFill>
              </a:rPr>
              <a:pPr eaLnBrk="1" hangingPunct="1"/>
              <a:t>5</a:t>
            </a:fld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36867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altLang="vi-VN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vi-VN" smtClean="0"/>
              <a:t>Nhạc 3 lần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w 1588"/>
              <a:gd name="T1" fmla="*/ 0 h 1912"/>
              <a:gd name="T2" fmla="*/ 0 w 1588"/>
              <a:gd name="T3" fmla="*/ 9525 h 1912"/>
              <a:gd name="T4" fmla="*/ 0 w 1588"/>
              <a:gd name="T5" fmla="*/ 9525 h 1912"/>
              <a:gd name="T6" fmla="*/ 0 w 1588"/>
              <a:gd name="T7" fmla="*/ 95250 h 1912"/>
              <a:gd name="T8" fmla="*/ 0 w 1588"/>
              <a:gd name="T9" fmla="*/ 3035300 h 1912"/>
              <a:gd name="T10" fmla="*/ 0 w 1588"/>
              <a:gd name="T11" fmla="*/ 3035300 h 1912"/>
              <a:gd name="T12" fmla="*/ 0 w 1588"/>
              <a:gd name="T13" fmla="*/ 0 h 1912"/>
              <a:gd name="T14" fmla="*/ 0 w 1588"/>
              <a:gd name="T15" fmla="*/ 0 h 19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8" h="1912">
                <a:moveTo>
                  <a:pt x="0" y="0"/>
                </a:move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AD2B9C4-DB5B-4658-B711-57327CFB07DB}" type="slidenum">
              <a:rPr lang="en-US" altLang="vi-VN"/>
              <a:pPr/>
              <a:t>‹#›</a:t>
            </a:fld>
            <a:endParaRPr lang="en-US" altLang="vi-VN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514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A8E41E-D90B-4073-8348-7F86888A88FF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295819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8EB107-0C7B-4BE4-85EE-5D40710B34FD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289110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ECE9E0-1ED4-4F42-80CC-4290CD8AFB00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394995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C043D4-7A51-4F74-B724-CE584D96BE8A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203682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63E7A8-7174-435B-9EDF-12C232463C41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811616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42491B-5A50-44D7-83D9-66E5735B1315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089358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D9078D-228D-440F-B86F-3CAD7FAC6E0C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50326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FF3A55-7E71-4113-8CE5-09B9E5EEA475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989196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B49A5D-CF98-462E-AF92-8BD722AF4792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186320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991CFC-8F67-4AED-B9EF-EACCCFFAEF52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285735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C18FB489-749F-48E8-A496-7786044B76E9}" type="slidenum">
              <a:rPr lang="en-US" altLang="vi-VN"/>
              <a:pPr/>
              <a:t>‹#›</a:t>
            </a:fld>
            <a:endParaRPr lang="en-US" altLang="vi-VN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5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ngocnt\My%20Documents\My%20Music\Mua%20he%20den%20-%20Top%20ca%202.mp3" TargetMode="Externa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Administrator\Downloads\Tr&#7901;i%20N&#7855;ng%20Tr&#7901;i%20M&#432;a%20-%20Nh&#7841;c%20Thi&#7871;u%20Nhi%20C&#243;%20L&#7901;i.mp4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gif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gif"/><Relationship Id="rId5" Type="http://schemas.openxmlformats.org/officeDocument/2006/relationships/image" Target="../media/image57.gif"/><Relationship Id="rId4" Type="http://schemas.openxmlformats.org/officeDocument/2006/relationships/image" Target="../media/image56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image" Target="../media/image6.jpeg"/><Relationship Id="rId7" Type="http://schemas.openxmlformats.org/officeDocument/2006/relationships/image" Target="../media/image9.gif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Root\My%20Documents\MuaXuanDenRoi(PhamThiSuu).mp3" TargetMode="External"/><Relationship Id="rId6" Type="http://schemas.openxmlformats.org/officeDocument/2006/relationships/image" Target="../media/image8.gif"/><Relationship Id="rId11" Type="http://schemas.openxmlformats.org/officeDocument/2006/relationships/image" Target="../media/image13.png"/><Relationship Id="rId5" Type="http://schemas.openxmlformats.org/officeDocument/2006/relationships/slide" Target="slide10.xml"/><Relationship Id="rId10" Type="http://schemas.openxmlformats.org/officeDocument/2006/relationships/image" Target="../media/image12.jpeg"/><Relationship Id="rId4" Type="http://schemas.openxmlformats.org/officeDocument/2006/relationships/image" Target="../media/image7.png"/><Relationship Id="rId9" Type="http://schemas.openxmlformats.org/officeDocument/2006/relationships/image" Target="../media/image11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15.png"/><Relationship Id="rId7" Type="http://schemas.openxmlformats.org/officeDocument/2006/relationships/slide" Target="slide10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gif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upload.wikimedia.org/wikipedia/vi/d/d0/Hoa_%C4%91%C3%A0o.JP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3076" name="Picture 5" descr="a_dreamy_world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038"/>
            <a:ext cx="8988425" cy="681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Text Box 7"/>
          <p:cNvSpPr txBox="1">
            <a:spLocks noChangeArrowheads="1"/>
          </p:cNvSpPr>
          <p:nvPr/>
        </p:nvSpPr>
        <p:spPr bwMode="auto">
          <a:xfrm>
            <a:off x="2522538" y="5029200"/>
            <a:ext cx="45116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400"/>
              <a:t>Người dạy: Triệu Ngọc Phương</a:t>
            </a:r>
          </a:p>
          <a:p>
            <a:pPr eaLnBrk="1" hangingPunct="1"/>
            <a:r>
              <a:rPr lang="en-US" altLang="vi-VN" sz="2400"/>
              <a:t>Lớp: 5-6 tuổi A1 </a:t>
            </a:r>
          </a:p>
        </p:txBody>
      </p:sp>
      <p:sp>
        <p:nvSpPr>
          <p:cNvPr id="3078" name="WordArt 8"/>
          <p:cNvSpPr>
            <a:spLocks noChangeArrowheads="1" noChangeShapeType="1" noTextEdit="1"/>
          </p:cNvSpPr>
          <p:nvPr/>
        </p:nvSpPr>
        <p:spPr bwMode="auto">
          <a:xfrm>
            <a:off x="2100263" y="609600"/>
            <a:ext cx="4943475" cy="18288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huyện Gia Lâm</a:t>
            </a:r>
          </a:p>
          <a:p>
            <a:pPr algn="ctr"/>
            <a:r>
              <a:rPr lang="vi-VN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Cổ Bi</a:t>
            </a:r>
          </a:p>
        </p:txBody>
      </p:sp>
      <p:sp>
        <p:nvSpPr>
          <p:cNvPr id="3079" name="WordArt 9"/>
          <p:cNvSpPr>
            <a:spLocks noChangeArrowheads="1" noChangeShapeType="1" noTextEdit="1"/>
          </p:cNvSpPr>
          <p:nvPr/>
        </p:nvSpPr>
        <p:spPr bwMode="auto">
          <a:xfrm>
            <a:off x="231775" y="2743200"/>
            <a:ext cx="8683625" cy="76200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616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  <a:contourClr>
                <a:srgbClr val="FF0000"/>
              </a:contourClr>
            </a:sp3d>
          </a:bodyPr>
          <a:lstStyle/>
          <a:p>
            <a:pPr algn="ctr"/>
            <a:r>
              <a:rPr lang="vi-VN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hiện tượng thời tiết thay đổi theo mùa và thứ tự các mùa</a:t>
            </a:r>
          </a:p>
        </p:txBody>
      </p:sp>
      <p:sp>
        <p:nvSpPr>
          <p:cNvPr id="3080" name="TextBox 7"/>
          <p:cNvSpPr txBox="1">
            <a:spLocks noChangeArrowheads="1"/>
          </p:cNvSpPr>
          <p:nvPr/>
        </p:nvSpPr>
        <p:spPr bwMode="auto">
          <a:xfrm>
            <a:off x="2590800" y="3962400"/>
            <a:ext cx="4114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Lê Thị Bích Hạnh</a:t>
            </a:r>
          </a:p>
          <a:p>
            <a:pPr eaLnBrk="1" hangingPunct="1"/>
            <a:r>
              <a:rPr lang="en-US" altLang="vi-VN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Lớp: Mẫu giáo lớn A3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11268" name="Picture 5" descr="cayhoamaig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038"/>
            <a:ext cx="9144000" cy="681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4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8600"/>
            <a:ext cx="83058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13316" name="Picture 5" descr="WideScreen_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WordArt 7"/>
          <p:cNvSpPr>
            <a:spLocks noChangeArrowheads="1" noChangeShapeType="1" noTextEdit="1"/>
          </p:cNvSpPr>
          <p:nvPr/>
        </p:nvSpPr>
        <p:spPr bwMode="auto">
          <a:xfrm>
            <a:off x="1295400" y="685800"/>
            <a:ext cx="6400800" cy="45275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endParaRPr lang="vi-VN" sz="36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cs typeface="Arial" panose="020B0604020202020204" pitchFamily="34" charset="0"/>
            </a:endParaRPr>
          </a:p>
          <a:p>
            <a:pPr algn="ctr"/>
            <a:r>
              <a:rPr lang="vi-VN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MÙA HÈ </a:t>
            </a:r>
          </a:p>
        </p:txBody>
      </p:sp>
      <p:pic>
        <p:nvPicPr>
          <p:cNvPr id="4104" name="Mua he den - Top ca 2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2258" fill="hold"/>
                                        <p:tgtEl>
                                          <p:spTgt spid="410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0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 descr="9_cayxanh1467-4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44958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7" descr="Hoasen2_pilot_v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762000"/>
            <a:ext cx="41910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ext Box 8"/>
          <p:cNvSpPr txBox="1">
            <a:spLocks noChangeArrowheads="1"/>
          </p:cNvSpPr>
          <p:nvPr/>
        </p:nvSpPr>
        <p:spPr bwMode="auto">
          <a:xfrm>
            <a:off x="457200" y="4953000"/>
            <a:ext cx="32051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CÂY CỐI XANH TỐT</a:t>
            </a:r>
          </a:p>
        </p:txBody>
      </p:sp>
      <p:sp>
        <p:nvSpPr>
          <p:cNvPr id="14341" name="Text Box 9"/>
          <p:cNvSpPr txBox="1">
            <a:spLocks noChangeArrowheads="1"/>
          </p:cNvSpPr>
          <p:nvPr/>
        </p:nvSpPr>
        <p:spPr bwMode="auto">
          <a:xfrm>
            <a:off x="4953000" y="4953000"/>
            <a:ext cx="40878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MẶT NƯỚC XANH TRONG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 descr="phuong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24400" cy="337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7" descr="h9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0"/>
            <a:ext cx="4191000" cy="33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9" descr="548979974_bangla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429000"/>
            <a:ext cx="47625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pic>
        <p:nvPicPr>
          <p:cNvPr id="19459" name="Picture 3" descr="hình mạng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17412" name="Picture 5" descr="ImageVie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10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Text Box 6"/>
          <p:cNvSpPr txBox="1">
            <a:spLocks noChangeArrowheads="1"/>
          </p:cNvSpPr>
          <p:nvPr/>
        </p:nvSpPr>
        <p:spPr bwMode="auto">
          <a:xfrm>
            <a:off x="4038600" y="6172200"/>
            <a:ext cx="1673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MƯA RÀO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5" descr="Suri-mung-sinh-nhat-nhu-cong-chua-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38862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7" descr="Undokai%200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0"/>
            <a:ext cx="34290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9" descr="12752854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505200"/>
            <a:ext cx="44196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5" descr="tieng-on-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4500563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7" descr="lap-dat-dieu-ho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762000"/>
            <a:ext cx="44196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5" descr="10_200947165036_IMG_177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5263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7" descr="embroidered-white-dress-by-baby-gap-profi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0"/>
            <a:ext cx="39624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ext Box 8"/>
          <p:cNvSpPr txBox="1">
            <a:spLocks noChangeArrowheads="1"/>
          </p:cNvSpPr>
          <p:nvPr/>
        </p:nvSpPr>
        <p:spPr bwMode="auto">
          <a:xfrm>
            <a:off x="441325" y="6135688"/>
            <a:ext cx="16779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BẠN TRAI</a:t>
            </a:r>
          </a:p>
        </p:txBody>
      </p:sp>
      <p:sp>
        <p:nvSpPr>
          <p:cNvPr id="20485" name="Text Box 9"/>
          <p:cNvSpPr txBox="1">
            <a:spLocks noChangeArrowheads="1"/>
          </p:cNvSpPr>
          <p:nvPr/>
        </p:nvSpPr>
        <p:spPr bwMode="auto">
          <a:xfrm>
            <a:off x="6477000" y="6096000"/>
            <a:ext cx="14938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BẠN GÁI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N1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19050"/>
            <a:ext cx="9144000" cy="6877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9" name="WordArt 7"/>
          <p:cNvSpPr>
            <a:spLocks noChangeArrowheads="1" noChangeShapeType="1" noTextEdit="1"/>
          </p:cNvSpPr>
          <p:nvPr/>
        </p:nvSpPr>
        <p:spPr bwMode="auto">
          <a:xfrm>
            <a:off x="533400" y="2819400"/>
            <a:ext cx="7848600" cy="2011363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660066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 lớp hát bài :Trời nắng trời mưa</a:t>
            </a:r>
          </a:p>
        </p:txBody>
      </p:sp>
      <p:sp>
        <p:nvSpPr>
          <p:cNvPr id="3084" name="WordArt 12"/>
          <p:cNvSpPr>
            <a:spLocks noChangeArrowheads="1" noChangeShapeType="1" noTextEdit="1"/>
          </p:cNvSpPr>
          <p:nvPr/>
        </p:nvSpPr>
        <p:spPr bwMode="auto">
          <a:xfrm>
            <a:off x="2895600" y="3352800"/>
            <a:ext cx="52578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vi-VN" sz="2800" b="1" i="1" kern="10">
              <a:ln w="9525">
                <a:solidFill>
                  <a:srgbClr val="FF3399"/>
                </a:solidFill>
                <a:round/>
                <a:headEnd/>
                <a:tailEnd/>
              </a:ln>
              <a:solidFill>
                <a:srgbClr val="FF3300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3085" name="WordArt 13"/>
          <p:cNvSpPr>
            <a:spLocks noChangeArrowheads="1" noChangeShapeType="1" noTextEdit="1"/>
          </p:cNvSpPr>
          <p:nvPr/>
        </p:nvSpPr>
        <p:spPr bwMode="auto">
          <a:xfrm>
            <a:off x="762000" y="5715000"/>
            <a:ext cx="2133600" cy="514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vi-VN" sz="36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FF"/>
              </a:solidFill>
              <a:latin typeface="Ariston"/>
            </a:endParaRPr>
          </a:p>
        </p:txBody>
      </p:sp>
      <p:sp>
        <p:nvSpPr>
          <p:cNvPr id="3086" name="WordArt 14"/>
          <p:cNvSpPr>
            <a:spLocks noChangeArrowheads="1" noChangeShapeType="1" noTextEdit="1"/>
          </p:cNvSpPr>
          <p:nvPr/>
        </p:nvSpPr>
        <p:spPr bwMode="auto">
          <a:xfrm>
            <a:off x="3352800" y="5638800"/>
            <a:ext cx="50292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vi-VN" sz="3600" b="1" i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9900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3" dur="2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2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1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8" dur="2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2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2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2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2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2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0" dur="2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1" dur="2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2" dur="2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21508" name="Picture 5" descr="images35843_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5" descr="1310448579-nuocuong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44196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7" descr="s15m6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990600"/>
            <a:ext cx="4419600" cy="418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5" descr="images514612_say_na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44196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7" descr="can-than-benh-tre-em-mua-nong-e129056984547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838200"/>
            <a:ext cx="44958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Text Box 8"/>
          <p:cNvSpPr txBox="1">
            <a:spLocks noChangeArrowheads="1"/>
          </p:cNvSpPr>
          <p:nvPr/>
        </p:nvSpPr>
        <p:spPr bwMode="auto">
          <a:xfrm>
            <a:off x="838200" y="5181600"/>
            <a:ext cx="179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SAY NẮNG</a:t>
            </a:r>
          </a:p>
        </p:txBody>
      </p:sp>
      <p:sp>
        <p:nvSpPr>
          <p:cNvPr id="23557" name="Text Box 9"/>
          <p:cNvSpPr txBox="1">
            <a:spLocks noChangeArrowheads="1"/>
          </p:cNvSpPr>
          <p:nvPr/>
        </p:nvSpPr>
        <p:spPr bwMode="auto">
          <a:xfrm>
            <a:off x="5927725" y="5068888"/>
            <a:ext cx="17335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CẢM CÚM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sz="quarter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sz="quarter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24580" name="Picture 5" descr="phong%20c%E1%BA%A3nh%20m%C3%B9a%20th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25660" y="5562600"/>
            <a:ext cx="2557397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40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thu</a:t>
            </a:r>
            <a:endParaRPr lang="en-US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25604" name="Picture 5" descr="ANd9GcR1-cWZ5MIjF0lhS1r1jjL7cammwpgCCR8YEgrVVazRqb4z3lM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038"/>
            <a:ext cx="9144000" cy="681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26628" name="Picture 5" descr="Tre-em-nhieu-noi-tung-bung-don-Tet-Trung-thu-74331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038"/>
            <a:ext cx="9144000" cy="665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27652" name="Picture 5" descr="ANd9GcRfCoNLaT-0gnN_GUEt3LlYLV5Nm09bK9M6gEqzs7R8VnAd61GS9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673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10244" name="Picture 7" descr="20111917718-images831208_winter-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2" name="TextBox 1"/>
          <p:cNvSpPr txBox="1"/>
          <p:nvPr/>
        </p:nvSpPr>
        <p:spPr>
          <a:xfrm>
            <a:off x="2286000" y="5608250"/>
            <a:ext cx="4191000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6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đông</a:t>
            </a:r>
            <a:endParaRPr lang="en-US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29700" name="Picture 2" descr="Káº¿t quáº£ hÃ¬nh áº£nh cho mÃ¹a ÄÃ´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0"/>
            <a:ext cx="9525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30724" name="Picture 2" descr="Káº¿t quáº£ hÃ¬nh áº£nh cho mÃ¹a ÄÃ´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91392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rời Nắng Trời Mưa - Nhạc Thiếu Nhi Có Lờ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838200"/>
            <a:ext cx="91440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279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6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31748" name="Picture 2" descr="Káº¿t quáº£ hÃ¬nh áº£nh cho no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32772" name="Picture 5" descr="56268_5_bi_quyet_ket_hop_trang_phuc_layer_mua_dong_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62500" cy="34290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3" name="AutoShape 7" descr="2Q=="/>
          <p:cNvSpPr>
            <a:spLocks noChangeAspect="1" noChangeArrowheads="1"/>
          </p:cNvSpPr>
          <p:nvPr/>
        </p:nvSpPr>
        <p:spPr bwMode="auto">
          <a:xfrm>
            <a:off x="76200" y="-26988"/>
            <a:ext cx="1133475" cy="1133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32774" name="AutoShape 9" descr="9k="/>
          <p:cNvSpPr>
            <a:spLocks noChangeAspect="1" noChangeArrowheads="1"/>
          </p:cNvSpPr>
          <p:nvPr/>
        </p:nvSpPr>
        <p:spPr bwMode="auto">
          <a:xfrm>
            <a:off x="76200" y="-26988"/>
            <a:ext cx="1276350" cy="1038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pic>
        <p:nvPicPr>
          <p:cNvPr id="32775" name="Picture 11" descr="ANd9GcT0CBNxw4xm-xsLjHrsag8pjNg8oKobu3mBNRrwcITgIAoNW66z7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0"/>
            <a:ext cx="44196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6" name="Picture 13" descr="ANd9GcSMNo16MlwW6lYzXdfgNjx71hRnw9dI1k8QJVU4yjqq6tKrS1uOk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62400"/>
            <a:ext cx="42672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7" name="Picture 15" descr="ANd9GcSMQ-6c9mxPXA8p0PTrSbmOH-Ik4jrcJj4_mzxjZD6cqdmTTUZ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276600"/>
            <a:ext cx="4343400" cy="3581400"/>
          </a:xfrm>
          <a:prstGeom prst="rect">
            <a:avLst/>
          </a:prstGeom>
          <a:noFill/>
          <a:ln w="9525">
            <a:solidFill>
              <a:srgbClr val="99FF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5B5Bwallcoo_com5D_CG_Bac4314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Picture 3" descr="696932h0rv8jquww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38400"/>
            <a:ext cx="8382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Picture 4" descr="696932h0rv8jquww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0"/>
            <a:ext cx="8382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354013" y="609600"/>
            <a:ext cx="8435975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60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Trò chơi 1: </a:t>
            </a:r>
          </a:p>
          <a:p>
            <a:pPr algn="ctr" eaLnBrk="1" hangingPunct="1"/>
            <a:r>
              <a:rPr lang="en-US" altLang="vi-VN" sz="60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Giơ lô tô theo yêu cầu</a:t>
            </a:r>
          </a:p>
          <a:p>
            <a:pPr algn="ctr" eaLnBrk="1" hangingPunct="1"/>
            <a:r>
              <a:rPr lang="en-US" altLang="vi-VN" sz="6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Trò chơi 2: </a:t>
            </a:r>
          </a:p>
          <a:p>
            <a:pPr algn="ctr" eaLnBrk="1" hangingPunct="1"/>
            <a:r>
              <a:rPr lang="en-US" altLang="vi-VN" sz="6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ghép tranh phù hợp</a:t>
            </a:r>
          </a:p>
          <a:p>
            <a:pPr algn="ctr" eaLnBrk="1" hangingPunct="1"/>
            <a:endParaRPr lang="en-US" altLang="vi-VN" sz="40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Be chuc mung4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0"/>
            <a:ext cx="10439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3048000" y="2971800"/>
            <a:ext cx="1066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vi-VN" altLang="vi-VN" sz="44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4820" name="Picture 5" descr="02-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0"/>
            <a:ext cx="39624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6" descr="729747d8za2kbusq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5257800"/>
            <a:ext cx="127635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Picture 7" descr="729747d8za2kbusq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650" y="5257800"/>
            <a:ext cx="127635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3" name="Rectangle 27"/>
          <p:cNvSpPr>
            <a:spLocks noChangeArrowheads="1"/>
          </p:cNvSpPr>
          <p:nvPr/>
        </p:nvSpPr>
        <p:spPr bwMode="auto">
          <a:xfrm>
            <a:off x="6400800" y="5334000"/>
            <a:ext cx="4635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4400" b="1">
                <a:solidFill>
                  <a:srgbClr val="FF3399"/>
                </a:solidFill>
                <a:latin typeface="Times New Roman" panose="02020603050405020304" pitchFamily="18" charset="0"/>
              </a:rPr>
              <a:t>ă</a:t>
            </a:r>
          </a:p>
        </p:txBody>
      </p:sp>
      <p:sp>
        <p:nvSpPr>
          <p:cNvPr id="34824" name="Rectangle 3"/>
          <p:cNvSpPr>
            <a:spLocks noChangeArrowheads="1"/>
          </p:cNvSpPr>
          <p:nvPr/>
        </p:nvSpPr>
        <p:spPr bwMode="auto">
          <a:xfrm>
            <a:off x="3048000" y="2971800"/>
            <a:ext cx="1066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vi-VN" altLang="vi-VN" sz="44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825" name="Rectangle 3"/>
          <p:cNvSpPr>
            <a:spLocks noChangeArrowheads="1"/>
          </p:cNvSpPr>
          <p:nvPr/>
        </p:nvSpPr>
        <p:spPr bwMode="auto">
          <a:xfrm>
            <a:off x="3048000" y="2971800"/>
            <a:ext cx="1066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vi-VN" altLang="vi-VN" sz="44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826" name="Rectangle 3"/>
          <p:cNvSpPr>
            <a:spLocks noChangeArrowheads="1"/>
          </p:cNvSpPr>
          <p:nvPr/>
        </p:nvSpPr>
        <p:spPr bwMode="auto">
          <a:xfrm>
            <a:off x="3048000" y="2971800"/>
            <a:ext cx="1066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vi-VN" altLang="vi-VN" sz="44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827" name="Rectangle 11"/>
          <p:cNvSpPr>
            <a:spLocks noChangeArrowheads="1"/>
          </p:cNvSpPr>
          <p:nvPr/>
        </p:nvSpPr>
        <p:spPr bwMode="auto">
          <a:xfrm>
            <a:off x="838200" y="2284413"/>
            <a:ext cx="6553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Cô nhận xét và kết thúc</a:t>
            </a:r>
          </a:p>
          <a:p>
            <a:pPr eaLnBrk="1" hangingPunct="1"/>
            <a:endParaRPr lang="en-US" altLang="vi-VN" sz="36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>
    <p:sndAc>
      <p:stSnd>
        <p:snd r:embed="rId3" name="chuong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J02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0"/>
            <a:ext cx="9448800" cy="70866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94213" name="WordArt 5"/>
          <p:cNvSpPr>
            <a:spLocks noChangeArrowheads="1" noChangeShapeType="1" noTextEdit="1"/>
          </p:cNvSpPr>
          <p:nvPr/>
        </p:nvSpPr>
        <p:spPr bwMode="auto">
          <a:xfrm>
            <a:off x="838200" y="914400"/>
            <a:ext cx="6858000" cy="3810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vi-VN" kern="10">
              <a:ln w="19050">
                <a:solidFill>
                  <a:schemeClr val="folHlink"/>
                </a:solidFill>
                <a:round/>
                <a:headEnd/>
                <a:tailEnd/>
              </a:ln>
              <a:solidFill>
                <a:schemeClr val="folHlink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kern="10">
                <a:ln w="19050">
                  <a:solidFill>
                    <a:schemeClr val="folHlink"/>
                  </a:solidFill>
                  <a:round/>
                  <a:headEnd/>
                  <a:tailEnd/>
                </a:ln>
                <a:solidFill>
                  <a:schemeClr val="folHlink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Một số hiện tượng thời tiết theo mùa </a:t>
            </a:r>
          </a:p>
          <a:p>
            <a:pPr algn="ctr"/>
            <a:r>
              <a:rPr lang="vi-VN" kern="10">
                <a:ln w="19050">
                  <a:solidFill>
                    <a:schemeClr val="folHlink"/>
                  </a:solidFill>
                  <a:round/>
                  <a:headEnd/>
                  <a:tailEnd/>
                </a:ln>
                <a:solidFill>
                  <a:schemeClr val="folHlink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 thứ tự các mùa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4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4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" dur="500" fill="hold"/>
                                        <p:tgtEl>
                                          <p:spTgt spid="942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942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942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942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8229600" cy="25273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000" dirty="0" smtClean="0">
                <a:latin typeface=".VnTimeH" charset="0"/>
              </a:rPr>
              <a:t>      </a:t>
            </a:r>
            <a:r>
              <a:rPr lang="en-US" sz="4000" dirty="0" smtClean="0">
                <a:solidFill>
                  <a:srgbClr val="008000"/>
                </a:solidFill>
                <a:latin typeface=".VnTimeH" charset="0"/>
              </a:rPr>
              <a:t>  </a:t>
            </a:r>
            <a:r>
              <a:rPr lang="en-US" sz="54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54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54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54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54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54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54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54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endParaRPr lang="en-US" sz="8800" b="1" dirty="0" smtClean="0">
              <a:solidFill>
                <a:srgbClr val="FF00FF"/>
              </a:solidFill>
              <a:latin typeface=".VnTimeH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IMG_026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5000" cy="734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5" descr="mat-troi-dong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1143000" cy="124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62" name="Cloud"/>
          <p:cNvSpPr>
            <a:spLocks noChangeAspect="1" noEditPoints="1" noChangeArrowheads="1"/>
          </p:cNvSpPr>
          <p:nvPr/>
        </p:nvSpPr>
        <p:spPr bwMode="auto">
          <a:xfrm>
            <a:off x="7696200" y="457200"/>
            <a:ext cx="1447800" cy="57785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Cloud"/>
          <p:cNvSpPr>
            <a:spLocks noChangeAspect="1" noEditPoints="1" noChangeArrowheads="1"/>
          </p:cNvSpPr>
          <p:nvPr/>
        </p:nvSpPr>
        <p:spPr bwMode="auto">
          <a:xfrm>
            <a:off x="4267200" y="457200"/>
            <a:ext cx="1524000" cy="6858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accent1"/>
          </a:solidFill>
          <a:ln w="9525">
            <a:solidFill>
              <a:schemeClr val="hlink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7174" name="Picture 8" descr="Picture7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410200"/>
            <a:ext cx="1290638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9" descr="Picture7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638800"/>
            <a:ext cx="1290638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10" descr="Picture7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715000"/>
            <a:ext cx="1290638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11" descr="3d butterfly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343976">
            <a:off x="7620000" y="838200"/>
            <a:ext cx="10668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Picture 13" descr="Butterfly-03-june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29871">
            <a:off x="762000" y="3352800"/>
            <a:ext cx="619125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Picture 13" descr="Picturedongnoi4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5867400"/>
            <a:ext cx="10287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14" descr="an02387_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187653">
            <a:off x="-990600" y="2133600"/>
            <a:ext cx="373062" cy="381000"/>
          </a:xfrm>
          <a:prstGeom prst="rect">
            <a:avLst/>
          </a:prstGeom>
          <a:solidFill>
            <a:srgbClr val="66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15" descr="an02387_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187653">
            <a:off x="-685800" y="1371600"/>
            <a:ext cx="373062" cy="381000"/>
          </a:xfrm>
          <a:prstGeom prst="rect">
            <a:avLst/>
          </a:prstGeom>
          <a:solidFill>
            <a:srgbClr val="66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4" name="Picture 16" descr="an02387_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187653">
            <a:off x="381000" y="1295400"/>
            <a:ext cx="373063" cy="381000"/>
          </a:xfrm>
          <a:prstGeom prst="rect">
            <a:avLst/>
          </a:prstGeom>
          <a:solidFill>
            <a:srgbClr val="66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5" name="WordArt 17"/>
          <p:cNvSpPr>
            <a:spLocks noChangeArrowheads="1" noChangeShapeType="1" noTextEdit="1"/>
          </p:cNvSpPr>
          <p:nvPr/>
        </p:nvSpPr>
        <p:spPr bwMode="auto">
          <a:xfrm>
            <a:off x="2057400" y="5886450"/>
            <a:ext cx="5514975" cy="847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Mùa xuân </a:t>
            </a:r>
          </a:p>
        </p:txBody>
      </p:sp>
      <p:pic>
        <p:nvPicPr>
          <p:cNvPr id="2066" name="MuaXuanDenRoi(PhamThiSuu)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6218238"/>
            <a:ext cx="609600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2.94798E-6 C -0.0092 0.01225 -0.02465 0.03006 -0.03646 0.03607 C -0.04271 0.03931 -0.04514 0.04023 -0.05069 0.04439 C -0.07361 0.0615 -0.06198 0.05757 -0.07934 0.06127 C -0.08958 0.0659 -0.09878 0.07168 -0.10972 0.07399 C -0.12205 0.08231 -0.13385 0.08231 -0.14757 0.08462 C -0.17031 0.08324 -0.19323 0.08254 -0.2158 0.08046 C -0.22968 0.07907 -0.24479 0.07237 -0.25868 0.07191 C -0.31163 0.07052 -0.36441 0.07052 -0.41736 0.06983 C -0.42569 0.06636 -0.43333 0.05803 -0.44132 0.05295 C -0.45677 0.04277 -0.4743 0.04254 -0.49062 0.03607 C -0.49375 0.03468 -0.49687 0.03329 -0.5 0.03168 C -0.50208 0.03052 -0.50399 0.02867 -0.50625 0.02751 C -0.51441 0.02358 -0.52343 0.0222 -0.53177 0.01919 C -0.55104 0.01249 -0.56892 0.00462 -0.58889 0.00208 C -0.60746 0.00301 -0.62778 -0.00439 -0.64444 0.00647 C -0.65399 0.01272 -0.65729 0.02405 -0.6618 0.03607 C -0.66284 0.03884 -0.6651 0.04439 -0.6651 0.04439 C -0.66649 0.05225 -0.66875 0.05919 -0.6651 0.06775 C -0.66389 0.07052 -0.66076 0.07029 -0.65868 0.07191 C -0.64548 0.08301 -0.63732 0.08855 -0.62222 0.09526 C -0.62066 0.09734 -0.61944 0.10035 -0.61736 0.1015 C -0.61337 0.10381 -0.60468 0.10566 -0.60468 0.10566 C -0.59566 0.11399 -0.58507 0.11491 -0.57465 0.11838 C -0.56128 0.12277 -0.54878 0.12694 -0.53489 0.12902 C -0.49062 0.14335 -0.53611 0.12925 -0.41267 0.13318 C -0.39566 0.13364 -0.37882 0.13642 -0.3618 0.13757 C -0.34861 0.13688 -0.33541 0.13688 -0.32222 0.13526 C -0.31128 0.13387 -0.29982 0.12624 -0.28889 0.12277 C -0.28177 0.1126 -0.27396 0.10243 -0.2684 0.09087 C -0.26649 0.0874 -0.2651 0.08393 -0.26354 0.08046 C -0.26146 0.07607 -0.25712 0.06775 -0.25712 0.06775 C -0.25347 0.05272 -0.25868 0.07052 -0.25069 0.05503 C -0.24982 0.05318 -0.24791 0.04139 -0.24774 0.04023 C -0.2375 -0.00532 -0.24444 0.06312 -0.24444 -0.06127 " pathEditMode="relative" ptsTypes="ffffffffffffffffffffffffffffffffffA">
                                      <p:cBhvr>
                                        <p:cTn id="10" dur="2000" fill="hold"/>
                                        <p:tgtEl>
                                          <p:spTgt spid="532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2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2.94798E-6 C -0.0092 0.01225 -0.02465 0.03006 -0.03646 0.03607 C -0.04271 0.03931 -0.04514 0.04023 -0.05069 0.04439 C -0.07361 0.0615 -0.06198 0.05757 -0.07934 0.06127 C -0.08958 0.0659 -0.09878 0.07168 -0.10972 0.07399 C -0.12205 0.08231 -0.13385 0.08231 -0.14757 0.08462 C -0.17031 0.08324 -0.19323 0.08254 -0.2158 0.08046 C -0.22968 0.07907 -0.24479 0.07237 -0.25868 0.07191 C -0.31163 0.07052 -0.36441 0.07052 -0.41736 0.06983 C -0.42569 0.06636 -0.43333 0.05803 -0.44132 0.05295 C -0.45677 0.04277 -0.4743 0.04254 -0.49062 0.03607 C -0.49375 0.03468 -0.49687 0.03329 -0.5 0.03168 C -0.50208 0.03052 -0.50399 0.02867 -0.50625 0.02751 C -0.51441 0.02358 -0.52343 0.0222 -0.53177 0.01919 C -0.55104 0.01249 -0.56892 0.00462 -0.58889 0.00208 C -0.60746 0.00301 -0.62778 -0.00439 -0.64444 0.00647 C -0.65399 0.01272 -0.65729 0.02405 -0.6618 0.03607 C -0.66284 0.03884 -0.6651 0.04439 -0.6651 0.04439 C -0.66649 0.05225 -0.66875 0.05919 -0.6651 0.06775 C -0.66389 0.07052 -0.66076 0.07029 -0.65868 0.07191 C -0.64548 0.08301 -0.63732 0.08855 -0.62222 0.09526 C -0.62066 0.09734 -0.61944 0.10035 -0.61736 0.1015 C -0.61337 0.10381 -0.60468 0.10566 -0.60468 0.10566 C -0.59566 0.11399 -0.58507 0.11491 -0.57465 0.11838 C -0.56128 0.12277 -0.54878 0.12694 -0.53489 0.12902 C -0.49062 0.14335 -0.53611 0.12925 -0.41267 0.13318 C -0.39566 0.13364 -0.37882 0.13642 -0.3618 0.13757 C -0.34861 0.13688 -0.33541 0.13688 -0.32222 0.13526 C -0.31128 0.13387 -0.29982 0.12624 -0.28889 0.12277 C -0.28177 0.1126 -0.27396 0.10243 -0.2684 0.09087 C -0.26649 0.0874 -0.2651 0.08393 -0.26354 0.08046 C -0.26146 0.07607 -0.25712 0.06775 -0.25712 0.06775 C -0.25347 0.05272 -0.25868 0.07052 -0.25069 0.05503 C -0.24982 0.05318 -0.24791 0.04139 -0.24774 0.04023 C -0.2375 -0.00532 -0.24444 0.06312 -0.24444 -0.06127 " pathEditMode="relative" ptsTypes="ffffffffffffffffffffffffffffffffffA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" presetID="7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7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7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3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142587" fill="hold"/>
                                        <p:tgtEl>
                                          <p:spTgt spid="206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66"/>
                </p:tgtEl>
              </p:cMediaNode>
            </p:audio>
          </p:childTnLst>
        </p:cTn>
      </p:par>
    </p:tnLst>
    <p:bldLst>
      <p:bldP spid="53262" grpId="0" animBg="1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ay-ho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038600"/>
            <a:ext cx="1355725" cy="22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 descr="mat-troi-don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63" y="0"/>
            <a:ext cx="1785937" cy="168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 descr="cay-ho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038600"/>
            <a:ext cx="1355725" cy="22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 descr="cay-ho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2363" y="4032250"/>
            <a:ext cx="1355725" cy="22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 descr="cay-ho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5" y="4032250"/>
            <a:ext cx="1355725" cy="22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8" descr="cay-ho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6163" y="1828800"/>
            <a:ext cx="1355725" cy="22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9" descr="cay-hoa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038" y="1143000"/>
            <a:ext cx="1490662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10" descr="cay-ho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725" y="914400"/>
            <a:ext cx="1355725" cy="22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Picture 11" descr="cay-ho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1905000"/>
            <a:ext cx="1355725" cy="22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6" name="Picture 12" descr="tuoi-nuoc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838200"/>
            <a:ext cx="1439863" cy="187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4" name="Picture 14" descr="Picturedongnoi4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143000"/>
            <a:ext cx="11811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5" name="Picture 15" descr="Picture7">
            <a:hlinkClick r:id="rId7" action="ppaction://hlinksldjump"/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75" y="4572000"/>
            <a:ext cx="1312863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6" name="Picture 16" descr="Picture7">
            <a:hlinkClick r:id="rId7" action="ppaction://hlinksldjump"/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876800"/>
            <a:ext cx="1138238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7" name="Picture 17" descr="Picture7">
            <a:hlinkClick r:id="rId7" action="ppaction://hlinksldjump"/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95800"/>
            <a:ext cx="1138238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62" name="Cloud"/>
          <p:cNvSpPr>
            <a:spLocks noChangeAspect="1" noEditPoints="1" noChangeArrowheads="1"/>
          </p:cNvSpPr>
          <p:nvPr/>
        </p:nvSpPr>
        <p:spPr bwMode="auto">
          <a:xfrm>
            <a:off x="5181600" y="381000"/>
            <a:ext cx="1447800" cy="57785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bg1"/>
          </a:solidFill>
          <a:ln w="9525">
            <a:solidFill>
              <a:srgbClr val="33CCFF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Cloud"/>
          <p:cNvSpPr>
            <a:spLocks noChangeAspect="1" noEditPoints="1" noChangeArrowheads="1"/>
          </p:cNvSpPr>
          <p:nvPr/>
        </p:nvSpPr>
        <p:spPr bwMode="auto">
          <a:xfrm>
            <a:off x="2514600" y="381000"/>
            <a:ext cx="1447800" cy="57785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accent1"/>
          </a:solidFill>
          <a:ln w="9525">
            <a:solidFill>
              <a:srgbClr val="33CCFF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2" dur="20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 7.40741E-7 L 0.46302 0.12963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42" y="6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6302 0.12963 L 0.65469 0.2629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83" y="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5469 0.26296 L 0.67135 0.48518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" y="11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7135 0.48518 L 0.32135 0.28518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00" y="-1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26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2.94798E-6 C -0.0092 0.01225 -0.02465 0.03006 -0.03646 0.03607 C -0.04271 0.03931 -0.04514 0.04023 -0.05069 0.04439 C -0.07361 0.0615 -0.06198 0.05757 -0.07934 0.06127 C -0.08958 0.0659 -0.09878 0.07168 -0.10972 0.07399 C -0.12205 0.08231 -0.13385 0.08231 -0.14757 0.08462 C -0.17031 0.08324 -0.19323 0.08254 -0.2158 0.08046 C -0.22968 0.07907 -0.24479 0.07237 -0.25868 0.07191 C -0.31163 0.07052 -0.36441 0.07052 -0.41736 0.06983 C -0.42569 0.06636 -0.43333 0.05803 -0.44132 0.05295 C -0.45677 0.04277 -0.4743 0.04254 -0.49062 0.03607 C -0.49375 0.03468 -0.49687 0.03329 -0.5 0.03168 C -0.50208 0.03052 -0.50399 0.02867 -0.50625 0.02751 C -0.51441 0.02358 -0.52343 0.0222 -0.53177 0.01919 C -0.55104 0.01249 -0.56892 0.00462 -0.58889 0.00208 C -0.60746 0.00301 -0.62778 -0.00439 -0.64444 0.00647 C -0.65399 0.01272 -0.65729 0.02405 -0.6618 0.03607 C -0.66284 0.03884 -0.6651 0.04439 -0.6651 0.04439 C -0.66649 0.05225 -0.66875 0.05919 -0.6651 0.06775 C -0.66389 0.07052 -0.66076 0.07029 -0.65868 0.07191 C -0.64548 0.08301 -0.63732 0.08855 -0.62222 0.09526 C -0.62066 0.09734 -0.61944 0.10035 -0.61736 0.1015 C -0.61337 0.10381 -0.60468 0.10566 -0.60468 0.10566 C -0.59566 0.11399 -0.58507 0.11491 -0.57465 0.11838 C -0.56128 0.12277 -0.54878 0.12694 -0.53489 0.12902 C -0.49062 0.14335 -0.53611 0.12925 -0.41267 0.13318 C -0.39566 0.13364 -0.37882 0.13642 -0.3618 0.13757 C -0.34861 0.13688 -0.33541 0.13688 -0.32222 0.13526 C -0.31128 0.13387 -0.29982 0.12624 -0.28889 0.12277 C -0.28177 0.1126 -0.27396 0.10243 -0.2684 0.09087 C -0.26649 0.0874 -0.2651 0.08393 -0.26354 0.08046 C -0.26146 0.07607 -0.25712 0.06775 -0.25712 0.06775 C -0.25347 0.05272 -0.25868 0.07052 -0.25069 0.05503 C -0.24982 0.05318 -0.24791 0.04139 -0.24774 0.04023 C -0.2375 -0.00532 -0.24444 0.06312 -0.24444 -0.06127 " pathEditMode="relative" ptsTypes="ffffffffffffffffffffffffffffffffffA">
                                      <p:cBhvr>
                                        <p:cTn id="27" dur="2000" fill="hold"/>
                                        <p:tgtEl>
                                          <p:spTgt spid="532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29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2.94798E-6 C -0.0092 0.01225 -0.02465 0.03006 -0.03646 0.03607 C -0.04271 0.03931 -0.04514 0.04023 -0.05069 0.04439 C -0.07361 0.0615 -0.06198 0.05757 -0.07934 0.06127 C -0.08958 0.0659 -0.09878 0.07168 -0.10972 0.07399 C -0.12205 0.08231 -0.13385 0.08231 -0.14757 0.08462 C -0.17031 0.08324 -0.19323 0.08254 -0.2158 0.08046 C -0.22968 0.07907 -0.24479 0.07237 -0.25868 0.07191 C -0.31163 0.07052 -0.36441 0.07052 -0.41736 0.06983 C -0.42569 0.06636 -0.43333 0.05803 -0.44132 0.05295 C -0.45677 0.04277 -0.4743 0.04254 -0.49062 0.03607 C -0.49375 0.03468 -0.49687 0.03329 -0.5 0.03168 C -0.50208 0.03052 -0.50399 0.02867 -0.50625 0.02751 C -0.51441 0.02358 -0.52343 0.0222 -0.53177 0.01919 C -0.55104 0.01249 -0.56892 0.00462 -0.58889 0.00208 C -0.60746 0.00301 -0.62778 -0.00439 -0.64444 0.00647 C -0.65399 0.01272 -0.65729 0.02405 -0.6618 0.03607 C -0.66284 0.03884 -0.6651 0.04439 -0.6651 0.04439 C -0.66649 0.05225 -0.66875 0.05919 -0.6651 0.06775 C -0.66389 0.07052 -0.66076 0.07029 -0.65868 0.07191 C -0.64548 0.08301 -0.63732 0.08855 -0.62222 0.09526 C -0.62066 0.09734 -0.61944 0.10035 -0.61736 0.1015 C -0.61337 0.10381 -0.60468 0.10566 -0.60468 0.10566 C -0.59566 0.11399 -0.58507 0.11491 -0.57465 0.11838 C -0.56128 0.12277 -0.54878 0.12694 -0.53489 0.12902 C -0.49062 0.14335 -0.53611 0.12925 -0.41267 0.13318 C -0.39566 0.13364 -0.37882 0.13642 -0.3618 0.13757 C -0.34861 0.13688 -0.33541 0.13688 -0.32222 0.13526 C -0.31128 0.13387 -0.29982 0.12624 -0.28889 0.12277 C -0.28177 0.1126 -0.27396 0.10243 -0.2684 0.09087 C -0.26649 0.0874 -0.2651 0.08393 -0.26354 0.08046 C -0.26146 0.07607 -0.25712 0.06775 -0.25712 0.06775 C -0.25347 0.05272 -0.25868 0.07052 -0.25069 0.05503 C -0.24982 0.05318 -0.24791 0.04139 -0.24774 0.04023 C -0.2375 -0.00532 -0.24444 0.06312 -0.24444 -0.06127 " pathEditMode="relative" ptsTypes="ffffffffffffffffffffffffffffffffffA">
                                      <p:cBhvr>
                                        <p:cTn id="3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62" grpId="0" animBg="1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9220" name="Picture 5" descr="tetVui20tre20th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46038"/>
            <a:ext cx="8988425" cy="681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10244" name="Picture 5" descr="Tập tin:Hoa đào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46038"/>
            <a:ext cx="8988425" cy="681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8&quot;/&gt;&lt;/object&gt;&lt;object type=&quot;3&quot; unique_id=&quot;10005&quot;&gt;&lt;property id=&quot;20148&quot; value=&quot;5&quot;/&gt;&lt;property id=&quot;20300&quot; value=&quot;Slide 2&quot;/&gt;&lt;property id=&quot;20307&quot; value=&quot;274&quot;/&gt;&lt;/object&gt;&lt;object type=&quot;3&quot; unique_id=&quot;10006&quot;&gt;&lt;property id=&quot;20148&quot; value=&quot;5&quot;/&gt;&lt;property id=&quot;20300&quot; value=&quot;Slide 3&quot;/&gt;&lt;property id=&quot;20307&quot; value=&quot;276&quot;/&gt;&lt;/object&gt;&lt;object type=&quot;3&quot; unique_id=&quot;10007&quot;&gt;&lt;property id=&quot;20148&quot; value=&quot;5&quot;/&gt;&lt;property id=&quot;20300&quot; value=&quot;Slide 4 - &amp;quot;        Trò chơi: Thi xem đội nào nhanh&amp;quot;&quot;/&gt;&lt;property id=&quot;20307&quot; value=&quot;279&quot;/&gt;&lt;/object&gt;&lt;object type=&quot;3&quot; unique_id=&quot;10008&quot;&gt;&lt;property id=&quot;20148&quot; value=&quot;5&quot;/&gt;&lt;property id=&quot;20300&quot; value=&quot;Slide 5&quot;/&gt;&lt;property id=&quot;20307&quot; value=&quot;281&quot;/&gt;&lt;/object&gt;&lt;object type=&quot;3&quot; unique_id=&quot;10009&quot;&gt;&lt;property id=&quot;20148&quot; value=&quot;5&quot;/&gt;&lt;property id=&quot;20300&quot; value=&quot;Slide 6&quot;/&gt;&lt;property id=&quot;20307&quot; value=&quot;285&quot;/&gt;&lt;/object&gt;&lt;object type=&quot;3&quot; unique_id=&quot;10010&quot;&gt;&lt;property id=&quot;20148&quot; value=&quot;5&quot;/&gt;&lt;property id=&quot;20300&quot; value=&quot;Slide 7&quot;/&gt;&lt;property id=&quot;20307&quot; value=&quot;283&quot;/&gt;&lt;/object&gt;&lt;object type=&quot;3&quot; unique_id=&quot;10011&quot;&gt;&lt;property id=&quot;20148&quot; value=&quot;5&quot;/&gt;&lt;property id=&quot;20300&quot; value=&quot;Slide 8&quot;/&gt;&lt;property id=&quot;20307&quot; value=&quot;259&quot;/&gt;&lt;/object&gt;&lt;object type=&quot;3&quot; unique_id=&quot;10012&quot;&gt;&lt;property id=&quot;20148&quot; value=&quot;5&quot;/&gt;&lt;property id=&quot;20300&quot; value=&quot;Slide 9&quot;/&gt;&lt;property id=&quot;20307&quot; value=&quot;263&quot;/&gt;&lt;/object&gt;&lt;object type=&quot;3&quot; unique_id=&quot;10013&quot;&gt;&lt;property id=&quot;20148&quot; value=&quot;5&quot;/&gt;&lt;property id=&quot;20300&quot; value=&quot;Slide 10&quot;/&gt;&lt;property id=&quot;20307&quot; value=&quot;286&quot;/&gt;&lt;/object&gt;&lt;object type=&quot;3&quot; unique_id=&quot;10014&quot;&gt;&lt;property id=&quot;20148&quot; value=&quot;5&quot;/&gt;&lt;property id=&quot;20300&quot; value=&quot;Slide 11&quot;/&gt;&lt;property id=&quot;20307&quot; value=&quot;297&quot;/&gt;&lt;/object&gt;&lt;object type=&quot;3&quot; unique_id=&quot;10015&quot;&gt;&lt;property id=&quot;20148&quot; value=&quot;5&quot;/&gt;&lt;property id=&quot;20300&quot; value=&quot;Slide 12&quot;/&gt;&lt;property id=&quot;20307&quot; value=&quot;299&quot;/&gt;&lt;/object&gt;&lt;object type=&quot;3&quot; unique_id=&quot;10016&quot;&gt;&lt;property id=&quot;20148&quot; value=&quot;5&quot;/&gt;&lt;property id=&quot;20300&quot; value=&quot;Slide 13&quot;/&gt;&lt;property id=&quot;20307&quot; value=&quot;301&quot;/&gt;&lt;/object&gt;&lt;object type=&quot;3&quot; unique_id=&quot;10017&quot;&gt;&lt;property id=&quot;20148&quot; value=&quot;5&quot;/&gt;&lt;property id=&quot;20300&quot; value=&quot;Slide 14&quot;/&gt;&lt;property id=&quot;20307&quot; value=&quot;317&quot;/&gt;&lt;/object&gt;&lt;object type=&quot;3&quot; unique_id=&quot;10018&quot;&gt;&lt;property id=&quot;20148&quot; value=&quot;5&quot;/&gt;&lt;property id=&quot;20300&quot; value=&quot;Slide 15&quot;/&gt;&lt;property id=&quot;20307&quot; value=&quot;303&quot;/&gt;&lt;/object&gt;&lt;object type=&quot;3&quot; unique_id=&quot;10019&quot;&gt;&lt;property id=&quot;20148&quot; value=&quot;5&quot;/&gt;&lt;property id=&quot;20300&quot; value=&quot;Slide 16&quot;/&gt;&lt;property id=&quot;20307&quot; value=&quot;305&quot;/&gt;&lt;/object&gt;&lt;object type=&quot;3&quot; unique_id=&quot;10020&quot;&gt;&lt;property id=&quot;20148&quot; value=&quot;5&quot;/&gt;&lt;property id=&quot;20300&quot; value=&quot;Slide 17&quot;/&gt;&lt;property id=&quot;20307&quot; value=&quot;307&quot;/&gt;&lt;/object&gt;&lt;object type=&quot;3&quot; unique_id=&quot;10021&quot;&gt;&lt;property id=&quot;20148&quot; value=&quot;5&quot;/&gt;&lt;property id=&quot;20300&quot; value=&quot;Slide 18&quot;/&gt;&lt;property id=&quot;20307&quot; value=&quot;309&quot;/&gt;&lt;/object&gt;&lt;object type=&quot;3&quot; unique_id=&quot;10022&quot;&gt;&lt;property id=&quot;20148&quot; value=&quot;5&quot;/&gt;&lt;property id=&quot;20300&quot; value=&quot;Slide 19&quot;/&gt;&lt;property id=&quot;20307&quot; value=&quot;311&quot;/&gt;&lt;/object&gt;&lt;object type=&quot;3&quot; unique_id=&quot;10023&quot;&gt;&lt;property id=&quot;20148&quot; value=&quot;5&quot;/&gt;&lt;property id=&quot;20300&quot; value=&quot;Slide 20&quot;/&gt;&lt;property id=&quot;20307&quot; value=&quot;313&quot;/&gt;&lt;/object&gt;&lt;object type=&quot;3&quot; unique_id=&quot;10024&quot;&gt;&lt;property id=&quot;20148&quot; value=&quot;5&quot;/&gt;&lt;property id=&quot;20300&quot; value=&quot;Slide 21&quot;/&gt;&lt;property id=&quot;20307&quot; value=&quot;315&quot;/&gt;&lt;/object&gt;&lt;object type=&quot;3&quot; unique_id=&quot;10025&quot;&gt;&lt;property id=&quot;20148&quot; value=&quot;5&quot;/&gt;&lt;property id=&quot;20300&quot; value=&quot;Slide 22&quot;/&gt;&lt;property id=&quot;20307&quot; value=&quot;288&quot;/&gt;&lt;/object&gt;&lt;object type=&quot;3&quot; unique_id=&quot;10026&quot;&gt;&lt;property id=&quot;20148&quot; value=&quot;5&quot;/&gt;&lt;property id=&quot;20300&quot; value=&quot;Slide 23&quot;/&gt;&lt;property id=&quot;20307&quot; value=&quot;290&quot;/&gt;&lt;/object&gt;&lt;object type=&quot;3&quot; unique_id=&quot;10027&quot;&gt;&lt;property id=&quot;20148&quot; value=&quot;5&quot;/&gt;&lt;property id=&quot;20300&quot; value=&quot;Slide 24&quot;/&gt;&lt;property id=&quot;20307&quot; value=&quot;292&quot;/&gt;&lt;/object&gt;&lt;object type=&quot;3&quot; unique_id=&quot;10028&quot;&gt;&lt;property id=&quot;20148&quot; value=&quot;5&quot;/&gt;&lt;property id=&quot;20300&quot; value=&quot;Slide 25&quot;/&gt;&lt;property id=&quot;20307&quot; value=&quot;294&quot;/&gt;&lt;/object&gt;&lt;object type=&quot;3&quot; unique_id=&quot;10029&quot;&gt;&lt;property id=&quot;20148&quot; value=&quot;5&quot;/&gt;&lt;property id=&quot;20300&quot; value=&quot;Slide 26&quot;/&gt;&lt;property id=&quot;20307&quot; value=&quot;264&quot;/&gt;&lt;/object&gt;&lt;object type=&quot;3&quot; unique_id=&quot;10030&quot;&gt;&lt;property id=&quot;20148&quot; value=&quot;5&quot;/&gt;&lt;property id=&quot;20300&quot; value=&quot;Slide 27&quot;/&gt;&lt;property id=&quot;20307&quot; value=&quot;319&quot;/&gt;&lt;/object&gt;&lt;object type=&quot;3&quot; unique_id=&quot;10031&quot;&gt;&lt;property id=&quot;20148&quot; value=&quot;5&quot;/&gt;&lt;property id=&quot;20300&quot; value=&quot;Slide 28&quot;/&gt;&lt;property id=&quot;20307&quot; value=&quot;320&quot;/&gt;&lt;/object&gt;&lt;object type=&quot;3&quot; unique_id=&quot;10032&quot;&gt;&lt;property id=&quot;20148&quot; value=&quot;5&quot;/&gt;&lt;property id=&quot;20300&quot; value=&quot;Slide 29&quot;/&gt;&lt;property id=&quot;20307&quot; value=&quot;321&quot;/&gt;&lt;/object&gt;&lt;object type=&quot;3&quot; unique_id=&quot;10033&quot;&gt;&lt;property id=&quot;20148&quot; value=&quot;5&quot;/&gt;&lt;property id=&quot;20300&quot; value=&quot;Slide 30&quot;/&gt;&lt;property id=&quot;20307&quot; value=&quot;266&quot;/&gt;&lt;/object&gt;&lt;object type=&quot;3&quot; unique_id=&quot;10034&quot;&gt;&lt;property id=&quot;20148&quot; value=&quot;5&quot;/&gt;&lt;property id=&quot;20300&quot; value=&quot;Slide 31&quot;/&gt;&lt;property id=&quot;20307&quot; value=&quot;323&quot;/&gt;&lt;/object&gt;&lt;object type=&quot;3&quot; unique_id=&quot;10035&quot;&gt;&lt;property id=&quot;20148&quot; value=&quot;5&quot;/&gt;&lt;property id=&quot;20300&quot; value=&quot;Slide 32&quot;/&gt;&lt;property id=&quot;20307&quot; value=&quot;325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450</TotalTime>
  <Words>140</Words>
  <Application>Microsoft Office PowerPoint</Application>
  <PresentationFormat>On-screen Show (4:3)</PresentationFormat>
  <Paragraphs>32</Paragraphs>
  <Slides>33</Slides>
  <Notes>2</Notes>
  <HiddenSlides>0</HiddenSlides>
  <MMClips>3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Arial</vt:lpstr>
      <vt:lpstr>Calibri</vt:lpstr>
      <vt:lpstr>Tahoma</vt:lpstr>
      <vt:lpstr>Wingdings</vt:lpstr>
      <vt:lpstr>Times New Roman</vt:lpstr>
      <vt:lpstr>.VnTimeH</vt:lpstr>
      <vt:lpstr>Ocean</vt:lpstr>
      <vt:lpstr>PowerPoint Presentation</vt:lpstr>
      <vt:lpstr>PowerPoint Presentation</vt:lpstr>
      <vt:lpstr>PowerPoint Presentation</vt:lpstr>
      <vt:lpstr>PowerPoint Presentation</vt:lpstr>
      <vt:lpstr>        Trò chơi: Thi xem đội nào nhanh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Kinh Bac International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ngocnt</dc:creator>
  <cp:lastModifiedBy>MyPC</cp:lastModifiedBy>
  <cp:revision>19</cp:revision>
  <dcterms:created xsi:type="dcterms:W3CDTF">2011-07-06T20:38:36Z</dcterms:created>
  <dcterms:modified xsi:type="dcterms:W3CDTF">2021-01-20T01:30:29Z</dcterms:modified>
</cp:coreProperties>
</file>