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2" r:id="rId2"/>
    <p:sldId id="304" r:id="rId3"/>
    <p:sldId id="325" r:id="rId4"/>
    <p:sldId id="280" r:id="rId5"/>
    <p:sldId id="306" r:id="rId6"/>
    <p:sldId id="259" r:id="rId7"/>
    <p:sldId id="260" r:id="rId8"/>
    <p:sldId id="261" r:id="rId9"/>
    <p:sldId id="262" r:id="rId10"/>
    <p:sldId id="315" r:id="rId11"/>
    <p:sldId id="308" r:id="rId12"/>
    <p:sldId id="316" r:id="rId13"/>
    <p:sldId id="317" r:id="rId14"/>
    <p:sldId id="326" r:id="rId15"/>
    <p:sldId id="319" r:id="rId16"/>
    <p:sldId id="327" r:id="rId17"/>
    <p:sldId id="311" r:id="rId18"/>
    <p:sldId id="271" r:id="rId19"/>
    <p:sldId id="272" r:id="rId20"/>
    <p:sldId id="274" r:id="rId21"/>
    <p:sldId id="275" r:id="rId22"/>
    <p:sldId id="276" r:id="rId23"/>
    <p:sldId id="294" r:id="rId24"/>
    <p:sldId id="277" r:id="rId25"/>
    <p:sldId id="279" r:id="rId26"/>
    <p:sldId id="299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Avo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Avo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Avo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Avo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Avo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NI-Avo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NI-Avo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NI-Avo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NI-Avo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66FF33"/>
    <a:srgbClr val="B8D236"/>
    <a:srgbClr val="FF0000"/>
    <a:srgbClr val="339933"/>
    <a:srgbClr val="CC3300"/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63" autoAdjust="0"/>
  </p:normalViewPr>
  <p:slideViewPr>
    <p:cSldViewPr>
      <p:cViewPr varScale="1">
        <p:scale>
          <a:sx n="67" d="100"/>
          <a:sy n="67" d="100"/>
        </p:scale>
        <p:origin x="14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vi-V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vi-VN"/>
          </a:p>
        </p:txBody>
      </p:sp>
      <p:sp>
        <p:nvSpPr>
          <p:cNvPr id="81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vi-V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591D220-CE7D-43AE-9B28-8B88AE79E16E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056B8-C61E-43E6-87A2-4A1F996E6AD9}" type="slidenum">
              <a:rPr lang="en-US" altLang="vi-VN"/>
              <a:pPr/>
              <a:t>4</a:t>
            </a:fld>
            <a:endParaRPr lang="en-US" altLang="vi-VN"/>
          </a:p>
        </p:txBody>
      </p:sp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53CA60-FA17-4171-867C-925EF3AED1D5}" type="slidenum">
              <a:rPr lang="en-US" altLang="vi-VN"/>
              <a:pPr/>
              <a:t>22</a:t>
            </a:fld>
            <a:endParaRPr lang="en-US" altLang="vi-VN"/>
          </a:p>
        </p:txBody>
      </p:sp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CAEBC7-C12E-486A-92FD-428B2FB0213D}" type="slidenum">
              <a:rPr lang="en-US" altLang="vi-VN"/>
              <a:pPr/>
              <a:t>23</a:t>
            </a:fld>
            <a:endParaRPr lang="en-US" altLang="vi-VN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4D477-0345-48D6-B78D-6CF7E45FFFB0}" type="slidenum">
              <a:rPr lang="en-US" altLang="vi-VN"/>
              <a:pPr/>
              <a:t>24</a:t>
            </a:fld>
            <a:endParaRPr lang="en-US" altLang="vi-VN"/>
          </a:p>
        </p:txBody>
      </p:sp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94873-5421-4272-ACD3-84AEB2A67B17}" type="slidenum">
              <a:rPr lang="en-US" altLang="vi-VN"/>
              <a:pPr/>
              <a:t>25</a:t>
            </a:fld>
            <a:endParaRPr lang="en-US" altLang="vi-VN"/>
          </a:p>
        </p:txBody>
      </p:sp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4FC199-1360-49AE-98A2-8C4724D43CAB}" type="slidenum">
              <a:rPr lang="en-US" altLang="vi-VN"/>
              <a:pPr/>
              <a:t>26</a:t>
            </a:fld>
            <a:endParaRPr lang="en-US" altLang="vi-VN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B41C2-8164-4514-850F-AFFAA390ECA2}" type="slidenum">
              <a:rPr lang="en-US" altLang="vi-VN"/>
              <a:pPr/>
              <a:t>6</a:t>
            </a:fld>
            <a:endParaRPr lang="en-US" altLang="vi-VN"/>
          </a:p>
        </p:txBody>
      </p:sp>
      <p:sp>
        <p:nvSpPr>
          <p:cNvPr id="9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326E4-7AE4-43FC-AAAE-A9747594C71C}" type="slidenum">
              <a:rPr lang="en-US" altLang="vi-VN"/>
              <a:pPr/>
              <a:t>7</a:t>
            </a:fld>
            <a:endParaRPr lang="en-US" altLang="vi-VN"/>
          </a:p>
        </p:txBody>
      </p:sp>
      <p:sp>
        <p:nvSpPr>
          <p:cNvPr id="11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04328-BD1E-4044-8537-B9548AFA4D0B}" type="slidenum">
              <a:rPr lang="en-US" altLang="vi-VN"/>
              <a:pPr/>
              <a:t>8</a:t>
            </a:fld>
            <a:endParaRPr lang="en-US" altLang="vi-VN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D4A9EB-0A09-4CDB-8A93-1918766FECCD}" type="slidenum">
              <a:rPr lang="en-US" altLang="vi-VN"/>
              <a:pPr/>
              <a:t>9</a:t>
            </a:fld>
            <a:endParaRPr lang="en-US" altLang="vi-VN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F94BE7-F9FC-4F47-9A10-B1B75732660D}" type="slidenum">
              <a:rPr lang="en-US" altLang="vi-VN"/>
              <a:pPr/>
              <a:t>18</a:t>
            </a:fld>
            <a:endParaRPr lang="en-US" altLang="vi-VN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1EEFB-BB36-4CC0-926A-AA2A4862B7D2}" type="slidenum">
              <a:rPr lang="en-US" altLang="vi-VN"/>
              <a:pPr/>
              <a:t>19</a:t>
            </a:fld>
            <a:endParaRPr lang="en-US" altLang="vi-VN"/>
          </a:p>
        </p:txBody>
      </p:sp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E4843-EEB1-48A6-B3A5-6B6CD0537268}" type="slidenum">
              <a:rPr lang="en-US" altLang="vi-VN"/>
              <a:pPr/>
              <a:t>20</a:t>
            </a:fld>
            <a:endParaRPr lang="en-US" altLang="vi-VN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62A859-9817-49B4-A796-E00CA91CC227}" type="slidenum">
              <a:rPr lang="en-US" altLang="vi-VN"/>
              <a:pPr/>
              <a:t>21</a:t>
            </a:fld>
            <a:endParaRPr lang="en-US" altLang="vi-VN"/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A958B-9B6F-406E-8B5C-396023D7B59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1263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C8493-D791-41C8-893D-9E911EE5E67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7481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336D8-066E-4D59-804F-07254343CF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2538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F793A6-6A7E-434D-B0B2-8D69319D9B7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102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A9FBB-A8A3-44FA-81EB-D50BEE5894F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2348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27FE2-4482-4E44-9EB3-ABA04904BB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336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C03DD-74A6-4752-9596-8BB53733F53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522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D2470-1432-4E09-BAAE-D43823E664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5076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43FA7-9BB2-4BA3-90A6-A9DD688F3CD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1041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9FFE1-DCFB-4FED-9096-405212B7443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976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74583-9B41-4479-A922-608C888533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85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4AE2D-CEC6-4EEB-ABEB-DD3B8CC2FB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2286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 alt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 alt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B008F996-4754-41CB-8C8A-AC6DBBCAEF37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ownloads\V&#236;%20Sao%20Con%20M&#232;o%20R&#7917;a%20M&#7863;t%20-%20Nh&#7841;c%20Thi&#7871;u%20Nhi%20C&#243;%20L&#7901;i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042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WordArt 3"/>
          <p:cNvSpPr>
            <a:spLocks noChangeArrowheads="1" noChangeShapeType="1" noTextEdit="1"/>
          </p:cNvSpPr>
          <p:nvPr/>
        </p:nvSpPr>
        <p:spPr bwMode="auto">
          <a:xfrm>
            <a:off x="457200" y="-76200"/>
            <a:ext cx="4419600" cy="16002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it-IT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 Bi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7" name="WordArt 5"/>
          <p:cNvSpPr>
            <a:spLocks noChangeArrowheads="1" noChangeShapeType="1" noTextEdit="1"/>
          </p:cNvSpPr>
          <p:nvPr/>
        </p:nvSpPr>
        <p:spPr bwMode="auto">
          <a:xfrm>
            <a:off x="2209800" y="211455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pt-BR" sz="28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 : Mèo đi câu cá</a:t>
            </a:r>
            <a:endParaRPr lang="vi-VN" sz="28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8" name="WordArt 6"/>
          <p:cNvSpPr>
            <a:spLocks noChangeArrowheads="1" noChangeShapeType="1" noTextEdit="1"/>
          </p:cNvSpPr>
          <p:nvPr/>
        </p:nvSpPr>
        <p:spPr bwMode="auto">
          <a:xfrm>
            <a:off x="1890712" y="3638550"/>
            <a:ext cx="5362575" cy="700088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2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</a:t>
            </a:r>
            <a:r>
              <a:rPr lang="vi-VN" sz="32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 Thị Bích Hạnh</a:t>
            </a:r>
            <a:endParaRPr lang="vi-VN" sz="32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9" name="WordArt 7"/>
          <p:cNvSpPr>
            <a:spLocks noChangeArrowheads="1" noChangeShapeType="1" noTextEdit="1"/>
          </p:cNvSpPr>
          <p:nvPr/>
        </p:nvSpPr>
        <p:spPr bwMode="auto">
          <a:xfrm>
            <a:off x="2362200" y="4798219"/>
            <a:ext cx="388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vi-VN" sz="28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 giáo lớn A3</a:t>
            </a:r>
            <a:endParaRPr lang="vi-VN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1" descr="fg_ai_013 [Converted]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167" r="9167" b="16518"/>
          <a:stretch>
            <a:fillRect/>
          </a:stretch>
        </p:blipFill>
        <p:spPr bwMode="auto">
          <a:xfrm>
            <a:off x="-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WordArt 5"/>
          <p:cNvSpPr>
            <a:spLocks noChangeArrowheads="1" noChangeShapeType="1" noTextEdit="1"/>
          </p:cNvSpPr>
          <p:nvPr/>
        </p:nvSpPr>
        <p:spPr bwMode="auto">
          <a:xfrm>
            <a:off x="1676400" y="1676400"/>
            <a:ext cx="5438775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"Mèo đi câu cá"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Thái Hoàng Linh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 descr="023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WordArt 4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83058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Cô đọc trích đoạn + Giảng nội dung bài thơ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76200"/>
            <a:ext cx="891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ĐI CÂU CÁ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04800" y="762000"/>
            <a:ext cx="3962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trắng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 giỏ đi câu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bờ ao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ra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b="1" dirty="0">
                <a:latin typeface="VNI-Times" pitchFamily="2" charset="0"/>
              </a:rPr>
              <a:t>	</a:t>
            </a:r>
            <a:endParaRPr lang="en-US" altLang="vi-VN" b="1" dirty="0">
              <a:solidFill>
                <a:srgbClr val="660066"/>
              </a:solidFill>
              <a:latin typeface="VNI-Times" pitchFamily="2" charset="0"/>
            </a:endParaRP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304800" y="2514600"/>
            <a:ext cx="4572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alt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ngủ quá chừng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304800" y="5029200"/>
            <a:ext cx="4572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đang ngồi</a:t>
            </a:r>
            <a:endParaRPr lang="en-US" altLang="vi-VN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bầy thỏ bạn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 vui múa lượn</a:t>
            </a:r>
            <a:endParaRPr lang="en-US" altLang="vi-VN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5181600" y="838200"/>
            <a:ext cx="3810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là </a:t>
            </a:r>
            <a:r>
              <a:rPr lang="en-US" altLang="vi-VN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</a:p>
          <a:p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nghĩ ồ thôi</a:t>
            </a:r>
            <a:endParaRPr lang="en-US" altLang="vi-VN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cũng đủ</a:t>
            </a:r>
            <a:endParaRPr lang="en-US" altLang="vi-VN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 rồi hớn hở</a:t>
            </a:r>
            <a:endParaRPr lang="en-US" altLang="vi-VN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bọn vui chơi.</a:t>
            </a:r>
            <a:endParaRPr lang="en-US" altLang="vi-VN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5181600" y="2971800"/>
            <a:ext cx="457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ông mặt trời</a:t>
            </a:r>
          </a:p>
          <a:p>
            <a:r>
              <a:rPr lang="en-US" alt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núi đi ngủ</a:t>
            </a:r>
            <a:endParaRPr lang="en-US" altLang="vi-VN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mèo hối hả</a:t>
            </a:r>
            <a:endParaRPr lang="en-US" altLang="vi-VN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alt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lều gianh</a:t>
            </a:r>
            <a:endParaRPr lang="en-US" altLang="vi-VN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5181600" y="4648200"/>
            <a:ext cx="4572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</a:t>
            </a:r>
            <a:r>
              <a:rPr lang="en-US" altLang="vi-VN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lang="en-US" altLang="vi-VN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</a:t>
            </a:r>
            <a:r>
              <a:rPr lang="en-US" altLang="vi-VN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  <a:p>
            <a:r>
              <a:rPr lang="en-US" altLang="vi-VN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con cá nhỏ</a:t>
            </a:r>
            <a:endParaRPr lang="en-US" altLang="vi-VN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nhăn nhó</a:t>
            </a:r>
            <a:endParaRPr lang="en-US" altLang="vi-VN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khóc meo </a:t>
            </a:r>
            <a:r>
              <a:rPr lang="en-US" altLang="vi-VN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meo.</a:t>
            </a:r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3429000" y="6407150"/>
            <a:ext cx="2044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(Thái Hoàng Linh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  <p:bldP spid="109574" grpId="0"/>
      <p:bldP spid="109575" grpId="0"/>
      <p:bldP spid="109576" grpId="0"/>
      <p:bldP spid="109577" grpId="0"/>
      <p:bldP spid="109578" grpId="0"/>
      <p:bldP spid="1095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10595" name="Picture 3" descr="365_Frame_1331_1795x120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8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6" name="WordArt 4"/>
          <p:cNvSpPr>
            <a:spLocks noChangeArrowheads="1" noChangeShapeType="1" noTextEdit="1"/>
          </p:cNvSpPr>
          <p:nvPr/>
        </p:nvSpPr>
        <p:spPr bwMode="auto">
          <a:xfrm>
            <a:off x="3429000" y="1219200"/>
            <a:ext cx="2619375" cy="785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0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110597" name="WordArt 5"/>
          <p:cNvSpPr>
            <a:spLocks noChangeArrowheads="1" noChangeShapeType="1" noTextEdit="1"/>
          </p:cNvSpPr>
          <p:nvPr/>
        </p:nvSpPr>
        <p:spPr bwMode="auto">
          <a:xfrm>
            <a:off x="2895600" y="2438400"/>
            <a:ext cx="3314700" cy="1317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đọc thơ</a:t>
            </a:r>
          </a:p>
        </p:txBody>
      </p:sp>
    </p:spTree>
  </p:cSld>
  <p:clrMapOvr>
    <a:masterClrMapping/>
  </p:clrMapOvr>
  <p:transition advClick="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76200"/>
            <a:ext cx="891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ĐI CÂU CÁ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04800" y="762000"/>
            <a:ext cx="3962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em mèo trắng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Vác giỏ đi câu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ngồi bờ ao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ra công cái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	</a:t>
            </a:r>
            <a:endParaRPr kumimoji="0" lang="en-US" altLang="vi-VN" sz="1800" b="1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304800" y="2514600"/>
            <a:ext cx="4572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Hiu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hiu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gió thổi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 ngủ quá chừng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anh ngả lưng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luôn một giấc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 riêng thầm chắc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có em rồi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304800" y="5029200"/>
            <a:ext cx="4572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em đang ngồi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 bầy thỏ bạn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 vui múa lượn</a:t>
            </a:r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5181600" y="838200"/>
            <a:ext cx="3810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quá là vui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nghĩ ồ thôi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câu cũng đủ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 rồi hớn hở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 bọn vui chơi.</a:t>
            </a:r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5181600" y="2971800"/>
            <a:ext cx="457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 ông mặt trời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 núi đi ngủ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 mèo hối hả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 lều gianh</a:t>
            </a: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5181600" y="4648200"/>
            <a:ext cx="4572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 anh, giỏ 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con cá nhỏ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 hai nhăn nhó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khóc meo meo.</a:t>
            </a:r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3429000" y="6407150"/>
            <a:ext cx="2044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(Thái Hoàng Linh)</a:t>
            </a:r>
          </a:p>
        </p:txBody>
      </p:sp>
    </p:spTree>
    <p:extLst>
      <p:ext uri="{BB962C8B-B14F-4D97-AF65-F5344CB8AC3E}">
        <p14:creationId xmlns:p14="http://schemas.microsoft.com/office/powerpoint/2010/main" val="41898912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  <p:bldP spid="109574" grpId="0"/>
      <p:bldP spid="109575" grpId="0"/>
      <p:bldP spid="109576" grpId="0"/>
      <p:bldP spid="109577" grpId="0"/>
      <p:bldP spid="109578" grpId="0"/>
      <p:bldP spid="1095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khung%20anh%205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3" name="Picture 3" descr="FLOWER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1722438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0" y="2743200"/>
          <a:ext cx="25146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0" name="Clip" r:id="rId5" imgW="3531960" imgH="4445640" progId="MS_ClipArt_Gallery.2">
                  <p:embed/>
                </p:oleObj>
              </mc:Choice>
              <mc:Fallback>
                <p:oleObj name="Clip" r:id="rId5" imgW="3531960" imgH="444564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43200"/>
                        <a:ext cx="25146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5" name="WordArt 5"/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3962400" cy="860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đọc thơ</a:t>
            </a:r>
          </a:p>
        </p:txBody>
      </p:sp>
      <p:sp>
        <p:nvSpPr>
          <p:cNvPr id="112647" name="WordArt 7"/>
          <p:cNvSpPr>
            <a:spLocks noChangeArrowheads="1" noChangeShapeType="1" noTextEdit="1"/>
          </p:cNvSpPr>
          <p:nvPr/>
        </p:nvSpPr>
        <p:spPr bwMode="auto">
          <a:xfrm>
            <a:off x="2514600" y="1676400"/>
            <a:ext cx="4219575" cy="1001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 thích đọc thơ</a:t>
            </a:r>
          </a:p>
        </p:txBody>
      </p:sp>
      <p:sp>
        <p:nvSpPr>
          <p:cNvPr id="112648" name="WordArt 8"/>
          <p:cNvSpPr>
            <a:spLocks noChangeArrowheads="1" noChangeShapeType="1" noTextEdit="1"/>
          </p:cNvSpPr>
          <p:nvPr/>
        </p:nvSpPr>
        <p:spPr bwMode="auto">
          <a:xfrm>
            <a:off x="2667000" y="2667000"/>
            <a:ext cx="47244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đọc thơ</a:t>
            </a: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76200"/>
            <a:ext cx="891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ĐI CÂU CÁ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04800" y="762000"/>
            <a:ext cx="3962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em mèo trắng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Vác giỏ đi câu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ngồi bờ ao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ra công cái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	</a:t>
            </a:r>
            <a:endParaRPr kumimoji="0" lang="en-US" altLang="vi-VN" sz="1800" b="1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304800" y="2514600"/>
            <a:ext cx="4572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Hiu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hiu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gió thổi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 ngủ quá chừng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anh ngả lưng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luôn một giấc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 riêng thầm chắc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có em rồi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304800" y="5029200"/>
            <a:ext cx="4572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em đang ngồi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 bầy thỏ bạn</a:t>
            </a:r>
            <a:endParaRPr kumimoji="0" lang="en-US" alt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 vui múa lượn</a:t>
            </a:r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5181600" y="838200"/>
            <a:ext cx="3810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quá là vui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 nghĩ ồ thôi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câu cũng đủ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 rồi hớn hở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 bọn vui chơi.</a:t>
            </a:r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5181600" y="2971800"/>
            <a:ext cx="457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 ông mặt trời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 núi đi ngủ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 mèo hối hả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 lều gianh</a:t>
            </a: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5181600" y="4648200"/>
            <a:ext cx="4572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 anh, giỏ 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con cá nhỏ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 hai nhăn nhó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khóc meo meo.</a:t>
            </a:r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3429000" y="6407150"/>
            <a:ext cx="20441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(Thái Hoàng Linh)</a:t>
            </a:r>
          </a:p>
        </p:txBody>
      </p:sp>
    </p:spTree>
    <p:extLst>
      <p:ext uri="{BB962C8B-B14F-4D97-AF65-F5344CB8AC3E}">
        <p14:creationId xmlns:p14="http://schemas.microsoft.com/office/powerpoint/2010/main" val="341879878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  <p:bldP spid="109574" grpId="0"/>
      <p:bldP spid="109575" grpId="0"/>
      <p:bldP spid="109576" grpId="0"/>
      <p:bldP spid="109577" grpId="0"/>
      <p:bldP spid="109578" grpId="0"/>
      <p:bldP spid="1095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 descr="026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136" r="8333" b="13293"/>
          <a:stretch>
            <a:fillRect/>
          </a:stretch>
        </p:blipFill>
        <p:spPr bwMode="auto">
          <a:xfrm>
            <a:off x="0" y="-76200"/>
            <a:ext cx="91789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104452" name="WordArt 4"/>
          <p:cNvSpPr>
            <a:spLocks noChangeArrowheads="1" noChangeShapeType="1" noTextEdit="1"/>
          </p:cNvSpPr>
          <p:nvPr/>
        </p:nvSpPr>
        <p:spPr bwMode="auto">
          <a:xfrm>
            <a:off x="1447800" y="2057400"/>
            <a:ext cx="5334000" cy="167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32773" name="Picture 3" descr="Frames PPT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57200" y="1752600"/>
            <a:ext cx="82296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Bài thơ </a:t>
            </a:r>
            <a:r>
              <a:rPr lang="en-US" altLang="vi-VN" sz="6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tên là </a:t>
            </a:r>
            <a:r>
              <a:rPr lang="en-US" altLang="vi-VN" sz="6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gì? </a:t>
            </a:r>
            <a:endParaRPr lang="en-US" altLang="vi-VN" sz="6000" b="1" dirty="0" smtClean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Của </a:t>
            </a:r>
            <a:r>
              <a:rPr lang="en-US" altLang="vi-VN" sz="6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tác giả nào?</a:t>
            </a:r>
          </a:p>
        </p:txBody>
      </p:sp>
      <p:sp>
        <p:nvSpPr>
          <p:cNvPr id="32775" name="WordArt 7"/>
          <p:cNvSpPr>
            <a:spLocks noChangeArrowheads="1" noChangeShapeType="1" noTextEdit="1"/>
          </p:cNvSpPr>
          <p:nvPr/>
        </p:nvSpPr>
        <p:spPr bwMode="auto">
          <a:xfrm>
            <a:off x="1066800" y="4495800"/>
            <a:ext cx="733425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Mèo đi câu cá - của Thái Hoàng Linh</a:t>
            </a:r>
          </a:p>
        </p:txBody>
      </p:sp>
    </p:spTree>
  </p:cSld>
  <p:clrMapOvr>
    <a:masterClrMapping/>
  </p:clrMapOvr>
  <p:transition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Anh em mèo trắng đi đâu?</a:t>
            </a:r>
          </a:p>
        </p:txBody>
      </p:sp>
      <p:pic>
        <p:nvPicPr>
          <p:cNvPr id="34822" name="Picture 3" descr="Frames PPT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IMG_0087"/>
          <p:cNvPicPr>
            <a:picLocks noChangeAspect="1" noChangeArrowheads="1"/>
          </p:cNvPicPr>
          <p:nvPr>
            <p:ph type="body" idx="1"/>
          </p:nvPr>
        </p:nvPicPr>
        <p:blipFill>
          <a:blip r:embed="rId4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5"/>
          <a:stretch>
            <a:fillRect/>
          </a:stretch>
        </p:blipFill>
        <p:spPr>
          <a:xfrm>
            <a:off x="838200" y="1752600"/>
            <a:ext cx="7467600" cy="4614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1600200" y="914400"/>
            <a:ext cx="4114800" cy="1676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vi-VN" sz="2800" b="1" dirty="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 mèo trắng</a:t>
            </a:r>
          </a:p>
          <a:p>
            <a:pPr algn="ctr"/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câu cá</a:t>
            </a:r>
          </a:p>
          <a:p>
            <a:pPr algn="ctr"/>
            <a:endParaRPr lang="en-US" altLang="vi-VN" sz="2800" b="1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pic>
        <p:nvPicPr>
          <p:cNvPr id="97282" name="Picture 1" descr="022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737" r="13333" b="17767"/>
          <a:stretch>
            <a:fillRect/>
          </a:stretch>
        </p:blipFill>
        <p:spPr bwMode="auto">
          <a:xfrm>
            <a:off x="0" y="0"/>
            <a:ext cx="9078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1371600" y="2590800"/>
            <a:ext cx="5638800" cy="2057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Vận động theo nhạc bài </a:t>
            </a:r>
          </a:p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"Vì sao mèo rửa mặt"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30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Mèo anh có câu cá không? Vậy Mèo anh làm gì?</a:t>
            </a:r>
          </a:p>
        </p:txBody>
      </p:sp>
      <p:pic>
        <p:nvPicPr>
          <p:cNvPr id="38920" name="Picture 8" descr="IMG_0089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6" r="28462" b="4102"/>
          <a:stretch>
            <a:fillRect/>
          </a:stretch>
        </p:blipFill>
        <p:spPr bwMode="auto">
          <a:xfrm>
            <a:off x="762000" y="2209800"/>
            <a:ext cx="7086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609600" y="1219200"/>
            <a:ext cx="8077200" cy="1066800"/>
          </a:xfrm>
          <a:prstGeom prst="wedgeRoundRectCallout">
            <a:avLst>
              <a:gd name="adj1" fmla="val 2731"/>
              <a:gd name="adj2" fmla="val 9568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vi-VN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không câu cá, mèo anh ngủ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533400" y="228600"/>
            <a:ext cx="79708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Mèo em có câu cá không? </a:t>
            </a:r>
          </a:p>
          <a:p>
            <a:pPr eaLnBrk="1" hangingPunct="1"/>
            <a:r>
              <a:rPr lang="en-US" altLang="vi-VN"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Mèo em làm gì mà không câu cá?</a:t>
            </a:r>
          </a:p>
        </p:txBody>
      </p:sp>
      <p:pic>
        <p:nvPicPr>
          <p:cNvPr id="40966" name="Picture 6" descr="IMG_0098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31938"/>
            <a:ext cx="5638800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304800" y="2209800"/>
            <a:ext cx="2895600" cy="1676400"/>
          </a:xfrm>
          <a:prstGeom prst="wedgeRoundRectCallout">
            <a:avLst>
              <a:gd name="adj1" fmla="val 82125"/>
              <a:gd name="adj2" fmla="val -255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em đùa chơi với bầy thỏ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609600" y="152400"/>
            <a:ext cx="8001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Hai anh em mèo trắng có cá để ăn không? Vì sao?</a:t>
            </a:r>
          </a:p>
        </p:txBody>
      </p:sp>
      <p:pic>
        <p:nvPicPr>
          <p:cNvPr id="43014" name="Picture 6" descr="IMG_0101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5" t="-11765" r="-2942" b="4140"/>
          <a:stretch>
            <a:fillRect/>
          </a:stretch>
        </p:blipFill>
        <p:spPr bwMode="auto">
          <a:xfrm>
            <a:off x="3657600" y="762000"/>
            <a:ext cx="510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AutoShape 7"/>
          <p:cNvSpPr>
            <a:spLocks noChangeArrowheads="1"/>
          </p:cNvSpPr>
          <p:nvPr/>
        </p:nvSpPr>
        <p:spPr bwMode="auto">
          <a:xfrm rot="16200000">
            <a:off x="114300" y="1104900"/>
            <a:ext cx="3124200" cy="3810000"/>
          </a:xfrm>
          <a:prstGeom prst="cloudCallout">
            <a:avLst>
              <a:gd name="adj1" fmla="val -4963"/>
              <a:gd name="adj2" fmla="val 8815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mèo anh thì ngủ</a:t>
            </a:r>
          </a:p>
          <a:p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mèo em thì ham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28600" y="685800"/>
            <a:ext cx="8915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Khi không có cá ăn, anh em mèo trắng như thế nào?</a:t>
            </a:r>
          </a:p>
        </p:txBody>
      </p:sp>
      <p:sp>
        <p:nvSpPr>
          <p:cNvPr id="76805" name="WordArt 5"/>
          <p:cNvSpPr>
            <a:spLocks noChangeArrowheads="1" noChangeShapeType="1" noTextEdit="1"/>
          </p:cNvSpPr>
          <p:nvPr/>
        </p:nvSpPr>
        <p:spPr bwMode="auto">
          <a:xfrm>
            <a:off x="762000" y="2352675"/>
            <a:ext cx="6624638" cy="1304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 em mèo cùng khóc meo meo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ADE4">
                  <a:alpha val="71001"/>
                </a:srgbClr>
              </a:gs>
              <a:gs pos="100000">
                <a:srgbClr val="00FFFF">
                  <a:alpha val="7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Qua bài thơ này muốn nhắc nhở các cháu điều gì ?</a:t>
            </a:r>
          </a:p>
        </p:txBody>
      </p:sp>
      <p:pic>
        <p:nvPicPr>
          <p:cNvPr id="45061" name="Picture 3" descr="Frames PPT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1828800" y="2590800"/>
            <a:ext cx="5419725" cy="141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ham chơi, lười biếng</a:t>
            </a:r>
          </a:p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 siêng năng, chăm chỉ,...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3" descr="00503_snowfox_2560x1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vi-VN" sz="4400" b="1" dirty="0">
              <a:solidFill>
                <a:srgbClr val="00FF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4400" b="1" dirty="0">
                <a:solidFill>
                  <a:srgbClr val="00FF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Trò chơi :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Mèo bắt chuột</a:t>
            </a:r>
          </a:p>
        </p:txBody>
      </p:sp>
      <p:sp>
        <p:nvSpPr>
          <p:cNvPr id="49160" name="AutoShape 8">
            <a:hlinkClick r:id="" action="ppaction://noaction" highlightClick="1">
              <a:snd r:embed="rId4" name="Meo di cau ca.wav"/>
            </a:hlinkClick>
          </p:cNvPr>
          <p:cNvSpPr>
            <a:spLocks noChangeArrowheads="1"/>
          </p:cNvSpPr>
          <p:nvPr/>
        </p:nvSpPr>
        <p:spPr bwMode="auto">
          <a:xfrm>
            <a:off x="-1295400" y="5638800"/>
            <a:ext cx="1066800" cy="762000"/>
          </a:xfrm>
          <a:prstGeom prst="actionButtonSound">
            <a:avLst/>
          </a:prstGeom>
          <a:solidFill>
            <a:srgbClr val="B8D2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2400" b="1">
                <a:solidFill>
                  <a:srgbClr val="FF0066"/>
                </a:solidFill>
                <a:latin typeface="Arial" panose="020B0604020202020204" pitchFamily="34" charset="0"/>
              </a:rPr>
              <a:t>BẤM HÁT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1" presetID="34" presetClass="emph" presetSubtype="0" repeatCount="2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J02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0" name="Group 4"/>
          <p:cNvGrpSpPr>
            <a:grpSpLocks/>
          </p:cNvGrpSpPr>
          <p:nvPr/>
        </p:nvGrpSpPr>
        <p:grpSpPr bwMode="auto">
          <a:xfrm>
            <a:off x="0" y="171450"/>
            <a:ext cx="1600200" cy="1905000"/>
            <a:chOff x="3115" y="0"/>
            <a:chExt cx="2170" cy="2486"/>
          </a:xfrm>
        </p:grpSpPr>
        <p:grpSp>
          <p:nvGrpSpPr>
            <p:cNvPr id="91141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1142" name="Oval 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143" name="Oval 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144" name="Group 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1145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146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147" name="Group 1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1148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149" name="Oval 1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150" name="Group 1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1151" name="Group 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1152" name="Oval 1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153" name="Oval 1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154" name="Group 1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1155" name="Group 1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1156" name="Freeform 2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57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58" name="Group 2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1159" name="Freeform 2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60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61" name="Group 2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1162" name="Freeform 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63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64" name="Group 2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1165" name="Freeform 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66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67" name="Group 3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1168" name="Freeform 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69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70" name="Group 3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1171" name="Freeform 3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72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73" name="Group 3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1174" name="Freeform 3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75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76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1177" name="Freeform 4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78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79" name="Group 4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1180" name="Freeform 4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81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82" name="Group 4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1183" name="Freeform 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84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85" name="Group 4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1186" name="Freeform 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87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88" name="Group 5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1189" name="Freeform 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90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91" name="Group 5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1192" name="Freeform 5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93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94" name="Group 5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1195" name="Freeform 5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96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197" name="Group 6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1198" name="Freeform 6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199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00" name="Group 6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1201" name="Freeform 6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02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03" name="Group 6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1204" name="Freeform 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05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06" name="Group 7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1207" name="Freeform 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08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09" name="Group 7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1210" name="Freeform 7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11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12" name="Group 7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213" name="Freeform 7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14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15" name="Group 7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1216" name="Freeform 8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17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1218" name="Freeform 8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219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91220" name="Group 8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1221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22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23" name="Group 8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1224" name="Freeform 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25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26" name="Group 9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1227" name="Freeform 9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28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29" name="Group 9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1230" name="Freeform 9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31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32" name="Group 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1233" name="Freeform 9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34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35" name="Group 9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236" name="Freeform 10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37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38" name="Group 10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1239" name="Freeform 10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40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41" name="Group 10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1242" name="Freeform 1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43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44" name="Group 10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1245" name="Freeform 10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46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47" name="Group 11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1248" name="Freeform 11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49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50" name="Group 11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1251" name="Freeform 11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52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1253" name="Freeform 1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54" name="Arc 11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55" name="Arc 11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56" name="Arc 12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57" name="Arc 12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58" name="Arc 12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59" name="Arc 12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0" name="Arc 12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1" name="Arc 12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2" name="Freeform 1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3" name="Freeform 1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4" name="Arc 12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5" name="Arc 12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6" name="Arc 13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7" name="Freeform 1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8" name="Freeform 1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69" name="Freeform 1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70" name="Freeform 1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71" name="Freeform 1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72" name="Freeform 1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73" name="Freeform 137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74" name="Freeform 1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grpSp>
        <p:nvGrpSpPr>
          <p:cNvPr id="91275" name="Group 139"/>
          <p:cNvGrpSpPr>
            <a:grpSpLocks/>
          </p:cNvGrpSpPr>
          <p:nvPr/>
        </p:nvGrpSpPr>
        <p:grpSpPr bwMode="auto">
          <a:xfrm>
            <a:off x="457200" y="0"/>
            <a:ext cx="1600200" cy="1905000"/>
            <a:chOff x="3115" y="0"/>
            <a:chExt cx="2170" cy="2486"/>
          </a:xfrm>
        </p:grpSpPr>
        <p:grpSp>
          <p:nvGrpSpPr>
            <p:cNvPr id="91276" name="Group 14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1277" name="Oval 14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78" name="Oval 14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279" name="Group 14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1280" name="Oval 14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81" name="Oval 14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282" name="Group 14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1283" name="Oval 14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284" name="Oval 14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285" name="Group 14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1286" name="Group 15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1287" name="Oval 15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288" name="Oval 15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289" name="Group 15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1290" name="Group 15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1291" name="Freeform 15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92" name="Freeform 15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93" name="Group 15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1294" name="Freeform 15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95" name="Freeform 15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96" name="Group 16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1297" name="Freeform 16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298" name="Freeform 16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299" name="Group 16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1300" name="Freeform 16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01" name="Freeform 16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02" name="Group 16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1303" name="Freeform 16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04" name="Freeform 16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05" name="Group 16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1306" name="Freeform 17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07" name="Freeform 17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08" name="Group 17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1309" name="Freeform 17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10" name="Freeform 17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11" name="Group 17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1312" name="Freeform 17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13" name="Freeform 17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14" name="Group 17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1315" name="Freeform 17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16" name="Freeform 18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17" name="Group 18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1318" name="Freeform 18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19" name="Freeform 18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20" name="Group 18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1321" name="Freeform 18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22" name="Freeform 18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23" name="Group 18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1324" name="Freeform 18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25" name="Freeform 18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26" name="Group 19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1327" name="Freeform 19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28" name="Freeform 19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29" name="Group 19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1330" name="Freeform 19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31" name="Freeform 19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32" name="Group 19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1333" name="Freeform 19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34" name="Freeform 19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35" name="Group 19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1336" name="Freeform 20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37" name="Freeform 20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38" name="Group 20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1339" name="Freeform 20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40" name="Freeform 20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41" name="Group 20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1342" name="Freeform 20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43" name="Freeform 20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44" name="Group 20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1345" name="Freeform 20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46" name="Freeform 21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47" name="Group 21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348" name="Freeform 21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49" name="Freeform 21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50" name="Group 21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1351" name="Freeform 21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52" name="Freeform 21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1353" name="Freeform 21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354" name="Freeform 21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91355" name="Group 21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1356" name="Freeform 22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57" name="Freeform 22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58" name="Group 22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1359" name="Freeform 22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60" name="Freeform 22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61" name="Group 22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1362" name="Freeform 22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63" name="Freeform 22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64" name="Group 22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1365" name="Freeform 22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66" name="Freeform 23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67" name="Group 23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1368" name="Freeform 23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69" name="Freeform 23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70" name="Group 23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371" name="Freeform 23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72" name="Freeform 23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73" name="Group 23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1374" name="Freeform 23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75" name="Freeform 23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76" name="Group 24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1377" name="Freeform 24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78" name="Freeform 24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79" name="Group 24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1380" name="Freeform 24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81" name="Freeform 24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82" name="Group 24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1383" name="Freeform 24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84" name="Freeform 24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385" name="Group 24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1386" name="Freeform 25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387" name="Freeform 25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1388" name="Freeform 25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89" name="Arc 253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0" name="Arc 254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1" name="Arc 25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2" name="Arc 256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3" name="Arc 25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4" name="Arc 258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5" name="Arc 259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6" name="Arc 260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7" name="Freeform 26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8" name="Freeform 26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399" name="Arc 263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0" name="Arc 264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1" name="Arc 265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2" name="Freeform 26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3" name="Freeform 26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4" name="Freeform 26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5" name="Freeform 26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6" name="Freeform 27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7" name="Freeform 27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8" name="Freeform 272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09" name="Freeform 27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grpSp>
        <p:nvGrpSpPr>
          <p:cNvPr id="91410" name="Group 274"/>
          <p:cNvGrpSpPr>
            <a:grpSpLocks/>
          </p:cNvGrpSpPr>
          <p:nvPr/>
        </p:nvGrpSpPr>
        <p:grpSpPr bwMode="auto">
          <a:xfrm>
            <a:off x="392985" y="4861942"/>
            <a:ext cx="1600200" cy="1905000"/>
            <a:chOff x="3115" y="0"/>
            <a:chExt cx="2170" cy="2486"/>
          </a:xfrm>
        </p:grpSpPr>
        <p:grpSp>
          <p:nvGrpSpPr>
            <p:cNvPr id="91411" name="Group 27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1412" name="Oval 27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13" name="Oval 27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414" name="Group 27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1415" name="Oval 27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16" name="Oval 28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417" name="Group 28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1418" name="Oval 28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419" name="Oval 28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420" name="Group 28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1421" name="Group 28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1422" name="Oval 28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423" name="Oval 28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424" name="Group 28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1425" name="Group 28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1426" name="Freeform 29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27" name="Freeform 29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28" name="Group 29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1429" name="Freeform 29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30" name="Freeform 29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31" name="Group 29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1432" name="Freeform 29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33" name="Freeform 29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34" name="Group 29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1435" name="Freeform 29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36" name="Freeform 30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37" name="Group 30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1438" name="Freeform 30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39" name="Freeform 30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40" name="Group 30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1441" name="Freeform 30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42" name="Freeform 30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43" name="Group 30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1444" name="Freeform 30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45" name="Freeform 30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46" name="Group 31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1447" name="Freeform 31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48" name="Freeform 31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49" name="Group 31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1450" name="Freeform 31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51" name="Freeform 31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52" name="Group 31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1453" name="Freeform 31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54" name="Freeform 31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55" name="Group 31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1456" name="Freeform 32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57" name="Freeform 32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58" name="Group 32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1459" name="Freeform 32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60" name="Freeform 32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61" name="Group 32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1462" name="Freeform 32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63" name="Freeform 32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64" name="Group 32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1465" name="Freeform 32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66" name="Freeform 33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67" name="Group 33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1468" name="Freeform 33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69" name="Freeform 33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70" name="Group 33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1471" name="Freeform 33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72" name="Freeform 33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73" name="Group 33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1474" name="Freeform 33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75" name="Freeform 33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76" name="Group 34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1477" name="Freeform 34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78" name="Freeform 34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79" name="Group 34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1480" name="Freeform 34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81" name="Freeform 34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82" name="Group 34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483" name="Freeform 34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84" name="Freeform 34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85" name="Group 34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1486" name="Freeform 35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87" name="Freeform 35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1488" name="Freeform 35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489" name="Freeform 35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91490" name="Group 35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1491" name="Freeform 35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92" name="Freeform 35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93" name="Group 35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1494" name="Freeform 35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95" name="Freeform 35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96" name="Group 36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1497" name="Freeform 36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498" name="Freeform 36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499" name="Group 36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1500" name="Freeform 36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01" name="Freeform 36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02" name="Group 36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1503" name="Freeform 36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04" name="Freeform 36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05" name="Group 36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506" name="Freeform 37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07" name="Freeform 37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08" name="Group 37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1509" name="Freeform 37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10" name="Freeform 37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11" name="Group 37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1512" name="Freeform 37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13" name="Freeform 37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14" name="Group 37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1515" name="Freeform 37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16" name="Freeform 38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17" name="Group 38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1518" name="Freeform 38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19" name="Freeform 38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20" name="Group 38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1521" name="Freeform 38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22" name="Freeform 38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1523" name="Freeform 38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24" name="Arc 38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25" name="Arc 38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26" name="Arc 39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27" name="Arc 39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28" name="Arc 39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29" name="Arc 39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0" name="Arc 39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1" name="Arc 39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2" name="Freeform 39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3" name="Freeform 39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4" name="Arc 39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5" name="Arc 39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6" name="Arc 40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7" name="Freeform 40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8" name="Freeform 40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39" name="Freeform 40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40" name="Freeform 40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41" name="Freeform 40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42" name="Freeform 40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43" name="Freeform 407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44" name="Freeform 40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grpSp>
        <p:nvGrpSpPr>
          <p:cNvPr id="91545" name="Group 409"/>
          <p:cNvGrpSpPr>
            <a:grpSpLocks/>
          </p:cNvGrpSpPr>
          <p:nvPr/>
        </p:nvGrpSpPr>
        <p:grpSpPr bwMode="auto">
          <a:xfrm>
            <a:off x="3667647" y="5229761"/>
            <a:ext cx="1600200" cy="1905000"/>
            <a:chOff x="3115" y="0"/>
            <a:chExt cx="2170" cy="2486"/>
          </a:xfrm>
        </p:grpSpPr>
        <p:grpSp>
          <p:nvGrpSpPr>
            <p:cNvPr id="91546" name="Group 41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1547" name="Oval 41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48" name="Oval 41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549" name="Group 41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1550" name="Oval 41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51" name="Oval 41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552" name="Group 41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1553" name="Oval 41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554" name="Oval 41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555" name="Group 41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1556" name="Group 42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1557" name="Oval 42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558" name="Oval 42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559" name="Group 42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1560" name="Group 42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1561" name="Freeform 42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62" name="Freeform 42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63" name="Group 42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1564" name="Freeform 42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65" name="Freeform 42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66" name="Group 43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1567" name="Freeform 43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68" name="Freeform 43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69" name="Group 43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1570" name="Freeform 43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71" name="Freeform 43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72" name="Group 43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1573" name="Freeform 43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74" name="Freeform 43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75" name="Group 43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1576" name="Freeform 44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77" name="Freeform 44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78" name="Group 44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1579" name="Freeform 44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80" name="Freeform 44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81" name="Group 44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1582" name="Freeform 44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83" name="Freeform 44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84" name="Group 44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1585" name="Freeform 44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86" name="Freeform 45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87" name="Group 45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1588" name="Freeform 45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89" name="Freeform 45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90" name="Group 45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1591" name="Freeform 45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92" name="Freeform 45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93" name="Group 45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1594" name="Freeform 45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95" name="Freeform 45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96" name="Group 46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1597" name="Freeform 46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598" name="Freeform 46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599" name="Group 46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1600" name="Freeform 46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01" name="Freeform 46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02" name="Group 46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1603" name="Freeform 46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04" name="Freeform 46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05" name="Group 46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1606" name="Freeform 47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07" name="Freeform 47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08" name="Group 47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1609" name="Freeform 47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10" name="Freeform 47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11" name="Group 47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1612" name="Freeform 47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13" name="Freeform 47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14" name="Group 47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1615" name="Freeform 47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16" name="Freeform 48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17" name="Group 48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618" name="Freeform 48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19" name="Freeform 48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20" name="Group 48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1621" name="Freeform 48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22" name="Freeform 48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1623" name="Freeform 48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624" name="Freeform 48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91625" name="Group 48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1626" name="Freeform 49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27" name="Freeform 49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28" name="Group 49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1629" name="Freeform 49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30" name="Freeform 49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31" name="Group 49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1632" name="Freeform 49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33" name="Freeform 49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34" name="Group 49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1635" name="Freeform 49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36" name="Freeform 50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37" name="Group 50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1638" name="Freeform 50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39" name="Freeform 50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40" name="Group 50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641" name="Freeform 50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42" name="Freeform 50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43" name="Group 50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1644" name="Freeform 50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45" name="Freeform 50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46" name="Group 51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1647" name="Freeform 51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48" name="Freeform 51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49" name="Group 51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1650" name="Freeform 51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51" name="Freeform 51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52" name="Group 51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1653" name="Freeform 51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54" name="Freeform 51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55" name="Group 51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1656" name="Freeform 52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57" name="Freeform 52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1658" name="Freeform 52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59" name="Arc 523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0" name="Arc 524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1" name="Arc 52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2" name="Arc 526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3" name="Arc 52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4" name="Arc 528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5" name="Arc 529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6" name="Arc 530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7" name="Freeform 53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8" name="Freeform 53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69" name="Arc 533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0" name="Arc 534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1" name="Arc 535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2" name="Freeform 53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3" name="Freeform 53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4" name="Freeform 53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5" name="Freeform 53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6" name="Freeform 54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7" name="Freeform 54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8" name="Freeform 542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79" name="Freeform 54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grpSp>
        <p:nvGrpSpPr>
          <p:cNvPr id="91680" name="Group 544"/>
          <p:cNvGrpSpPr>
            <a:grpSpLocks/>
          </p:cNvGrpSpPr>
          <p:nvPr/>
        </p:nvGrpSpPr>
        <p:grpSpPr bwMode="auto">
          <a:xfrm>
            <a:off x="7352995" y="4506228"/>
            <a:ext cx="1600200" cy="1905000"/>
            <a:chOff x="3115" y="0"/>
            <a:chExt cx="2170" cy="2486"/>
          </a:xfrm>
        </p:grpSpPr>
        <p:grpSp>
          <p:nvGrpSpPr>
            <p:cNvPr id="91681" name="Group 54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1682" name="Oval 54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83" name="Oval 54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684" name="Group 54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1685" name="Oval 54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86" name="Oval 55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687" name="Group 55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1688" name="Oval 55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689" name="Oval 55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690" name="Group 55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1691" name="Group 55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1692" name="Oval 55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693" name="Oval 55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694" name="Group 55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1695" name="Group 55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1696" name="Freeform 56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697" name="Freeform 56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698" name="Group 56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1699" name="Freeform 56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00" name="Freeform 56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01" name="Group 56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1702" name="Freeform 56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03" name="Freeform 56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04" name="Group 56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1705" name="Freeform 56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06" name="Freeform 57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07" name="Group 57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1708" name="Freeform 57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09" name="Freeform 57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10" name="Group 57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1711" name="Freeform 57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12" name="Freeform 57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13" name="Group 57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1714" name="Freeform 57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15" name="Freeform 57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16" name="Group 58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1717" name="Freeform 58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18" name="Freeform 58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19" name="Group 58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1720" name="Freeform 58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21" name="Freeform 58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22" name="Group 58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1723" name="Freeform 58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24" name="Freeform 58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25" name="Group 58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1726" name="Freeform 59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27" name="Freeform 59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28" name="Group 59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1729" name="Freeform 59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30" name="Freeform 59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31" name="Group 59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1732" name="Freeform 59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33" name="Freeform 59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34" name="Group 59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1735" name="Freeform 59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36" name="Freeform 60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37" name="Group 60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1738" name="Freeform 60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39" name="Freeform 60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40" name="Group 60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1741" name="Freeform 60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42" name="Freeform 60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43" name="Group 60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1744" name="Freeform 60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45" name="Freeform 60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46" name="Group 61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1747" name="Freeform 61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48" name="Freeform 61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49" name="Group 61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1750" name="Freeform 61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51" name="Freeform 61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52" name="Group 61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753" name="Freeform 61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54" name="Freeform 61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55" name="Group 61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1756" name="Freeform 62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57" name="Freeform 62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1758" name="Freeform 62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759" name="Freeform 62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91760" name="Group 62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1761" name="Freeform 62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62" name="Freeform 62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63" name="Group 62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1764" name="Freeform 62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65" name="Freeform 62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66" name="Group 63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1767" name="Freeform 63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68" name="Freeform 63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69" name="Group 63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1770" name="Freeform 63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71" name="Freeform 63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72" name="Group 63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1773" name="Freeform 63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74" name="Freeform 63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75" name="Group 63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776" name="Freeform 64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77" name="Freeform 64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78" name="Group 64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1779" name="Freeform 64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80" name="Freeform 64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81" name="Group 64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1782" name="Freeform 64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83" name="Freeform 64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84" name="Group 64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1785" name="Freeform 64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86" name="Freeform 65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87" name="Group 65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1788" name="Freeform 65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89" name="Freeform 65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790" name="Group 65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1791" name="Freeform 65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792" name="Freeform 65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1793" name="Freeform 65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794" name="Arc 65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795" name="Arc 65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796" name="Arc 66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797" name="Arc 66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798" name="Arc 66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799" name="Arc 66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0" name="Arc 66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1" name="Arc 66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2" name="Freeform 66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3" name="Freeform 66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4" name="Arc 66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5" name="Arc 66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6" name="Arc 67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7" name="Freeform 67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8" name="Freeform 67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09" name="Freeform 67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10" name="Freeform 67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11" name="Freeform 67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12" name="Freeform 67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13" name="Freeform 677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14" name="Freeform 67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grpSp>
        <p:nvGrpSpPr>
          <p:cNvPr id="91815" name="Group 679"/>
          <p:cNvGrpSpPr>
            <a:grpSpLocks/>
          </p:cNvGrpSpPr>
          <p:nvPr/>
        </p:nvGrpSpPr>
        <p:grpSpPr bwMode="auto">
          <a:xfrm>
            <a:off x="7181850" y="114300"/>
            <a:ext cx="1600200" cy="1905000"/>
            <a:chOff x="3115" y="0"/>
            <a:chExt cx="2170" cy="2486"/>
          </a:xfrm>
        </p:grpSpPr>
        <p:grpSp>
          <p:nvGrpSpPr>
            <p:cNvPr id="91816" name="Group 68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1817" name="Oval 68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18" name="Oval 68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819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1820" name="Oval 68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21" name="Oval 68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822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1823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824" name="Oval 68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1825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1826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1827" name="Oval 69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828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829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1830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1831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32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33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1834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35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36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1837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38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39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1840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41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42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1843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44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45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1846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47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48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1849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50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51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1852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53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54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1855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56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57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1858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59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60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1861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62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63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1864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65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66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1867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68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69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1870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71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72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1873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74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75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1876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77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78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1879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80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81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1882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83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84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1885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86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87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888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89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90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1891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92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1893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1894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91895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1896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897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898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1899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00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01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1902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03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04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1905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06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07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1908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09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10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911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12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13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1914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15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16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1917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18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19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1920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21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22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1923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24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925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1926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1927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1928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29" name="Arc 793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0" name="Arc 794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1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2" name="Arc 796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3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4" name="Arc 798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5" name="Arc 799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6" name="Arc 800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7" name="Freeform 80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8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39" name="Arc 803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0" name="Arc 804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1" name="Arc 805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2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3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4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5" name="Freeform 80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6" name="Freeform 81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7" name="Freeform 81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8" name="Freeform 812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1949" name="Freeform 81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636301" y="1911251"/>
            <a:ext cx="78486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6000" b="1" dirty="0" err="1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Tieát</a:t>
            </a:r>
            <a: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vi-VN" sz="6000" b="1" dirty="0" err="1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hoïc</a:t>
            </a:r>
            <a: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vi-VN" sz="6000" b="1" dirty="0" err="1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ñeán</a:t>
            </a:r>
            <a: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vi-VN" sz="6000" b="1" dirty="0" err="1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ñaây</a:t>
            </a:r>
            <a: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vi-VN" sz="6000" b="1" dirty="0" err="1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laø</a:t>
            </a:r>
            <a: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vi-VN" sz="6000" b="1" dirty="0" err="1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keát</a:t>
            </a:r>
            <a: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vi-VN" sz="6000" b="1" dirty="0" err="1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thuùc</a:t>
            </a:r>
            <a: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  <a:t>,</a:t>
            </a:r>
            <a:br>
              <a:rPr lang="en-US" altLang="vi-VN" sz="6000" b="1" dirty="0">
                <a:solidFill>
                  <a:srgbClr val="0000FF"/>
                </a:solidFill>
                <a:latin typeface="VNI-Times" pitchFamily="2" charset="0"/>
                <a:cs typeface="Arial" panose="020B0604020202020204" pitchFamily="34" charset="0"/>
              </a:rPr>
            </a:br>
            <a:endParaRPr lang="en-US" altLang="vi-VN" sz="6000" b="1" dirty="0">
              <a:solidFill>
                <a:srgbClr val="0000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1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1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ì Sao Con Mèo Rửa Mặt - Nhạc Thiếu Nhi Có Lờ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857250"/>
            <a:ext cx="8686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5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1ADE4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1207" name="Picture 3" descr="Frames PPT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IMG_0087"/>
          <p:cNvPicPr>
            <a:picLocks noChangeAspect="1" noChangeArrowheads="1"/>
          </p:cNvPicPr>
          <p:nvPr/>
        </p:nvPicPr>
        <p:blipFill>
          <a:blip r:embed="rId4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IMG_0089"/>
          <p:cNvPicPr>
            <a:picLocks noChangeAspect="1" noChangeArrowheads="1"/>
          </p:cNvPicPr>
          <p:nvPr/>
        </p:nvPicPr>
        <p:blipFill>
          <a:blip r:embed="rId5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28956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1" name="Picture 11" descr="IMG_0101"/>
          <p:cNvPicPr>
            <a:picLocks noChangeAspect="1" noChangeArrowheads="1"/>
          </p:cNvPicPr>
          <p:nvPr/>
        </p:nvPicPr>
        <p:blipFill>
          <a:blip r:embed="rId6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3" name="WordArt 13"/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36576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8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hình</a:t>
            </a:r>
          </a:p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023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99332" name="WordArt 4"/>
          <p:cNvSpPr>
            <a:spLocks noChangeArrowheads="1" noChangeShapeType="1" noTextEdit="1"/>
          </p:cNvSpPr>
          <p:nvPr/>
        </p:nvSpPr>
        <p:spPr bwMode="auto">
          <a:xfrm>
            <a:off x="1943100" y="25908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+ kết hợp hình ảnh minh họa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0087"/>
          <p:cNvPicPr>
            <a:picLocks noChangeAspect="1" noChangeArrowheads="1"/>
          </p:cNvPicPr>
          <p:nvPr/>
        </p:nvPicPr>
        <p:blipFill>
          <a:blip r:embed="rId3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0089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860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6019800" y="4495800"/>
            <a:ext cx="249555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anh ngả lưng</a:t>
            </a:r>
          </a:p>
          <a:p>
            <a:pPr algn="ctr"/>
            <a:r>
              <a:rPr lang="vi-VN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luôn một giấc</a:t>
            </a:r>
          </a:p>
          <a:p>
            <a:pPr algn="ctr"/>
            <a:r>
              <a:rPr lang="vi-VN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riêng thầm chắc</a:t>
            </a:r>
          </a:p>
          <a:p>
            <a:pPr algn="ctr"/>
            <a:r>
              <a:rPr lang="vi-VN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có em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G_0098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0101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577</Words>
  <Application>Microsoft Office PowerPoint</Application>
  <PresentationFormat>On-screen Show (4:3)</PresentationFormat>
  <Paragraphs>147</Paragraphs>
  <Slides>26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VNI-Times</vt:lpstr>
      <vt:lpstr>VNI-Avo</vt:lpstr>
      <vt:lpstr>Times New Roman</vt:lpstr>
      <vt:lpstr>Default Design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95</cp:revision>
  <cp:lastPrinted>1601-01-01T00:00:00Z</cp:lastPrinted>
  <dcterms:created xsi:type="dcterms:W3CDTF">1601-01-01T00:00:00Z</dcterms:created>
  <dcterms:modified xsi:type="dcterms:W3CDTF">2021-01-20T04:18:28Z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