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6" r:id="rId3"/>
    <p:sldId id="267" r:id="rId4"/>
    <p:sldId id="269" r:id="rId5"/>
    <p:sldId id="268" r:id="rId6"/>
    <p:sldId id="270" r:id="rId7"/>
    <p:sldId id="271" r:id="rId8"/>
    <p:sldId id="272" r:id="rId9"/>
    <p:sldId id="273" r:id="rId10"/>
    <p:sldId id="274" r:id="rId11"/>
    <p:sldId id="262" r:id="rId12"/>
    <p:sldId id="275" r:id="rId13"/>
  </p:sldIdLst>
  <p:sldSz cx="9144000" cy="6858000" type="screen4x3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95" autoAdjust="0"/>
  </p:normalViewPr>
  <p:slideViewPr>
    <p:cSldViewPr>
      <p:cViewPr varScale="1">
        <p:scale>
          <a:sx n="65" d="100"/>
          <a:sy n="65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B0ECA1-653A-4DED-B234-95A110C38B2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923415389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4793C9-8961-4D9B-886F-32A3D76DAD2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6240688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19FE74-D496-42C4-96AD-A9F5519E9BA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7384468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F62F7C-A259-485D-83DF-764012482A2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521630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05D722-3F47-4FF6-8262-1786BFB18AE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1973551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D10F67-6E50-4359-AB50-D824064E9F5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82759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764D71-B0A3-4395-979C-CCCC41D96ED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9845631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92E7CE-7DB9-42FA-BD77-88B4280C497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8082503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31560D-E9A3-4E23-8E15-DAB2B834944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0659060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29F2DB-FC9B-4AB4-B9F8-E4C44E51EE0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8196725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50A425-7A27-41FD-91D1-749E2DBEC6A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28608282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EBA6AFB-FC4A-4E10-9133-108429F5739D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image" Target="../media/image9.png"/><Relationship Id="rId7" Type="http://schemas.openxmlformats.org/officeDocument/2006/relationships/image" Target="../media/image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20.png"/><Relationship Id="rId7" Type="http://schemas.openxmlformats.org/officeDocument/2006/relationships/image" Target="../media/image4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7.png"/><Relationship Id="rId7" Type="http://schemas.openxmlformats.org/officeDocument/2006/relationships/image" Target="../media/image4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png"/><Relationship Id="rId7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6.png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7.png"/><Relationship Id="rId7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7.png"/><Relationship Id="rId7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png"/><Relationship Id="rId7" Type="http://schemas.openxmlformats.org/officeDocument/2006/relationships/image" Target="../media/image5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image" Target="../media/image6.png"/><Relationship Id="rId7" Type="http://schemas.openxmlformats.org/officeDocument/2006/relationships/image" Target="../media/image4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ải xuống (2)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0875"/>
            <a:ext cx="3200400" cy="239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685800" y="381000"/>
            <a:ext cx="7612982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huyện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Lâm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2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Bi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9800" y="2057400"/>
            <a:ext cx="4700453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Nòng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nọc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3429000"/>
            <a:ext cx="5249129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Bích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Hạnh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A3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133600" y="31242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371600" y="3429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1268" name="Oval 5"/>
          <p:cNvSpPr>
            <a:spLocks noChangeArrowheads="1"/>
          </p:cNvSpPr>
          <p:nvPr/>
        </p:nvSpPr>
        <p:spPr bwMode="auto">
          <a:xfrm>
            <a:off x="1066800" y="56388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143000" y="2438400"/>
            <a:ext cx="228600" cy="228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1270" name="Oval 8"/>
          <p:cNvSpPr>
            <a:spLocks noChangeArrowheads="1"/>
          </p:cNvSpPr>
          <p:nvPr/>
        </p:nvSpPr>
        <p:spPr bwMode="auto">
          <a:xfrm>
            <a:off x="914400" y="39624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1271" name="Oval 11"/>
          <p:cNvSpPr>
            <a:spLocks noChangeArrowheads="1"/>
          </p:cNvSpPr>
          <p:nvPr/>
        </p:nvSpPr>
        <p:spPr bwMode="auto">
          <a:xfrm>
            <a:off x="1828800" y="4572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29175"/>
            <a:ext cx="533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5" name="Group 16"/>
          <p:cNvGrpSpPr>
            <a:grpSpLocks/>
          </p:cNvGrpSpPr>
          <p:nvPr/>
        </p:nvGrpSpPr>
        <p:grpSpPr bwMode="auto">
          <a:xfrm>
            <a:off x="0" y="3733800"/>
            <a:ext cx="3429000" cy="2590800"/>
            <a:chOff x="240" y="672"/>
            <a:chExt cx="2838" cy="2640"/>
          </a:xfrm>
        </p:grpSpPr>
        <p:pic>
          <p:nvPicPr>
            <p:cNvPr id="11278" name="Picture 17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48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9" name="Picture 18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8101">
              <a:off x="2016" y="1440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0" name="Picture 19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38754">
              <a:off x="2016" y="2544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1" name="Picture 20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2" name="Picture 21" descr="con-va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42631" flipH="1">
              <a:off x="1157" y="2128"/>
              <a:ext cx="799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0" y="17463"/>
            <a:ext cx="73675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 thất vọng, chợt Nòng nọc nghe có tiếng gọi:</a:t>
            </a:r>
          </a:p>
          <a:p>
            <a:pPr eaLnBrk="1" hangingPunct="1"/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“Các con yêu, mẹ ở đây này!” </a:t>
            </a:r>
          </a:p>
          <a:p>
            <a:pPr eaLnBrk="1" hangingPunct="1"/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chị Ếch có đôi mắt lồi, có bốn chân </a:t>
            </a:r>
          </a:p>
          <a:p>
            <a:pPr eaLnBrk="1" hangingPunct="1"/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biết hát “ộp ộp” xuất hiện.</a:t>
            </a:r>
          </a:p>
        </p:txBody>
      </p:sp>
      <p:pic>
        <p:nvPicPr>
          <p:cNvPr id="53272" name="Picture 24" descr="echd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362">
            <a:off x="6019800" y="1752600"/>
            <a:ext cx="270668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path" presetSubtype="0" repeatCount="10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8505 L -0.01459 0.096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53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5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en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  <p:bldP spid="8199" grpId="0" animBg="1"/>
      <p:bldP spid="532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rang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24950" cy="6858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Rectangle 10"/>
          <p:cNvSpPr>
            <a:spLocks noChangeArrowheads="1"/>
          </p:cNvSpPr>
          <p:nvPr/>
        </p:nvSpPr>
        <p:spPr bwMode="auto">
          <a:xfrm>
            <a:off x="0" y="244475"/>
            <a:ext cx="36449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lúc này Nòng nọc</a:t>
            </a:r>
          </a:p>
          <a:p>
            <a:pPr eaLnBrk="1" hangingPunct="1"/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mới tìm được đúng mẹ.</a:t>
            </a:r>
          </a:p>
        </p:txBody>
      </p:sp>
    </p:spTree>
    <p:custDataLst>
      <p:tags r:id="rId1"/>
    </p:custDataLst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 b="1" dirty="0" smtClean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 đời của ếch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200400"/>
            <a:ext cx="45720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402228">
            <a:off x="2438400" y="4876800"/>
            <a:ext cx="1116013" cy="157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3636">
            <a:off x="1524000" y="2438400"/>
            <a:ext cx="8509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0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062653">
            <a:off x="2209800" y="1828800"/>
            <a:ext cx="13716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1" name="Picture 9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81313">
            <a:off x="1168401" y="3706812"/>
            <a:ext cx="11811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10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4335">
            <a:off x="3733800" y="5181600"/>
            <a:ext cx="17526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3" name="Picture 1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30114">
            <a:off x="5834063" y="3648075"/>
            <a:ext cx="1524000" cy="144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4" name="Picture 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209800"/>
            <a:ext cx="1600200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5257800" y="1524000"/>
            <a:ext cx="106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7162800" y="3124200"/>
            <a:ext cx="1219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/>
        </p:nvSpPr>
        <p:spPr bwMode="auto">
          <a:xfrm>
            <a:off x="7315200" y="57150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nọc</a:t>
            </a:r>
          </a:p>
        </p:txBody>
      </p:sp>
      <p:sp>
        <p:nvSpPr>
          <p:cNvPr id="54288" name="Text Box 16"/>
          <p:cNvSpPr txBox="1">
            <a:spLocks noChangeArrowheads="1"/>
          </p:cNvSpPr>
          <p:nvPr/>
        </p:nvSpPr>
        <p:spPr bwMode="auto">
          <a:xfrm>
            <a:off x="762000" y="5486400"/>
            <a:ext cx="1676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nọc, mọc 2 chân sau</a:t>
            </a:r>
          </a:p>
        </p:txBody>
      </p:sp>
      <p:sp>
        <p:nvSpPr>
          <p:cNvPr id="54289" name="Text Box 17"/>
          <p:cNvSpPr txBox="1">
            <a:spLocks noChangeArrowheads="1"/>
          </p:cNvSpPr>
          <p:nvPr/>
        </p:nvSpPr>
        <p:spPr bwMode="auto">
          <a:xfrm>
            <a:off x="228600" y="2286000"/>
            <a:ext cx="12192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nọc mọc 2 chân trước</a:t>
            </a:r>
          </a:p>
        </p:txBody>
      </p:sp>
      <p:sp>
        <p:nvSpPr>
          <p:cNvPr id="54290" name="Text Box 18"/>
          <p:cNvSpPr txBox="1">
            <a:spLocks noChangeArrowheads="1"/>
          </p:cNvSpPr>
          <p:nvPr/>
        </p:nvSpPr>
        <p:spPr bwMode="auto">
          <a:xfrm>
            <a:off x="1752600" y="1828800"/>
            <a:ext cx="1676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Rụng đuôi</a:t>
            </a:r>
          </a:p>
        </p:txBody>
      </p:sp>
      <p:grpSp>
        <p:nvGrpSpPr>
          <p:cNvPr id="13329" name="Group 19"/>
          <p:cNvGrpSpPr>
            <a:grpSpLocks/>
          </p:cNvGrpSpPr>
          <p:nvPr/>
        </p:nvGrpSpPr>
        <p:grpSpPr bwMode="auto">
          <a:xfrm>
            <a:off x="3505200" y="3505200"/>
            <a:ext cx="3429000" cy="2590800"/>
            <a:chOff x="240" y="672"/>
            <a:chExt cx="2838" cy="2640"/>
          </a:xfrm>
        </p:grpSpPr>
        <p:pic>
          <p:nvPicPr>
            <p:cNvPr id="13331" name="Picture 20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48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2" name="Picture 21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8101">
              <a:off x="2016" y="1440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3" name="Picture 22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38754">
              <a:off x="2016" y="2544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4" name="Picture 23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35" name="Picture 24" descr="con-vang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42631" flipH="1">
              <a:off x="1157" y="2128"/>
              <a:ext cx="799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30" name="Picture 25" descr="untitle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295400"/>
            <a:ext cx="18192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6" dur="2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42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2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85" decel="1000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385" decel="100000"/>
                                        <p:tgtEl>
                                          <p:spTgt spid="542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385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385" fill="hold"/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9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4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4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4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3" dur="500"/>
                                        <p:tgtEl>
                                          <p:spTgt spid="54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3" dur="2000"/>
                                        <p:tgtEl>
                                          <p:spTgt spid="54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85" grpId="0"/>
      <p:bldP spid="54286" grpId="0"/>
      <p:bldP spid="54287" grpId="0"/>
      <p:bldP spid="54288" grpId="0"/>
      <p:bldP spid="54289" grpId="0"/>
      <p:bldP spid="5429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vi-VN" altLang="vi-VN" smtClean="0"/>
          </a:p>
        </p:txBody>
      </p:sp>
      <p:pic>
        <p:nvPicPr>
          <p:cNvPr id="3076" name="Picture 4" descr="AK8ZKO4CAY1AACPCAFUY2V0CAKGUM5ICAWR64GGCA6FSX0GCAVU3WTDCA67ZE5LCAB8GHMYCAMYFV1ACAVA9IL4CASR3H3OCAUC1YUUCAY8CYE3CAGNRP5ECAIORTMOCAALNVM8CA3X9OFTCAWR4JM5CAMQYZ5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2895600" y="2895600"/>
            <a:ext cx="3429000" cy="2590800"/>
            <a:chOff x="240" y="672"/>
            <a:chExt cx="2838" cy="2640"/>
          </a:xfrm>
        </p:grpSpPr>
        <p:pic>
          <p:nvPicPr>
            <p:cNvPr id="3079" name="Picture 6" descr="con-xan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48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0" name="Picture 7" descr="con-xan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8101">
              <a:off x="2016" y="1440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1" name="Picture 8" descr="con-xan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38754">
              <a:off x="2016" y="2544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2" name="Picture 9" descr="con-xanh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3" name="Picture 10" descr="con-vang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42631" flipH="1">
              <a:off x="1157" y="2128"/>
              <a:ext cx="799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990600" y="5638800"/>
            <a:ext cx="69230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đàn </a:t>
            </a:r>
            <a:r>
              <a:rPr lang="en-US" altLang="vi-VN" sz="3200" dirty="0" err="1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altLang="vi-VN" sz="32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nọc bơi quanh ao tìm mẹ.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1295400" y="1143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133600" y="31242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371600" y="3429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1066800" y="56388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7772400" y="16002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143000" y="2438400"/>
            <a:ext cx="228600" cy="228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04" name="Oval 8"/>
          <p:cNvSpPr>
            <a:spLocks noChangeArrowheads="1"/>
          </p:cNvSpPr>
          <p:nvPr/>
        </p:nvSpPr>
        <p:spPr bwMode="auto">
          <a:xfrm>
            <a:off x="914400" y="39624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201" name="Oval 9"/>
          <p:cNvSpPr>
            <a:spLocks noChangeArrowheads="1"/>
          </p:cNvSpPr>
          <p:nvPr/>
        </p:nvSpPr>
        <p:spPr bwMode="auto">
          <a:xfrm>
            <a:off x="7239000" y="3276600"/>
            <a:ext cx="533400" cy="533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202" name="Oval 10"/>
          <p:cNvSpPr>
            <a:spLocks noChangeArrowheads="1"/>
          </p:cNvSpPr>
          <p:nvPr/>
        </p:nvSpPr>
        <p:spPr bwMode="auto">
          <a:xfrm>
            <a:off x="6934200" y="2209800"/>
            <a:ext cx="609600" cy="533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4107" name="Oval 11"/>
          <p:cNvSpPr>
            <a:spLocks noChangeArrowheads="1"/>
          </p:cNvSpPr>
          <p:nvPr/>
        </p:nvSpPr>
        <p:spPr bwMode="auto">
          <a:xfrm>
            <a:off x="1828800" y="4572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204" name="Oval 12"/>
          <p:cNvSpPr>
            <a:spLocks noChangeArrowheads="1"/>
          </p:cNvSpPr>
          <p:nvPr/>
        </p:nvSpPr>
        <p:spPr bwMode="auto">
          <a:xfrm>
            <a:off x="7086600" y="10668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"/>
            <a:ext cx="8255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692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127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2743200"/>
            <a:ext cx="15573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609600"/>
            <a:ext cx="49053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2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29845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29175"/>
            <a:ext cx="4381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3" descr="AR3G3SSCAM80SEDCAFASIA2CAMD0FUICARL6GB3CAOANL1RCANEZB07CAC4USBWCA8C62XOCAV7V0SXCAR9FOS7CAAD0U3SCASQUEZKCA3M5HB0CAE38PEXCAVK9AC0CAWIQ5E4CAZDK772CAMK7RCBCA99Z40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981200"/>
            <a:ext cx="310515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29175"/>
            <a:ext cx="533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22" name="Group 38"/>
          <p:cNvGrpSpPr>
            <a:grpSpLocks/>
          </p:cNvGrpSpPr>
          <p:nvPr/>
        </p:nvGrpSpPr>
        <p:grpSpPr bwMode="auto">
          <a:xfrm>
            <a:off x="1295400" y="2362200"/>
            <a:ext cx="3429000" cy="2590800"/>
            <a:chOff x="240" y="672"/>
            <a:chExt cx="2838" cy="2640"/>
          </a:xfrm>
        </p:grpSpPr>
        <p:pic>
          <p:nvPicPr>
            <p:cNvPr id="4125" name="Picture 39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48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6" name="Picture 40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8101">
              <a:off x="2016" y="1440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7" name="Picture 41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38754">
              <a:off x="2016" y="2544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8" name="Picture 42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9" name="Picture 43" descr="con-vang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42631" flipH="1">
              <a:off x="1157" y="2128"/>
              <a:ext cx="799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0" y="0"/>
            <a:ext cx="60261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 Chép thấy vậy bảo chúng:</a:t>
            </a:r>
          </a:p>
          <a:p>
            <a:pPr eaLnBrk="1" hangingPunct="1"/>
            <a:r>
              <a:rPr lang="en-US" alt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“Mẹ của các cậu có mắt lồi ra cơ”.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215" name="Picture 2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304800"/>
            <a:ext cx="4572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3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0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3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3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3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8" grpId="0" animBg="1"/>
      <p:bldP spid="8199" grpId="0" animBg="1"/>
      <p:bldP spid="8201" grpId="0" animBg="1"/>
      <p:bldP spid="8202" grpId="0" animBg="1"/>
      <p:bldP spid="8204" grpId="0" animBg="1"/>
      <p:bldP spid="46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1295400" y="1143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133600" y="31242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371600" y="3429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1066800" y="56388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143000" y="2438400"/>
            <a:ext cx="228600" cy="228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5127" name="Oval 8"/>
          <p:cNvSpPr>
            <a:spLocks noChangeArrowheads="1"/>
          </p:cNvSpPr>
          <p:nvPr/>
        </p:nvSpPr>
        <p:spPr bwMode="auto">
          <a:xfrm>
            <a:off x="914400" y="39624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5128" name="Oval 11"/>
          <p:cNvSpPr>
            <a:spLocks noChangeArrowheads="1"/>
          </p:cNvSpPr>
          <p:nvPr/>
        </p:nvSpPr>
        <p:spPr bwMode="auto">
          <a:xfrm>
            <a:off x="1828800" y="4572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5129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692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127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2743200"/>
            <a:ext cx="15573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29175"/>
            <a:ext cx="4381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29175"/>
            <a:ext cx="533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1295400" y="2362200"/>
            <a:ext cx="3429000" cy="2590800"/>
            <a:chOff x="240" y="672"/>
            <a:chExt cx="2838" cy="2640"/>
          </a:xfrm>
        </p:grpSpPr>
        <p:pic>
          <p:nvPicPr>
            <p:cNvPr id="5141" name="Picture 19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48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2" name="Picture 20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8101">
              <a:off x="2016" y="1440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3" name="Picture 21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38754">
              <a:off x="2016" y="2544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4" name="Picture 22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45" name="Picture 23" descr="con-va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42631" flipH="1">
              <a:off x="1157" y="2128"/>
              <a:ext cx="799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153" name="Rectangle 25"/>
          <p:cNvSpPr>
            <a:spLocks noChangeArrowheads="1"/>
          </p:cNvSpPr>
          <p:nvPr/>
        </p:nvSpPr>
        <p:spPr bwMode="auto">
          <a:xfrm>
            <a:off x="304800" y="0"/>
            <a:ext cx="46751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 thấy cô Tôm có mắt lồi ra,</a:t>
            </a:r>
          </a:p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nọc mừng rỡ gọi to: </a:t>
            </a:r>
          </a:p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“Mẹ ơi, mẹ! Chúng con đây!”.</a:t>
            </a:r>
            <a:r>
              <a:rPr lang="en-US" alt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140" name="Picture 26" descr="A7OVDG8CA1DDNI4CABI0SGDCAA62FF6CAMK3YGWCA2BJP7GCAKXXEHOCADK1EZHCAJ2MKYKCACS4GWECAQP9HG6CAWDH3LJCAQ2D6SDCASVNLLGCAJIZXWPCAZLKP8DCATTZSL8CA36QCGQCAPN82VJCA73NA2P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9600"/>
            <a:ext cx="34290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9" grpId="0" animBg="1"/>
      <p:bldP spid="481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1295400" y="1143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133600" y="31242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371600" y="3429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6149" name="Oval 5"/>
          <p:cNvSpPr>
            <a:spLocks noChangeArrowheads="1"/>
          </p:cNvSpPr>
          <p:nvPr/>
        </p:nvSpPr>
        <p:spPr bwMode="auto">
          <a:xfrm>
            <a:off x="1066800" y="56388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143000" y="2438400"/>
            <a:ext cx="228600" cy="228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6151" name="Oval 8"/>
          <p:cNvSpPr>
            <a:spLocks noChangeArrowheads="1"/>
          </p:cNvSpPr>
          <p:nvPr/>
        </p:nvSpPr>
        <p:spPr bwMode="auto">
          <a:xfrm>
            <a:off x="914400" y="39624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6152" name="Oval 11"/>
          <p:cNvSpPr>
            <a:spLocks noChangeArrowheads="1"/>
          </p:cNvSpPr>
          <p:nvPr/>
        </p:nvSpPr>
        <p:spPr bwMode="auto">
          <a:xfrm>
            <a:off x="1828800" y="4572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6153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692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127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1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2743200"/>
            <a:ext cx="15573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29175"/>
            <a:ext cx="4381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29175"/>
            <a:ext cx="533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62" name="Group 26"/>
          <p:cNvGrpSpPr>
            <a:grpSpLocks/>
          </p:cNvGrpSpPr>
          <p:nvPr/>
        </p:nvGrpSpPr>
        <p:grpSpPr bwMode="auto">
          <a:xfrm>
            <a:off x="1295400" y="2362200"/>
            <a:ext cx="3429000" cy="2590800"/>
            <a:chOff x="240" y="672"/>
            <a:chExt cx="2838" cy="2640"/>
          </a:xfrm>
        </p:grpSpPr>
        <p:pic>
          <p:nvPicPr>
            <p:cNvPr id="6165" name="Picture 27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48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6" name="Picture 28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8101">
              <a:off x="2016" y="1440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7" name="Picture 29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38754">
              <a:off x="2016" y="2544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8" name="Picture 30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69" name="Picture 31" descr="con-vang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42631" flipH="1">
              <a:off x="1157" y="2128"/>
              <a:ext cx="799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7138" name="Picture 34" descr="con-tom-dong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2375">
            <a:off x="4160838" y="-9525"/>
            <a:ext cx="4267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39" name="Rectangle 35"/>
          <p:cNvSpPr>
            <a:spLocks noChangeArrowheads="1"/>
          </p:cNvSpPr>
          <p:nvPr/>
        </p:nvSpPr>
        <p:spPr bwMode="auto">
          <a:xfrm>
            <a:off x="-88900" y="0"/>
            <a:ext cx="8407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 cô Tôm đáp: “Cô không phải là mẹ của các cháu, </a:t>
            </a:r>
          </a:p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của các cháu có bốn chân kia…”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66 0.02981 L 0.48819 -0.01664 " pathEditMode="relative" rAng="0" ptsTypes="AA">
                                      <p:cBhvr>
                                        <p:cTn id="40" dur="5000" fill="hold"/>
                                        <p:tgtEl>
                                          <p:spTgt spid="47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68" y="-233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e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9" grpId="0" animBg="1"/>
      <p:bldP spid="471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1295400" y="1143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133600" y="31242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371600" y="3429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1066800" y="56388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143000" y="2438400"/>
            <a:ext cx="228600" cy="228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175" name="Oval 8"/>
          <p:cNvSpPr>
            <a:spLocks noChangeArrowheads="1"/>
          </p:cNvSpPr>
          <p:nvPr/>
        </p:nvSpPr>
        <p:spPr bwMode="auto">
          <a:xfrm>
            <a:off x="914400" y="39624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7176" name="Oval 11"/>
          <p:cNvSpPr>
            <a:spLocks noChangeArrowheads="1"/>
          </p:cNvSpPr>
          <p:nvPr/>
        </p:nvSpPr>
        <p:spPr bwMode="auto">
          <a:xfrm>
            <a:off x="1828800" y="4572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7177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692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127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2743200"/>
            <a:ext cx="15573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29175"/>
            <a:ext cx="4381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29175"/>
            <a:ext cx="533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1295400" y="2362200"/>
            <a:ext cx="3429000" cy="2590800"/>
            <a:chOff x="240" y="672"/>
            <a:chExt cx="2838" cy="2640"/>
          </a:xfrm>
        </p:grpSpPr>
        <p:pic>
          <p:nvPicPr>
            <p:cNvPr id="7189" name="Picture 19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48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0" name="Picture 20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8101">
              <a:off x="2016" y="1440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1" name="Picture 21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38754">
              <a:off x="2016" y="2544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2" name="Picture 22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3" name="Picture 23" descr="con-va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42631" flipH="1">
              <a:off x="1157" y="2128"/>
              <a:ext cx="799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9177" name="Rectangle 25"/>
          <p:cNvSpPr>
            <a:spLocks noChangeArrowheads="1"/>
          </p:cNvSpPr>
          <p:nvPr/>
        </p:nvSpPr>
        <p:spPr bwMode="auto">
          <a:xfrm>
            <a:off x="-88900" y="212725"/>
            <a:ext cx="8648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Thấy 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 có bốn chân,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Nòng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nọc vui mừng gọi: “Mẹ ơi!”</a:t>
            </a:r>
            <a:r>
              <a:rPr lang="en-US" alt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7188" name="Picture 27" descr="AXDGX56CA4SAJ43CA6LA0XZCA14EHD8CABYAX8FCAP6HWR4CATAO2RMCAICTIWXCAP41VJ2CA96SFLTCAETNEX3CAFTLPXECAW4L2EOCAD16WPDCA2ZY1MXCA9WY72HCABE3LBWCA1DYRINCA41MX3JCA78VFY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47800"/>
            <a:ext cx="27717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49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9" grpId="0" animBg="1"/>
      <p:bldP spid="491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1295400" y="1143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133600" y="31242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371600" y="3429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7" name="Oval 5"/>
          <p:cNvSpPr>
            <a:spLocks noChangeArrowheads="1"/>
          </p:cNvSpPr>
          <p:nvPr/>
        </p:nvSpPr>
        <p:spPr bwMode="auto">
          <a:xfrm>
            <a:off x="1066800" y="56388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143000" y="2438400"/>
            <a:ext cx="228600" cy="228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2" name="Oval 8"/>
          <p:cNvSpPr>
            <a:spLocks noChangeArrowheads="1"/>
          </p:cNvSpPr>
          <p:nvPr/>
        </p:nvSpPr>
        <p:spPr bwMode="auto">
          <a:xfrm>
            <a:off x="914400" y="39624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200" name="Oval 11"/>
          <p:cNvSpPr>
            <a:spLocks noChangeArrowheads="1"/>
          </p:cNvSpPr>
          <p:nvPr/>
        </p:nvSpPr>
        <p:spPr bwMode="auto">
          <a:xfrm>
            <a:off x="1828800" y="4572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8201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692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127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6663" y="2743200"/>
            <a:ext cx="155733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29175"/>
            <a:ext cx="4381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29175"/>
            <a:ext cx="533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10" name="Group 18"/>
          <p:cNvGrpSpPr>
            <a:grpSpLocks/>
          </p:cNvGrpSpPr>
          <p:nvPr/>
        </p:nvGrpSpPr>
        <p:grpSpPr bwMode="auto">
          <a:xfrm>
            <a:off x="1295400" y="2362200"/>
            <a:ext cx="3429000" cy="2590800"/>
            <a:chOff x="240" y="672"/>
            <a:chExt cx="2838" cy="2640"/>
          </a:xfrm>
        </p:grpSpPr>
        <p:pic>
          <p:nvPicPr>
            <p:cNvPr id="3" name="Picture 19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48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20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8101">
              <a:off x="2016" y="1440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15" name="Picture 21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38754">
              <a:off x="2016" y="2544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2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3" descr="con-va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42631" flipH="1">
              <a:off x="1157" y="2128"/>
              <a:ext cx="799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200" name="Rectangle 24"/>
          <p:cNvSpPr>
            <a:spLocks noChangeArrowheads="1"/>
          </p:cNvSpPr>
          <p:nvPr/>
        </p:nvSpPr>
        <p:spPr bwMode="auto">
          <a:xfrm>
            <a:off x="-88900" y="0"/>
            <a:ext cx="6958013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Bác Rùa lắc đầu: “Ta không sinh ra các cháu, </a:t>
            </a:r>
          </a:p>
          <a:p>
            <a:pPr eaLnBrk="1" hangingPunct="1"/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các cháu có bụng trắng cơ…”</a:t>
            </a:r>
          </a:p>
        </p:txBody>
      </p:sp>
      <p:pic>
        <p:nvPicPr>
          <p:cNvPr id="8212" name="Picture 26" descr="AYL51Q4CAZYZQLACA47OX6RCAOTAM44CAV5725QCAKXJ724CAZFAN05CAIONNCCCA62GY46CALKK44KCANAP5E8CA4SIVWSCAHKVWRSCAHZ4DK2CA5Z90LHCAN50Y2ZCA24PS21CAPFUXIHCAWM2GCUCA3E4VW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371600"/>
            <a:ext cx="1895475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3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3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0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  <p:bldP spid="8199" grpId="0" animBg="1"/>
      <p:bldP spid="502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133600" y="31242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371600" y="3429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9220" name="Oval 5"/>
          <p:cNvSpPr>
            <a:spLocks noChangeArrowheads="1"/>
          </p:cNvSpPr>
          <p:nvPr/>
        </p:nvSpPr>
        <p:spPr bwMode="auto">
          <a:xfrm>
            <a:off x="1066800" y="56388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143000" y="2438400"/>
            <a:ext cx="228600" cy="228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9222" name="Oval 8"/>
          <p:cNvSpPr>
            <a:spLocks noChangeArrowheads="1"/>
          </p:cNvSpPr>
          <p:nvPr/>
        </p:nvSpPr>
        <p:spPr bwMode="auto">
          <a:xfrm>
            <a:off x="914400" y="39624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9223" name="Oval 11"/>
          <p:cNvSpPr>
            <a:spLocks noChangeArrowheads="1"/>
          </p:cNvSpPr>
          <p:nvPr/>
        </p:nvSpPr>
        <p:spPr bwMode="auto">
          <a:xfrm>
            <a:off x="1828800" y="4572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9224" name="Picture 1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692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127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29175"/>
            <a:ext cx="4381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29175"/>
            <a:ext cx="533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32" name="Group 27"/>
          <p:cNvGrpSpPr>
            <a:grpSpLocks/>
          </p:cNvGrpSpPr>
          <p:nvPr/>
        </p:nvGrpSpPr>
        <p:grpSpPr bwMode="auto">
          <a:xfrm>
            <a:off x="228600" y="1600200"/>
            <a:ext cx="3429000" cy="2590800"/>
            <a:chOff x="240" y="672"/>
            <a:chExt cx="2838" cy="2640"/>
          </a:xfrm>
        </p:grpSpPr>
        <p:pic>
          <p:nvPicPr>
            <p:cNvPr id="9235" name="Picture 28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48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6" name="Picture 29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8101">
              <a:off x="2016" y="1440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7" name="Picture 30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38754">
              <a:off x="2016" y="2544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8" name="Picture 31" descr="con-xanh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9" name="Picture 32" descr="con-vang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42631" flipH="1">
              <a:off x="1157" y="2128"/>
              <a:ext cx="799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33" name="Picture 33" descr="AD34R1ECAUWEKVPCA5AL2H7CAIOZJ7YCAQF4TU2CAMI8CN3CA3IAZEZCAWM11SRCAY8K5MACAJWVGAICA31KCZZCA7J9M81CAPY3GOUCAOWLIB0CACREVGWCAHL1Y0YCARHCCVDCA03B0AWCAC8YQIHCA6G1LH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3810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4" name="Rectangle 34"/>
          <p:cNvSpPr>
            <a:spLocks noChangeArrowheads="1"/>
          </p:cNvSpPr>
          <p:nvPr/>
        </p:nvSpPr>
        <p:spPr bwMode="auto">
          <a:xfrm>
            <a:off x="0" y="228600"/>
            <a:ext cx="47355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 tìm gặp chị Ngỗng</a:t>
            </a:r>
          </a:p>
          <a:p>
            <a:pPr eaLnBrk="1" hangingPunct="1"/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lông bụng trắng như bông gọi: </a:t>
            </a:r>
          </a:p>
          <a:p>
            <a:pPr eaLnBrk="1" hangingPunct="1"/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“Mẹ, mẹ!”</a:t>
            </a:r>
            <a:r>
              <a:rPr lang="en-US" altLang="vi-VN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1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  <p:bldP spid="8199" grpId="0" animBg="1"/>
      <p:bldP spid="512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2133600" y="31242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6" name="Oval 4"/>
          <p:cNvSpPr>
            <a:spLocks noChangeArrowheads="1"/>
          </p:cNvSpPr>
          <p:nvPr/>
        </p:nvSpPr>
        <p:spPr bwMode="auto">
          <a:xfrm>
            <a:off x="1371600" y="3429000"/>
            <a:ext cx="381000" cy="3810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244" name="Oval 5"/>
          <p:cNvSpPr>
            <a:spLocks noChangeArrowheads="1"/>
          </p:cNvSpPr>
          <p:nvPr/>
        </p:nvSpPr>
        <p:spPr bwMode="auto">
          <a:xfrm>
            <a:off x="1066800" y="5638800"/>
            <a:ext cx="152400" cy="1524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1143000" y="2438400"/>
            <a:ext cx="228600" cy="2286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246" name="Oval 8"/>
          <p:cNvSpPr>
            <a:spLocks noChangeArrowheads="1"/>
          </p:cNvSpPr>
          <p:nvPr/>
        </p:nvSpPr>
        <p:spPr bwMode="auto">
          <a:xfrm>
            <a:off x="914400" y="39624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0247" name="Oval 11"/>
          <p:cNvSpPr>
            <a:spLocks noChangeArrowheads="1"/>
          </p:cNvSpPr>
          <p:nvPr/>
        </p:nvSpPr>
        <p:spPr bwMode="auto">
          <a:xfrm>
            <a:off x="1828800" y="4572000"/>
            <a:ext cx="304800" cy="30480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10248" name="Picture 1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029200"/>
            <a:ext cx="6921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12700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3" name="Picture 2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2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29175"/>
            <a:ext cx="4381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2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829175"/>
            <a:ext cx="5334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962400"/>
            <a:ext cx="4191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1" name="Picture 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33875"/>
            <a:ext cx="73342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56" name="Group 16"/>
          <p:cNvGrpSpPr>
            <a:grpSpLocks/>
          </p:cNvGrpSpPr>
          <p:nvPr/>
        </p:nvGrpSpPr>
        <p:grpSpPr bwMode="auto">
          <a:xfrm>
            <a:off x="228600" y="1600200"/>
            <a:ext cx="3429000" cy="2590800"/>
            <a:chOff x="240" y="672"/>
            <a:chExt cx="2838" cy="2640"/>
          </a:xfrm>
        </p:grpSpPr>
        <p:pic>
          <p:nvPicPr>
            <p:cNvPr id="10259" name="Picture 17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1248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0" name="Picture 18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128101">
              <a:off x="2016" y="1440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1" name="Picture 19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38754">
              <a:off x="2016" y="2544"/>
              <a:ext cx="1062" cy="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2" name="Picture 20" descr="con-xanh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672"/>
              <a:ext cx="1152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63" name="Picture 21" descr="con-vang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542631" flipH="1">
              <a:off x="1157" y="2128"/>
              <a:ext cx="799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247" name="Rectangle 23"/>
          <p:cNvSpPr>
            <a:spLocks noChangeArrowheads="1"/>
          </p:cNvSpPr>
          <p:nvPr/>
        </p:nvSpPr>
        <p:spPr bwMode="auto">
          <a:xfrm>
            <a:off x="0" y="442913"/>
            <a:ext cx="59150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 Ngỗng cười: </a:t>
            </a:r>
          </a:p>
          <a:p>
            <a:pPr eaLnBrk="1" hangingPunct="1"/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“Mẹ của các em biết hát “ộp, ộp” cơ…”</a:t>
            </a:r>
          </a:p>
        </p:txBody>
      </p:sp>
      <p:pic>
        <p:nvPicPr>
          <p:cNvPr id="52249" name="Picture 25" descr="huy-ngong-gh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685800"/>
            <a:ext cx="3124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9.45228E-7 L -0.4375 0.11648 " pathEditMode="relative" rAng="0" ptsTypes="AA">
                                      <p:cBhvr>
                                        <p:cTn id="41" dur="5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75" y="58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ien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animBg="1"/>
      <p:bldP spid="8196" grpId="0" animBg="1"/>
      <p:bldP spid="8199" grpId="0" animBg="1"/>
      <p:bldP spid="52247" grpId="0"/>
      <p:bldP spid="52247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7&quot;/&gt;&lt;/object&gt;&lt;object type=&quot;3&quot; unique_id=&quot;10005&quot;&gt;&lt;property id=&quot;20148&quot; value=&quot;5&quot;/&gt;&lt;property id=&quot;20300&quot; value=&quot;Slide 2&quot;/&gt;&lt;property id=&quot;20307&quot; value=&quot;266&quot;/&gt;&lt;/object&gt;&lt;object type=&quot;3&quot; unique_id=&quot;10006&quot;&gt;&lt;property id=&quot;20148&quot; value=&quot;5&quot;/&gt;&lt;property id=&quot;20300&quot; value=&quot;Slide 3&quot;/&gt;&lt;property id=&quot;20307&quot; value=&quot;267&quot;/&gt;&lt;/object&gt;&lt;object type=&quot;3&quot; unique_id=&quot;10007&quot;&gt;&lt;property id=&quot;20148&quot; value=&quot;5&quot;/&gt;&lt;property id=&quot;20300&quot; value=&quot;Slide 4&quot;/&gt;&lt;property id=&quot;20307&quot; value=&quot;269&quot;/&gt;&lt;/object&gt;&lt;object type=&quot;3&quot; unique_id=&quot;10008&quot;&gt;&lt;property id=&quot;20148&quot; value=&quot;5&quot;/&gt;&lt;property id=&quot;20300&quot; value=&quot;Slide 5&quot;/&gt;&lt;property id=&quot;20307&quot; value=&quot;268&quot;/&gt;&lt;/object&gt;&lt;object type=&quot;3&quot; unique_id=&quot;10009&quot;&gt;&lt;property id=&quot;20148&quot; value=&quot;5&quot;/&gt;&lt;property id=&quot;20300&quot; value=&quot;Slide 6&quot;/&gt;&lt;property id=&quot;20307&quot; value=&quot;270&quot;/&gt;&lt;/object&gt;&lt;object type=&quot;3&quot; unique_id=&quot;10010&quot;&gt;&lt;property id=&quot;20148&quot; value=&quot;5&quot;/&gt;&lt;property id=&quot;20300&quot; value=&quot;Slide 7&quot;/&gt;&lt;property id=&quot;20307&quot; value=&quot;271&quot;/&gt;&lt;/object&gt;&lt;object type=&quot;3&quot; unique_id=&quot;10011&quot;&gt;&lt;property id=&quot;20148&quot; value=&quot;5&quot;/&gt;&lt;property id=&quot;20300&quot; value=&quot;Slide 8&quot;/&gt;&lt;property id=&quot;20307&quot; value=&quot;272&quot;/&gt;&lt;/object&gt;&lt;object type=&quot;3&quot; unique_id=&quot;10012&quot;&gt;&lt;property id=&quot;20148&quot; value=&quot;5&quot;/&gt;&lt;property id=&quot;20300&quot; value=&quot;Slide 9&quot;/&gt;&lt;property id=&quot;20307&quot; value=&quot;273&quot;/&gt;&lt;/object&gt;&lt;object type=&quot;3&quot; unique_id=&quot;10013&quot;&gt;&lt;property id=&quot;20148&quot; value=&quot;5&quot;/&gt;&lt;property id=&quot;20300&quot; value=&quot;Slide 10&quot;/&gt;&lt;property id=&quot;20307&quot; value=&quot;274&quot;/&gt;&lt;/object&gt;&lt;object type=&quot;3&quot; unique_id=&quot;10014&quot;&gt;&lt;property id=&quot;20148&quot; value=&quot;5&quot;/&gt;&lt;property id=&quot;20300&quot; value=&quot;Slide 11&quot;/&gt;&lt;property id=&quot;20307&quot; value=&quot;262&quot;/&gt;&lt;/object&gt;&lt;object type=&quot;3&quot; unique_id=&quot;10015&quot;&gt;&lt;property id=&quot;20148&quot; value=&quot;5&quot;/&gt;&lt;property id=&quot;20300&quot; value=&quot;Slide 12 - &amp;quot;Vòng đời của ếch&amp;quot;&quot;/&gt;&lt;property id=&quot;20307&quot; value=&quot;275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267</Words>
  <Application>Microsoft Office PowerPoint</Application>
  <PresentationFormat>On-screen Show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Vòng đời của ếch</vt:lpstr>
    </vt:vector>
  </TitlesOfParts>
  <Company>0904015448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Gorilla Studio</dc:creator>
  <cp:lastModifiedBy>MyPC</cp:lastModifiedBy>
  <cp:revision>36</cp:revision>
  <dcterms:created xsi:type="dcterms:W3CDTF">2006-07-06T21:04:59Z</dcterms:created>
  <dcterms:modified xsi:type="dcterms:W3CDTF">2021-01-20T00:51:30Z</dcterms:modified>
</cp:coreProperties>
</file>