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88" r:id="rId6"/>
    <p:sldId id="261" r:id="rId7"/>
    <p:sldId id="265" r:id="rId8"/>
    <p:sldId id="262" r:id="rId9"/>
    <p:sldId id="289" r:id="rId10"/>
    <p:sldId id="290" r:id="rId11"/>
    <p:sldId id="291" r:id="rId12"/>
    <p:sldId id="292" r:id="rId13"/>
    <p:sldId id="293" r:id="rId14"/>
    <p:sldId id="294" r:id="rId15"/>
    <p:sldId id="267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4" r:id="rId24"/>
    <p:sldId id="272" r:id="rId25"/>
    <p:sldId id="275" r:id="rId26"/>
    <p:sldId id="276" r:id="rId27"/>
    <p:sldId id="277" r:id="rId28"/>
    <p:sldId id="305" r:id="rId29"/>
    <p:sldId id="279" r:id="rId30"/>
    <p:sldId id="280" r:id="rId31"/>
    <p:sldId id="281" r:id="rId32"/>
    <p:sldId id="287" r:id="rId33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FF99"/>
    <a:srgbClr val="FF99FF"/>
    <a:srgbClr val="FFFF00"/>
    <a:srgbClr val="6600FF"/>
    <a:srgbClr val="FFFF99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1" autoAdjust="0"/>
    <p:restoredTop sz="94660"/>
  </p:normalViewPr>
  <p:slideViewPr>
    <p:cSldViewPr>
      <p:cViewPr varScale="1">
        <p:scale>
          <a:sx n="69" d="100"/>
          <a:sy n="69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4B5A2-5EDE-42A2-89F9-E4E1A14B33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921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DAB3A-3CFA-4370-BC22-5330376BE84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1925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B52F5-6D73-48B0-AB93-761034EB08E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5251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AC6F2-3D96-4EF2-A7E1-FFD7E0DBA4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828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F7674-2835-4CF8-A666-1C6928BAC8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7477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BAC7B-2B79-44C3-A301-C636B2E3CBC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212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EBE90-DECA-40E2-AD04-24E38590608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8122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4AD83-36D7-4152-AD90-FC8AF6B9DDB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877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8BCC0-01DB-4C32-BA8E-330290CF8A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889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380A0E-D986-449A-8326-F4CFD7702EF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2014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D9FD5-A0EB-4B5E-A09C-FDCB7324C0D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4418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F8E3A-1C40-4766-B22B-B0A324B374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488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66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B74C7B-136E-40A7-A845-E581157773CB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audio" Target="../media/audio3.wav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31.png"/><Relationship Id="rId5" Type="http://schemas.openxmlformats.org/officeDocument/2006/relationships/image" Target="../media/image29.jpeg"/><Relationship Id="rId4" Type="http://schemas.openxmlformats.org/officeDocument/2006/relationships/audio" Target="../media/audio3.wav"/><Relationship Id="rId9" Type="http://schemas.openxmlformats.org/officeDocument/2006/relationships/image" Target="../media/image30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36.jpeg"/><Relationship Id="rId5" Type="http://schemas.openxmlformats.org/officeDocument/2006/relationships/image" Target="../media/image31.png"/><Relationship Id="rId10" Type="http://schemas.openxmlformats.org/officeDocument/2006/relationships/image" Target="../media/image30.gif"/><Relationship Id="rId4" Type="http://schemas.openxmlformats.org/officeDocument/2006/relationships/audio" Target="../media/audio3.wav"/><Relationship Id="rId9" Type="http://schemas.openxmlformats.org/officeDocument/2006/relationships/hyperlink" Target="http://www.google.com.vn/url?sa=i&amp;rct=j&amp;q=&amp;esrc=s&amp;frm=1&amp;source=images&amp;cd=&amp;cad=rja&amp;uact=8&amp;ved=&amp;url=http%3A%2F%2Falobacsi.com%2Fthoi-su%2Fkhanh-hoa-soc-voi-hinh-anh-co-be-nguoi-rung-vua-duoc-phat-hien-a20140215052414422c160.htm&amp;psig=AFQjCNHOA15vFmcxDncdE8VcrZtyMmTUYg&amp;ust=1447313477658520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2.wav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24.jpeg"/><Relationship Id="rId5" Type="http://schemas.openxmlformats.org/officeDocument/2006/relationships/image" Target="../media/image31.png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762000" y="2438400"/>
            <a:ext cx="77724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kỹ năng thoát hiểm khi xảy ra hỏa hoạn cháy nổ</a:t>
            </a:r>
          </a:p>
        </p:txBody>
      </p:sp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1676400" y="3810000"/>
            <a:ext cx="55626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1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Bích Hạnh</a:t>
            </a:r>
          </a:p>
          <a:p>
            <a:pPr algn="ctr"/>
            <a:r>
              <a:rPr lang="vi-VN" sz="11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lớn A3</a:t>
            </a:r>
          </a:p>
          <a:p>
            <a:pPr algn="ctr"/>
            <a:r>
              <a:rPr lang="vi-VN" sz="11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4400" y="533400"/>
            <a:ext cx="7391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Gia Lâm</a:t>
            </a:r>
          </a:p>
          <a:p>
            <a:pPr algn="ctr" eaLnBrk="1" hangingPunct="1"/>
            <a:r>
              <a:rPr lang="en-US" alt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Cổ Bi</a:t>
            </a:r>
          </a:p>
        </p:txBody>
      </p:sp>
      <p:pic>
        <p:nvPicPr>
          <p:cNvPr id="2053" name="Picture 10" descr="tải xuống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635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11268" name="Picture 4" descr="AEdckM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12292" name="Picture 4" descr="day-di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838200" y="838200"/>
            <a:ext cx="7315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1 số kỹ năng phòng chống hỏa hoạn cháy nổ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5"/>
          <p:cNvSpPr>
            <a:spLocks noChangeArrowheads="1" noChangeShapeType="1" noTextEdit="1"/>
          </p:cNvSpPr>
          <p:nvPr/>
        </p:nvSpPr>
        <p:spPr bwMode="auto">
          <a:xfrm>
            <a:off x="685800" y="2057400"/>
            <a:ext cx="7696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của chú lính cứu hỏa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15364" name="Picture 5" descr="455412439999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16388" name="Picture 4" descr="mfz4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17412" name="Picture 5" descr="1100929ce10c721cac00963df69d3ca3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1066800" y="1676400"/>
            <a:ext cx="6934200" cy="2024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xảy ra hỏa hoạn cháy nổ chúng ta cần làm gì?</a:t>
            </a:r>
          </a:p>
          <a:p>
            <a:pPr algn="ctr"/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ot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21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9"/>
          <a:stretch>
            <a:fillRect/>
          </a:stretch>
        </p:blipFill>
        <p:spPr bwMode="auto">
          <a:xfrm>
            <a:off x="6096000" y="1447800"/>
            <a:ext cx="26860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mfz4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5194" r="51143" b="1299"/>
          <a:stretch>
            <a:fillRect/>
          </a:stretch>
        </p:blipFill>
        <p:spPr bwMode="auto">
          <a:xfrm>
            <a:off x="1371600" y="0"/>
            <a:ext cx="624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609600" y="2819400"/>
            <a:ext cx="800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và tác hại của lửa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381000" y="2209800"/>
            <a:ext cx="8382000" cy="1762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trong gia đình con xảy ra cháy con sẽ làm gì?</a:t>
            </a:r>
          </a:p>
          <a:p>
            <a:pPr algn="ctr"/>
            <a:endParaRPr lang="vi-VN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22532" name="Picture 4" descr="hq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528638" y="2590800"/>
            <a:ext cx="8086725" cy="1109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cần làm gì để phòng chống cháy nổ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24580" name="Picture 4" descr="Diem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grab1375684465J4B1lFya_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gas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ban_la_TQ-8e146-crop1383381852762p-300x2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6934200" cy="2381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Đội nào nhanh nhất</a:t>
            </a:r>
          </a:p>
          <a:p>
            <a:pPr algn="ctr"/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13ch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01000" cy="50974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WordArt 4"/>
          <p:cNvSpPr>
            <a:spLocks noChangeArrowheads="1" noChangeShapeType="1" noTextEdit="1"/>
          </p:cNvSpPr>
          <p:nvPr/>
        </p:nvSpPr>
        <p:spPr bwMode="auto">
          <a:xfrm>
            <a:off x="990600" y="152400"/>
            <a:ext cx="6696075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xảy ra cháy ở lớp học con sẽ làm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13ch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/>
          <a:stretch>
            <a:fillRect/>
          </a:stretch>
        </p:blipFill>
        <p:spPr bwMode="auto">
          <a:xfrm>
            <a:off x="228600" y="1600200"/>
            <a:ext cx="2743200" cy="23828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huong_dan_tre_xu_tri_khi_co_hoa_ho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5"/>
          <a:stretch>
            <a:fillRect/>
          </a:stretch>
        </p:blipFill>
        <p:spPr bwMode="auto">
          <a:xfrm>
            <a:off x="3200400" y="1600200"/>
            <a:ext cx="2819400" cy="2362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thoat3_zps75f908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1" t="4445" r="31087" b="26666"/>
          <a:stretch>
            <a:fillRect/>
          </a:stretch>
        </p:blipFill>
        <p:spPr bwMode="auto">
          <a:xfrm>
            <a:off x="6172200" y="1600200"/>
            <a:ext cx="2743200" cy="2362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62000" y="4724400"/>
            <a:ext cx="1295400" cy="1676400"/>
          </a:xfrm>
          <a:prstGeom prst="rect">
            <a:avLst/>
          </a:prstGeom>
          <a:solidFill>
            <a:srgbClr val="FF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06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4648200"/>
            <a:ext cx="1295400" cy="1676400"/>
          </a:xfrm>
          <a:prstGeom prst="rect">
            <a:avLst/>
          </a:prstGeom>
          <a:solidFill>
            <a:srgbClr val="FF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06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934200" y="4724400"/>
            <a:ext cx="1295400" cy="1676400"/>
          </a:xfrm>
          <a:prstGeom prst="rect">
            <a:avLst/>
          </a:prstGeom>
          <a:solidFill>
            <a:srgbClr val="FF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06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400800" y="1371600"/>
            <a:ext cx="2286000" cy="2743200"/>
            <a:chOff x="1968" y="720"/>
            <a:chExt cx="1872" cy="2016"/>
          </a:xfrm>
        </p:grpSpPr>
        <p:sp>
          <p:nvSpPr>
            <p:cNvPr id="27670" name="Line 9"/>
            <p:cNvSpPr>
              <a:spLocks noChangeShapeType="1"/>
            </p:cNvSpPr>
            <p:nvPr/>
          </p:nvSpPr>
          <p:spPr bwMode="auto">
            <a:xfrm>
              <a:off x="1968" y="768"/>
              <a:ext cx="1872" cy="196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671" name="Line 10"/>
            <p:cNvSpPr>
              <a:spLocks noChangeShapeType="1"/>
            </p:cNvSpPr>
            <p:nvPr/>
          </p:nvSpPr>
          <p:spPr bwMode="auto">
            <a:xfrm flipH="1">
              <a:off x="1968" y="720"/>
              <a:ext cx="1776" cy="201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" y="1371600"/>
            <a:ext cx="2514600" cy="2743200"/>
            <a:chOff x="1968" y="720"/>
            <a:chExt cx="1872" cy="2016"/>
          </a:xfrm>
        </p:grpSpPr>
        <p:sp>
          <p:nvSpPr>
            <p:cNvPr id="27668" name="Line 12"/>
            <p:cNvSpPr>
              <a:spLocks noChangeShapeType="1"/>
            </p:cNvSpPr>
            <p:nvPr/>
          </p:nvSpPr>
          <p:spPr bwMode="auto">
            <a:xfrm>
              <a:off x="1968" y="768"/>
              <a:ext cx="1872" cy="196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669" name="Line 13"/>
            <p:cNvSpPr>
              <a:spLocks noChangeShapeType="1"/>
            </p:cNvSpPr>
            <p:nvPr/>
          </p:nvSpPr>
          <p:spPr bwMode="auto">
            <a:xfrm flipH="1">
              <a:off x="1968" y="720"/>
              <a:ext cx="1776" cy="201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3566" name="Picture 14" descr="sm9orange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5">
            <a:hlinkClick r:id="" action="ppaction://media"/>
          </p:cNvPr>
          <p:cNvPicPr>
            <a:picLocks noRot="1" noChangeAspect="1" noChangeArrowheads="1"/>
          </p:cNvPicPr>
          <p:nvPr>
            <p:ph/>
            <a:wavAudioFile r:embed="rId1" name="j0214098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7086600"/>
            <a:ext cx="304800" cy="304800"/>
          </a:xfrm>
        </p:spPr>
      </p:pic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6892925" y="269875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3569" name="WordArt 17"/>
          <p:cNvSpPr>
            <a:spLocks noChangeArrowheads="1" noChangeShapeType="1" noTextEdit="1"/>
          </p:cNvSpPr>
          <p:nvPr/>
        </p:nvSpPr>
        <p:spPr bwMode="auto">
          <a:xfrm>
            <a:off x="73501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23570" name="WordArt 18"/>
          <p:cNvSpPr>
            <a:spLocks noChangeArrowheads="1" noChangeShapeType="1" noTextEdit="1"/>
          </p:cNvSpPr>
          <p:nvPr/>
        </p:nvSpPr>
        <p:spPr bwMode="auto">
          <a:xfrm>
            <a:off x="73501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23571" name="WordArt 19"/>
          <p:cNvSpPr>
            <a:spLocks noChangeArrowheads="1" noChangeShapeType="1" noTextEdit="1"/>
          </p:cNvSpPr>
          <p:nvPr/>
        </p:nvSpPr>
        <p:spPr bwMode="auto">
          <a:xfrm>
            <a:off x="74263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  <p:sp>
        <p:nvSpPr>
          <p:cNvPr id="23572" name="WordArt 20"/>
          <p:cNvSpPr>
            <a:spLocks noChangeArrowheads="1" noChangeShapeType="1" noTextEdit="1"/>
          </p:cNvSpPr>
          <p:nvPr/>
        </p:nvSpPr>
        <p:spPr bwMode="auto">
          <a:xfrm>
            <a:off x="74263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23573" name="WordArt 21"/>
          <p:cNvSpPr>
            <a:spLocks noChangeArrowheads="1" noChangeShapeType="1" noTextEdit="1"/>
          </p:cNvSpPr>
          <p:nvPr/>
        </p:nvSpPr>
        <p:spPr bwMode="auto">
          <a:xfrm>
            <a:off x="73501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23574" name="AutoShape 22"/>
          <p:cNvSpPr>
            <a:spLocks noChangeArrowheads="1"/>
          </p:cNvSpPr>
          <p:nvPr/>
        </p:nvSpPr>
        <p:spPr bwMode="auto">
          <a:xfrm>
            <a:off x="5992813" y="-381000"/>
            <a:ext cx="3151187" cy="2265363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3575" name="WordArt 23"/>
          <p:cNvSpPr>
            <a:spLocks noChangeArrowheads="1" noChangeShapeType="1" noTextEdit="1"/>
          </p:cNvSpPr>
          <p:nvPr/>
        </p:nvSpPr>
        <p:spPr bwMode="auto">
          <a:xfrm>
            <a:off x="6875463" y="387350"/>
            <a:ext cx="15144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vi-VN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5" fill="hold"/>
                                        <p:tgtEl>
                                          <p:spTgt spid="23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7"/>
                </p:tgtEl>
              </p:cMediaNode>
            </p:audio>
          </p:childTnLst>
        </p:cTn>
      </p:par>
    </p:tnLst>
    <p:bldLst>
      <p:bldP spid="23557" grpId="0" animBg="1"/>
      <p:bldP spid="23559" grpId="0" animBg="1"/>
      <p:bldP spid="23568" grpId="0" animBg="1"/>
      <p:bldP spid="235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3200400" y="1447800"/>
            <a:ext cx="2971800" cy="3200400"/>
            <a:chOff x="1968" y="720"/>
            <a:chExt cx="1872" cy="2016"/>
          </a:xfrm>
        </p:grpSpPr>
        <p:sp>
          <p:nvSpPr>
            <p:cNvPr id="28683" name="Line 5"/>
            <p:cNvSpPr>
              <a:spLocks noChangeShapeType="1"/>
            </p:cNvSpPr>
            <p:nvPr/>
          </p:nvSpPr>
          <p:spPr bwMode="auto">
            <a:xfrm>
              <a:off x="1968" y="768"/>
              <a:ext cx="1872" cy="196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684" name="Line 6"/>
            <p:cNvSpPr>
              <a:spLocks noChangeShapeType="1"/>
            </p:cNvSpPr>
            <p:nvPr/>
          </p:nvSpPr>
          <p:spPr bwMode="auto">
            <a:xfrm flipH="1">
              <a:off x="1968" y="720"/>
              <a:ext cx="1776" cy="201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2743200" y="762000"/>
            <a:ext cx="2209800" cy="3200400"/>
            <a:chOff x="1968" y="720"/>
            <a:chExt cx="1872" cy="2016"/>
          </a:xfrm>
        </p:grpSpPr>
        <p:sp>
          <p:nvSpPr>
            <p:cNvPr id="28681" name="Line 8"/>
            <p:cNvSpPr>
              <a:spLocks noChangeShapeType="1"/>
            </p:cNvSpPr>
            <p:nvPr/>
          </p:nvSpPr>
          <p:spPr bwMode="auto">
            <a:xfrm>
              <a:off x="1968" y="768"/>
              <a:ext cx="1872" cy="196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682" name="Line 9"/>
            <p:cNvSpPr>
              <a:spLocks noChangeShapeType="1"/>
            </p:cNvSpPr>
            <p:nvPr/>
          </p:nvSpPr>
          <p:spPr bwMode="auto">
            <a:xfrm flipH="1">
              <a:off x="1968" y="720"/>
              <a:ext cx="1776" cy="201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8676" name="Picture 13" descr="1275806072-be-o-nha-mot-min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6700"/>
            <a:ext cx="79248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-2209800" y="1600200"/>
            <a:ext cx="2209800" cy="3276600"/>
            <a:chOff x="1968" y="720"/>
            <a:chExt cx="1872" cy="2016"/>
          </a:xfrm>
        </p:grpSpPr>
        <p:sp>
          <p:nvSpPr>
            <p:cNvPr id="28679" name="Line 15"/>
            <p:cNvSpPr>
              <a:spLocks noChangeShapeType="1"/>
            </p:cNvSpPr>
            <p:nvPr/>
          </p:nvSpPr>
          <p:spPr bwMode="auto">
            <a:xfrm>
              <a:off x="1968" y="768"/>
              <a:ext cx="1872" cy="196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680" name="Line 16"/>
            <p:cNvSpPr>
              <a:spLocks noChangeShapeType="1"/>
            </p:cNvSpPr>
            <p:nvPr/>
          </p:nvSpPr>
          <p:spPr bwMode="auto">
            <a:xfrm flipH="1">
              <a:off x="1968" y="720"/>
              <a:ext cx="1776" cy="201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8678" name="WordArt 17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14863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đang ở nhà 1 mình nếu xảy ra cháy con sẽ làm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thoat3_zps75f908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1" t="4445" r="31087" b="26666"/>
          <a:stretch>
            <a:fillRect/>
          </a:stretch>
        </p:blipFill>
        <p:spPr bwMode="auto">
          <a:xfrm>
            <a:off x="6172200" y="1600200"/>
            <a:ext cx="2743200" cy="2362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762000" y="4724400"/>
            <a:ext cx="1295400" cy="1676400"/>
          </a:xfrm>
          <a:prstGeom prst="rect">
            <a:avLst/>
          </a:prstGeom>
          <a:solidFill>
            <a:srgbClr val="FF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06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962400" y="4648200"/>
            <a:ext cx="1295400" cy="1676400"/>
          </a:xfrm>
          <a:prstGeom prst="rect">
            <a:avLst/>
          </a:prstGeom>
          <a:solidFill>
            <a:srgbClr val="FF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06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7010400" y="4572000"/>
            <a:ext cx="1295400" cy="1676400"/>
          </a:xfrm>
          <a:prstGeom prst="rect">
            <a:avLst/>
          </a:prstGeom>
          <a:solidFill>
            <a:srgbClr val="FF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06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55311" name="Picture 15">
            <a:hlinkClick r:id="" action="ppaction://media"/>
          </p:cNvPr>
          <p:cNvPicPr>
            <a:picLocks noRot="1" noChangeAspect="1" noChangeArrowheads="1"/>
          </p:cNvPicPr>
          <p:nvPr>
            <p:ph/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7086600"/>
            <a:ext cx="304800" cy="304800"/>
          </a:xfrm>
        </p:spPr>
      </p:pic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6892925" y="269875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55313" name="WordArt 17"/>
          <p:cNvSpPr>
            <a:spLocks noChangeArrowheads="1" noChangeShapeType="1" noTextEdit="1"/>
          </p:cNvSpPr>
          <p:nvPr/>
        </p:nvSpPr>
        <p:spPr bwMode="auto">
          <a:xfrm>
            <a:off x="73501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55314" name="WordArt 18"/>
          <p:cNvSpPr>
            <a:spLocks noChangeArrowheads="1" noChangeShapeType="1" noTextEdit="1"/>
          </p:cNvSpPr>
          <p:nvPr/>
        </p:nvSpPr>
        <p:spPr bwMode="auto">
          <a:xfrm>
            <a:off x="73501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55315" name="WordArt 19"/>
          <p:cNvSpPr>
            <a:spLocks noChangeArrowheads="1" noChangeShapeType="1" noTextEdit="1"/>
          </p:cNvSpPr>
          <p:nvPr/>
        </p:nvSpPr>
        <p:spPr bwMode="auto">
          <a:xfrm>
            <a:off x="74263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  <p:sp>
        <p:nvSpPr>
          <p:cNvPr id="55316" name="WordArt 20"/>
          <p:cNvSpPr>
            <a:spLocks noChangeArrowheads="1" noChangeShapeType="1" noTextEdit="1"/>
          </p:cNvSpPr>
          <p:nvPr/>
        </p:nvSpPr>
        <p:spPr bwMode="auto">
          <a:xfrm>
            <a:off x="74263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55317" name="WordArt 21"/>
          <p:cNvSpPr>
            <a:spLocks noChangeArrowheads="1" noChangeShapeType="1" noTextEdit="1"/>
          </p:cNvSpPr>
          <p:nvPr/>
        </p:nvSpPr>
        <p:spPr bwMode="auto">
          <a:xfrm>
            <a:off x="73501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55318" name="AutoShape 22"/>
          <p:cNvSpPr>
            <a:spLocks noChangeArrowheads="1"/>
          </p:cNvSpPr>
          <p:nvPr/>
        </p:nvSpPr>
        <p:spPr bwMode="auto">
          <a:xfrm>
            <a:off x="5992813" y="-381000"/>
            <a:ext cx="3151187" cy="2265363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55319" name="WordArt 23"/>
          <p:cNvSpPr>
            <a:spLocks noChangeArrowheads="1" noChangeShapeType="1" noTextEdit="1"/>
          </p:cNvSpPr>
          <p:nvPr/>
        </p:nvSpPr>
        <p:spPr bwMode="auto">
          <a:xfrm>
            <a:off x="6875463" y="387350"/>
            <a:ext cx="15144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vi-VN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11" name="Picture 24" descr="ijpg13312902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633663" cy="2405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2" name="Picture 25" descr="imgr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276600" y="1524000"/>
            <a:ext cx="2514600" cy="2743200"/>
            <a:chOff x="1968" y="720"/>
            <a:chExt cx="1872" cy="2016"/>
          </a:xfrm>
        </p:grpSpPr>
        <p:sp>
          <p:nvSpPr>
            <p:cNvPr id="29720" name="Line 27"/>
            <p:cNvSpPr>
              <a:spLocks noChangeShapeType="1"/>
            </p:cNvSpPr>
            <p:nvPr/>
          </p:nvSpPr>
          <p:spPr bwMode="auto">
            <a:xfrm>
              <a:off x="1968" y="768"/>
              <a:ext cx="1872" cy="196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21" name="Line 28"/>
            <p:cNvSpPr>
              <a:spLocks noChangeShapeType="1"/>
            </p:cNvSpPr>
            <p:nvPr/>
          </p:nvSpPr>
          <p:spPr bwMode="auto">
            <a:xfrm flipH="1">
              <a:off x="1968" y="720"/>
              <a:ext cx="1776" cy="201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55325" name="Picture 29" descr="sm9orange1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3962400" y="4648200"/>
            <a:ext cx="1295400" cy="1676400"/>
          </a:xfrm>
          <a:prstGeom prst="rect">
            <a:avLst/>
          </a:prstGeom>
          <a:solidFill>
            <a:srgbClr val="FF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06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7010400" y="4572000"/>
            <a:ext cx="1295400" cy="1676400"/>
          </a:xfrm>
          <a:prstGeom prst="rect">
            <a:avLst/>
          </a:prstGeom>
          <a:solidFill>
            <a:srgbClr val="FF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06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172200" y="1447800"/>
            <a:ext cx="2514600" cy="2743200"/>
            <a:chOff x="1968" y="720"/>
            <a:chExt cx="1872" cy="2016"/>
          </a:xfrm>
        </p:grpSpPr>
        <p:sp>
          <p:nvSpPr>
            <p:cNvPr id="29718" name="Line 33"/>
            <p:cNvSpPr>
              <a:spLocks noChangeShapeType="1"/>
            </p:cNvSpPr>
            <p:nvPr/>
          </p:nvSpPr>
          <p:spPr bwMode="auto">
            <a:xfrm>
              <a:off x="1968" y="768"/>
              <a:ext cx="1872" cy="196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19" name="Line 34"/>
            <p:cNvSpPr>
              <a:spLocks noChangeShapeType="1"/>
            </p:cNvSpPr>
            <p:nvPr/>
          </p:nvSpPr>
          <p:spPr bwMode="auto">
            <a:xfrm flipH="1">
              <a:off x="1968" y="720"/>
              <a:ext cx="1776" cy="201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745" fill="hold"/>
                                        <p:tgtEl>
                                          <p:spTgt spid="55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11"/>
                </p:tgtEl>
              </p:cMediaNode>
            </p:audio>
          </p:childTnLst>
        </p:cTn>
      </p:par>
    </p:tnLst>
    <p:bldLst>
      <p:bldP spid="55312" grpId="0" animBg="1"/>
      <p:bldP spid="55318" grpId="0" animBg="1"/>
      <p:bldP spid="55326" grpId="0" animBg="1"/>
      <p:bldP spid="553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8153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bị lửa bén vào quần áo con sẽ làm gì?</a:t>
            </a:r>
          </a:p>
          <a:p>
            <a:pPr algn="ctr"/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5" descr="chay-cay-xang-tran-hung-dao-soha-1370539150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6"/>
          <a:stretch>
            <a:fillRect/>
          </a:stretch>
        </p:blipFill>
        <p:spPr bwMode="auto">
          <a:xfrm>
            <a:off x="2362200" y="1524000"/>
            <a:ext cx="41068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tove_pot_ta_49660_pf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4864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34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1355725501-1334945177-muopt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581400"/>
            <a:ext cx="4762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62000" y="4876800"/>
            <a:ext cx="1295400" cy="1676400"/>
          </a:xfrm>
          <a:prstGeom prst="rect">
            <a:avLst/>
          </a:prstGeom>
          <a:solidFill>
            <a:srgbClr val="FF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06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733800" y="4953000"/>
            <a:ext cx="1295400" cy="1676400"/>
          </a:xfrm>
          <a:prstGeom prst="rect">
            <a:avLst/>
          </a:prstGeom>
          <a:solidFill>
            <a:srgbClr val="FF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06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553200" y="4876800"/>
            <a:ext cx="1295400" cy="1676400"/>
          </a:xfrm>
          <a:prstGeom prst="rect">
            <a:avLst/>
          </a:prstGeom>
          <a:solidFill>
            <a:srgbClr val="FF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06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7669" name="Picture 21">
            <a:hlinkClick r:id="" action="ppaction://media"/>
          </p:cNvPr>
          <p:cNvPicPr>
            <a:picLocks noRot="1" noChangeAspect="1" noChangeArrowheads="1"/>
          </p:cNvPicPr>
          <p:nvPr>
            <p:ph/>
            <a:wavAudioFile r:embed="rId1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7162800"/>
            <a:ext cx="304800" cy="304800"/>
          </a:xfrm>
        </p:spPr>
      </p:pic>
      <p:sp>
        <p:nvSpPr>
          <p:cNvPr id="27670" name="AutoShape 22"/>
          <p:cNvSpPr>
            <a:spLocks noChangeArrowheads="1"/>
          </p:cNvSpPr>
          <p:nvPr/>
        </p:nvSpPr>
        <p:spPr bwMode="auto">
          <a:xfrm>
            <a:off x="6892925" y="269875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7671" name="WordArt 23"/>
          <p:cNvSpPr>
            <a:spLocks noChangeArrowheads="1" noChangeShapeType="1" noTextEdit="1"/>
          </p:cNvSpPr>
          <p:nvPr/>
        </p:nvSpPr>
        <p:spPr bwMode="auto">
          <a:xfrm>
            <a:off x="73501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27672" name="WordArt 24"/>
          <p:cNvSpPr>
            <a:spLocks noChangeArrowheads="1" noChangeShapeType="1" noTextEdit="1"/>
          </p:cNvSpPr>
          <p:nvPr/>
        </p:nvSpPr>
        <p:spPr bwMode="auto">
          <a:xfrm>
            <a:off x="73501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27673" name="WordArt 25"/>
          <p:cNvSpPr>
            <a:spLocks noChangeArrowheads="1" noChangeShapeType="1" noTextEdit="1"/>
          </p:cNvSpPr>
          <p:nvPr/>
        </p:nvSpPr>
        <p:spPr bwMode="auto">
          <a:xfrm>
            <a:off x="74263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  <p:sp>
        <p:nvSpPr>
          <p:cNvPr id="27674" name="WordArt 26"/>
          <p:cNvSpPr>
            <a:spLocks noChangeArrowheads="1" noChangeShapeType="1" noTextEdit="1"/>
          </p:cNvSpPr>
          <p:nvPr/>
        </p:nvSpPr>
        <p:spPr bwMode="auto">
          <a:xfrm>
            <a:off x="74263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27675" name="WordArt 27"/>
          <p:cNvSpPr>
            <a:spLocks noChangeArrowheads="1" noChangeShapeType="1" noTextEdit="1"/>
          </p:cNvSpPr>
          <p:nvPr/>
        </p:nvSpPr>
        <p:spPr bwMode="auto">
          <a:xfrm>
            <a:off x="73501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27676" name="AutoShape 28"/>
          <p:cNvSpPr>
            <a:spLocks noChangeArrowheads="1"/>
          </p:cNvSpPr>
          <p:nvPr/>
        </p:nvSpPr>
        <p:spPr bwMode="auto">
          <a:xfrm>
            <a:off x="5992813" y="-381000"/>
            <a:ext cx="3151187" cy="2265363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7677" name="WordArt 29"/>
          <p:cNvSpPr>
            <a:spLocks noChangeArrowheads="1" noChangeShapeType="1" noTextEdit="1"/>
          </p:cNvSpPr>
          <p:nvPr/>
        </p:nvSpPr>
        <p:spPr bwMode="auto">
          <a:xfrm>
            <a:off x="6875464" y="387350"/>
            <a:ext cx="1312862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31758" name="Picture 31" descr="9-3b11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819400" cy="2590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9" name="Picture 32" descr="chay-cay-xang-tran-hung-dao-soha-13705391501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6"/>
          <a:stretch>
            <a:fillRect/>
          </a:stretch>
        </p:blipFill>
        <p:spPr bwMode="auto">
          <a:xfrm>
            <a:off x="3124200" y="2057400"/>
            <a:ext cx="2743200" cy="2590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28600" y="1828800"/>
            <a:ext cx="2514600" cy="3200400"/>
            <a:chOff x="1968" y="720"/>
            <a:chExt cx="1872" cy="2016"/>
          </a:xfrm>
        </p:grpSpPr>
        <p:sp>
          <p:nvSpPr>
            <p:cNvPr id="31767" name="Line 34"/>
            <p:cNvSpPr>
              <a:spLocks noChangeShapeType="1"/>
            </p:cNvSpPr>
            <p:nvPr/>
          </p:nvSpPr>
          <p:spPr bwMode="auto">
            <a:xfrm>
              <a:off x="1968" y="768"/>
              <a:ext cx="1872" cy="196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768" name="Line 35"/>
            <p:cNvSpPr>
              <a:spLocks noChangeShapeType="1"/>
            </p:cNvSpPr>
            <p:nvPr/>
          </p:nvSpPr>
          <p:spPr bwMode="auto">
            <a:xfrm flipH="1">
              <a:off x="1968" y="720"/>
              <a:ext cx="1776" cy="201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276600" y="1752600"/>
            <a:ext cx="2514600" cy="3200400"/>
            <a:chOff x="1968" y="720"/>
            <a:chExt cx="1872" cy="2016"/>
          </a:xfrm>
        </p:grpSpPr>
        <p:sp>
          <p:nvSpPr>
            <p:cNvPr id="31765" name="Line 37"/>
            <p:cNvSpPr>
              <a:spLocks noChangeShapeType="1"/>
            </p:cNvSpPr>
            <p:nvPr/>
          </p:nvSpPr>
          <p:spPr bwMode="auto">
            <a:xfrm>
              <a:off x="1968" y="768"/>
              <a:ext cx="1872" cy="196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766" name="Line 38"/>
            <p:cNvSpPr>
              <a:spLocks noChangeShapeType="1"/>
            </p:cNvSpPr>
            <p:nvPr/>
          </p:nvSpPr>
          <p:spPr bwMode="auto">
            <a:xfrm flipH="1">
              <a:off x="1968" y="720"/>
              <a:ext cx="1776" cy="201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31762" name="Picture 41" descr="b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/>
          <a:stretch>
            <a:fillRect/>
          </a:stretch>
        </p:blipFill>
        <p:spPr bwMode="auto">
          <a:xfrm>
            <a:off x="6096000" y="2057400"/>
            <a:ext cx="30480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3" name="AutoShape 42" descr="ANd9GcQfd5dnexLmDdEeO9SsxZW-TFK75tVyzZEjgw-Iv55aI_ZpzpBo_A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981200" y="1600200"/>
            <a:ext cx="52387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27691" name="Picture 43" descr="sm9orange1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45" fill="hold"/>
                                        <p:tgtEl>
                                          <p:spTgt spid="276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9"/>
                </p:tgtEl>
              </p:cMediaNode>
            </p:audio>
          </p:childTnLst>
        </p:cTn>
      </p:par>
    </p:tnLst>
    <p:bldLst>
      <p:bldP spid="27651" grpId="0" animBg="1"/>
      <p:bldP spid="27670" grpId="0" animBg="1"/>
      <p:bldP spid="2767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5"/>
          <p:cNvSpPr>
            <a:spLocks noChangeArrowheads="1" noChangeShapeType="1" noTextEdit="1"/>
          </p:cNvSpPr>
          <p:nvPr/>
        </p:nvSpPr>
        <p:spPr bwMode="auto">
          <a:xfrm>
            <a:off x="914400" y="1371600"/>
            <a:ext cx="7391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cần làm gì để phòng chống hỏa hoạn cháy nổ</a:t>
            </a:r>
          </a:p>
          <a:p>
            <a:pPr algn="ctr"/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762000" y="4724400"/>
            <a:ext cx="1295400" cy="1676400"/>
          </a:xfrm>
          <a:prstGeom prst="rect">
            <a:avLst/>
          </a:prstGeom>
          <a:solidFill>
            <a:srgbClr val="FF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06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3962400" y="4648200"/>
            <a:ext cx="1295400" cy="1676400"/>
          </a:xfrm>
          <a:prstGeom prst="rect">
            <a:avLst/>
          </a:prstGeom>
          <a:solidFill>
            <a:srgbClr val="FF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06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934200" y="4724400"/>
            <a:ext cx="1295400" cy="1676400"/>
          </a:xfrm>
          <a:prstGeom prst="rect">
            <a:avLst/>
          </a:prstGeom>
          <a:solidFill>
            <a:srgbClr val="FF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06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4831" name="Picture 15">
            <a:hlinkClick r:id="" action="ppaction://media"/>
          </p:cNvPr>
          <p:cNvPicPr>
            <a:picLocks noRot="1" noChangeAspect="1" noChangeArrowheads="1"/>
          </p:cNvPicPr>
          <p:nvPr>
            <p:ph/>
            <a:wavAudioFile r:embed="rId1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7086600"/>
            <a:ext cx="304800" cy="304800"/>
          </a:xfrm>
        </p:spPr>
      </p:pic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6892925" y="269875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34833" name="WordArt 17"/>
          <p:cNvSpPr>
            <a:spLocks noChangeArrowheads="1" noChangeShapeType="1" noTextEdit="1"/>
          </p:cNvSpPr>
          <p:nvPr/>
        </p:nvSpPr>
        <p:spPr bwMode="auto">
          <a:xfrm>
            <a:off x="73501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34834" name="WordArt 18"/>
          <p:cNvSpPr>
            <a:spLocks noChangeArrowheads="1" noChangeShapeType="1" noTextEdit="1"/>
          </p:cNvSpPr>
          <p:nvPr/>
        </p:nvSpPr>
        <p:spPr bwMode="auto">
          <a:xfrm>
            <a:off x="73501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34835" name="WordArt 19"/>
          <p:cNvSpPr>
            <a:spLocks noChangeArrowheads="1" noChangeShapeType="1" noTextEdit="1"/>
          </p:cNvSpPr>
          <p:nvPr/>
        </p:nvSpPr>
        <p:spPr bwMode="auto">
          <a:xfrm>
            <a:off x="74263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  <p:sp>
        <p:nvSpPr>
          <p:cNvPr id="34836" name="WordArt 20"/>
          <p:cNvSpPr>
            <a:spLocks noChangeArrowheads="1" noChangeShapeType="1" noTextEdit="1"/>
          </p:cNvSpPr>
          <p:nvPr/>
        </p:nvSpPr>
        <p:spPr bwMode="auto">
          <a:xfrm>
            <a:off x="74263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34837" name="WordArt 21"/>
          <p:cNvSpPr>
            <a:spLocks noChangeArrowheads="1" noChangeShapeType="1" noTextEdit="1"/>
          </p:cNvSpPr>
          <p:nvPr/>
        </p:nvSpPr>
        <p:spPr bwMode="auto">
          <a:xfrm>
            <a:off x="7350125" y="4222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34838" name="AutoShape 22"/>
          <p:cNvSpPr>
            <a:spLocks noChangeArrowheads="1"/>
          </p:cNvSpPr>
          <p:nvPr/>
        </p:nvSpPr>
        <p:spPr bwMode="auto">
          <a:xfrm>
            <a:off x="5992813" y="-381000"/>
            <a:ext cx="3151187" cy="2265363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34839" name="WordArt 23"/>
          <p:cNvSpPr>
            <a:spLocks noChangeArrowheads="1" noChangeShapeType="1" noTextEdit="1"/>
          </p:cNvSpPr>
          <p:nvPr/>
        </p:nvSpPr>
        <p:spPr bwMode="auto">
          <a:xfrm>
            <a:off x="6875463" y="387350"/>
            <a:ext cx="15144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vi-VN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806" name="Picture 25" descr="grab1375684465J4B1lFya__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9718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26" descr="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Picture 27" descr="sm9orange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28" descr="AEdckMl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5" name="Picture 29" descr="sm9orange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400800" y="1600200"/>
            <a:ext cx="2514600" cy="3200400"/>
            <a:chOff x="1968" y="720"/>
            <a:chExt cx="1872" cy="2016"/>
          </a:xfrm>
        </p:grpSpPr>
        <p:sp>
          <p:nvSpPr>
            <p:cNvPr id="33812" name="Line 31"/>
            <p:cNvSpPr>
              <a:spLocks noChangeShapeType="1"/>
            </p:cNvSpPr>
            <p:nvPr/>
          </p:nvSpPr>
          <p:spPr bwMode="auto">
            <a:xfrm>
              <a:off x="1968" y="768"/>
              <a:ext cx="1872" cy="196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3813" name="Line 32"/>
            <p:cNvSpPr>
              <a:spLocks noChangeShapeType="1"/>
            </p:cNvSpPr>
            <p:nvPr/>
          </p:nvSpPr>
          <p:spPr bwMode="auto">
            <a:xfrm flipH="1">
              <a:off x="1968" y="720"/>
              <a:ext cx="1776" cy="201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745" fill="hold"/>
                                        <p:tgtEl>
                                          <p:spTgt spid="348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31"/>
                </p:tgtEl>
              </p:cMediaNode>
            </p:audio>
          </p:childTnLst>
        </p:cTn>
      </p:par>
    </p:tnLst>
    <p:bldLst>
      <p:bldP spid="34823" grpId="0" animBg="1"/>
      <p:bldP spid="34832" grpId="0" animBg="1"/>
      <p:bldP spid="348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o-sanh-su-tiet-kiem-cua-bep-die-bep-tu-va-bep-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binh-nuoc-Kettle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36950"/>
            <a:ext cx="44958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6148" name="Picture 4" descr="astor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7172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84295ef0-a5e4-4c75-92d1-30c1e56737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hay-xuong-8147-13833978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etannghia_f8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maxresdefa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4495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8153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gây ra hỏa hoạn cháy nổ</a:t>
            </a:r>
          </a:p>
          <a:p>
            <a:pPr algn="ctr"/>
            <a:endParaRPr lang="vi-VN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haydien1-d3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88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5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&quot;/&gt;&lt;property id=&quot;20307&quot; value=&quot;289&quot;/&gt;&lt;/object&gt;&lt;object type=&quot;3&quot; unique_id=&quot;10013&quot;&gt;&lt;property id=&quot;20148&quot; value=&quot;5&quot;/&gt;&lt;property id=&quot;20300&quot; value=&quot;Slide 10&quot;/&gt;&lt;property id=&quot;20307&quot; value=&quot;290&quot;/&gt;&lt;/object&gt;&lt;object type=&quot;3&quot; unique_id=&quot;10014&quot;&gt;&lt;property id=&quot;20148&quot; value=&quot;5&quot;/&gt;&lt;property id=&quot;20300&quot; value=&quot;Slide 11&quot;/&gt;&lt;property id=&quot;20307&quot; value=&quot;291&quot;/&gt;&lt;/object&gt;&lt;object type=&quot;3&quot; unique_id=&quot;10015&quot;&gt;&lt;property id=&quot;20148&quot; value=&quot;5&quot;/&gt;&lt;property id=&quot;20300&quot; value=&quot;Slide 12&quot;/&gt;&lt;property id=&quot;20307&quot; value=&quot;292&quot;/&gt;&lt;/object&gt;&lt;object type=&quot;3&quot; unique_id=&quot;10016&quot;&gt;&lt;property id=&quot;20148&quot; value=&quot;5&quot;/&gt;&lt;property id=&quot;20300&quot; value=&quot;Slide 13&quot;/&gt;&lt;property id=&quot;20307&quot; value=&quot;293&quot;/&gt;&lt;/object&gt;&lt;object type=&quot;3&quot; unique_id=&quot;10017&quot;&gt;&lt;property id=&quot;20148&quot; value=&quot;5&quot;/&gt;&lt;property id=&quot;20300&quot; value=&quot;Slide 14&quot;/&gt;&lt;property id=&quot;20307&quot; value=&quot;294&quot;/&gt;&lt;/object&gt;&lt;object type=&quot;3&quot; unique_id=&quot;10018&quot;&gt;&lt;property id=&quot;20148&quot; value=&quot;5&quot;/&gt;&lt;property id=&quot;20300&quot; value=&quot;Slide 15&quot;/&gt;&lt;property id=&quot;20307&quot; value=&quot;267&quot;/&gt;&lt;/object&gt;&lt;object type=&quot;3&quot; unique_id=&quot;10019&quot;&gt;&lt;property id=&quot;20148&quot; value=&quot;5&quot;/&gt;&lt;property id=&quot;20300&quot; value=&quot;Slide 16&quot;/&gt;&lt;property id=&quot;20307&quot; value=&quot;295&quot;/&gt;&lt;/object&gt;&lt;object type=&quot;3&quot; unique_id=&quot;10020&quot;&gt;&lt;property id=&quot;20148&quot; value=&quot;5&quot;/&gt;&lt;property id=&quot;20300&quot; value=&quot;Slide 17&quot;/&gt;&lt;property id=&quot;20307&quot; value=&quot;296&quot;/&gt;&lt;/object&gt;&lt;object type=&quot;3&quot; unique_id=&quot;10021&quot;&gt;&lt;property id=&quot;20148&quot; value=&quot;5&quot;/&gt;&lt;property id=&quot;20300&quot; value=&quot;Slide 18&quot;/&gt;&lt;property id=&quot;20307&quot; value=&quot;297&quot;/&gt;&lt;/object&gt;&lt;object type=&quot;3&quot; unique_id=&quot;10022&quot;&gt;&lt;property id=&quot;20148&quot; value=&quot;5&quot;/&gt;&lt;property id=&quot;20300&quot; value=&quot;Slide 19&quot;/&gt;&lt;property id=&quot;20307&quot; value=&quot;298&quot;/&gt;&lt;/object&gt;&lt;object type=&quot;3&quot; unique_id=&quot;10023&quot;&gt;&lt;property id=&quot;20148&quot; value=&quot;5&quot;/&gt;&lt;property id=&quot;20300&quot; value=&quot;Slide 20&quot;/&gt;&lt;property id=&quot;20307&quot; value=&quot;299&quot;/&gt;&lt;/object&gt;&lt;object type=&quot;3&quot; unique_id=&quot;10024&quot;&gt;&lt;property id=&quot;20148&quot; value=&quot;5&quot;/&gt;&lt;property id=&quot;20300&quot; value=&quot;Slide 21&quot;/&gt;&lt;property id=&quot;20307&quot; value=&quot;300&quot;/&gt;&lt;/object&gt;&lt;object type=&quot;3&quot; unique_id=&quot;10025&quot;&gt;&lt;property id=&quot;20148&quot; value=&quot;5&quot;/&gt;&lt;property id=&quot;20300&quot; value=&quot;Slide 22&quot;/&gt;&lt;property id=&quot;20307&quot; value=&quot;301&quot;/&gt;&lt;/object&gt;&lt;object type=&quot;3&quot; unique_id=&quot;10026&quot;&gt;&lt;property id=&quot;20148&quot; value=&quot;5&quot;/&gt;&lt;property id=&quot;20300&quot; value=&quot;Slide 23&quot;/&gt;&lt;property id=&quot;20307&quot; value=&quot;304&quot;/&gt;&lt;/object&gt;&lt;object type=&quot;3&quot; unique_id=&quot;10027&quot;&gt;&lt;property id=&quot;20148&quot; value=&quot;5&quot;/&gt;&lt;property id=&quot;20300&quot; value=&quot;Slide 24&quot;/&gt;&lt;property id=&quot;20307&quot; value=&quot;272&quot;/&gt;&lt;/object&gt;&lt;object type=&quot;3&quot; unique_id=&quot;10028&quot;&gt;&lt;property id=&quot;20148&quot; value=&quot;5&quot;/&gt;&lt;property id=&quot;20300&quot; value=&quot;Slide 25&quot;/&gt;&lt;property id=&quot;20307&quot; value=&quot;275&quot;/&gt;&lt;/object&gt;&lt;object type=&quot;3&quot; unique_id=&quot;10029&quot;&gt;&lt;property id=&quot;20148&quot; value=&quot;5&quot;/&gt;&lt;property id=&quot;20300&quot; value=&quot;Slide 26&quot;/&gt;&lt;property id=&quot;20307&quot; value=&quot;276&quot;/&gt;&lt;/object&gt;&lt;object type=&quot;3&quot; unique_id=&quot;10030&quot;&gt;&lt;property id=&quot;20148&quot; value=&quot;5&quot;/&gt;&lt;property id=&quot;20300&quot; value=&quot;Slide 27&quot;/&gt;&lt;property id=&quot;20307&quot; value=&quot;277&quot;/&gt;&lt;/object&gt;&lt;object type=&quot;3&quot; unique_id=&quot;10031&quot;&gt;&lt;property id=&quot;20148&quot; value=&quot;5&quot;/&gt;&lt;property id=&quot;20300&quot; value=&quot;Slide 28&quot;/&gt;&lt;property id=&quot;20307&quot; value=&quot;305&quot;/&gt;&lt;/object&gt;&lt;object type=&quot;3&quot; unique_id=&quot;10032&quot;&gt;&lt;property id=&quot;20148&quot; value=&quot;5&quot;/&gt;&lt;property id=&quot;20300&quot; value=&quot;Slide 29&quot;/&gt;&lt;property id=&quot;20307&quot; value=&quot;279&quot;/&gt;&lt;/object&gt;&lt;object type=&quot;3&quot; unique_id=&quot;10033&quot;&gt;&lt;property id=&quot;20148&quot; value=&quot;5&quot;/&gt;&lt;property id=&quot;20300&quot; value=&quot;Slide 30&quot;/&gt;&lt;property id=&quot;20307&quot; value=&quot;280&quot;/&gt;&lt;/object&gt;&lt;object type=&quot;3&quot; unique_id=&quot;10034&quot;&gt;&lt;property id=&quot;20148&quot; value=&quot;5&quot;/&gt;&lt;property id=&quot;20300&quot; value=&quot;Slide 31&quot;/&gt;&lt;property id=&quot;20307&quot; value=&quot;281&quot;/&gt;&lt;/object&gt;&lt;object type=&quot;3&quot; unique_id=&quot;10035&quot;&gt;&lt;property id=&quot;20148&quot; value=&quot;5&quot;/&gt;&lt;property id=&quot;20300&quot; value=&quot;Slide 32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210</Words>
  <Application>Microsoft Office PowerPoint</Application>
  <PresentationFormat>On-screen Show (4:3)</PresentationFormat>
  <Paragraphs>56</Paragraphs>
  <Slides>32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.VnAvant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8 64Bit VS7</dc:creator>
  <cp:lastModifiedBy>MyPC</cp:lastModifiedBy>
  <cp:revision>46</cp:revision>
  <dcterms:created xsi:type="dcterms:W3CDTF">2015-11-09T06:26:32Z</dcterms:created>
  <dcterms:modified xsi:type="dcterms:W3CDTF">2021-01-20T00:57:26Z</dcterms:modified>
</cp:coreProperties>
</file>