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57" r:id="rId3"/>
    <p:sldId id="268" r:id="rId4"/>
    <p:sldId id="269" r:id="rId5"/>
    <p:sldId id="270" r:id="rId6"/>
    <p:sldId id="271" r:id="rId7"/>
    <p:sldId id="272" r:id="rId8"/>
    <p:sldId id="273" r:id="rId9"/>
    <p:sldId id="258" r:id="rId10"/>
    <p:sldId id="260" r:id="rId11"/>
    <p:sldId id="259" r:id="rId12"/>
    <p:sldId id="261" r:id="rId13"/>
    <p:sldId id="262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FFCC"/>
    <a:srgbClr val="66FFCC"/>
    <a:srgbClr val="66FF99"/>
    <a:srgbClr val="FFFFCC"/>
    <a:srgbClr val="5DF991"/>
    <a:srgbClr val="00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7E6437A-885F-4BD9-BA8E-3EFB1912F2F6}" type="datetimeFigureOut">
              <a:rPr lang="en-US"/>
              <a:pPr>
                <a:defRPr/>
              </a:pPr>
              <a:t>1/19/2021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AA505C8-1780-4C5E-9331-E7CC349C00D2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2147483646 h 1912"/>
              <a:gd name="T4" fmla="*/ 0 w 1588"/>
              <a:gd name="T5" fmla="*/ 2147483646 h 1912"/>
              <a:gd name="T6" fmla="*/ 0 w 1588"/>
              <a:gd name="T7" fmla="*/ 2147483646 h 1912"/>
              <a:gd name="T8" fmla="*/ 0 w 1588"/>
              <a:gd name="T9" fmla="*/ 2147483646 h 1912"/>
              <a:gd name="T10" fmla="*/ 0 w 1588"/>
              <a:gd name="T11" fmla="*/ 2147483646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DC7830-9E57-40F0-B030-9DED29667BD4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52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D0678-16A4-460D-827D-7DB1CB273482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9641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C7B6A-1E54-4646-997F-5984F804964D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490723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5C218-DD6F-4FB8-BB65-CDA03B81C2C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548356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D044E-BC3B-4FBD-B86C-EC1573E29E61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60001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41472-A6F9-41E1-82FB-3E7079C1A8A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57449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6CC07-F3F0-43F0-AD62-6497CFDE9CA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84388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30D06-56B2-42CF-AA5C-C31213019378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046433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215A3-37E8-41FF-8EEB-D7242CC2383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63620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9A0C8-5E99-48F6-BB6B-C86BF137CC3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18390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D3EBD-7B61-438A-A8F8-595036572B1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893135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6BDAC-7DC0-4A09-ADC5-8DA12AB33C9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449247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F6B8708-F800-4D66-89D5-362251752B31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4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slideLayout" Target="../slideLayouts/slideLayout7.xml"/><Relationship Id="rId1" Type="http://schemas.openxmlformats.org/officeDocument/2006/relationships/audio" Target="Thien%20Duong%20Bup%20Be_1.wav" TargetMode="Externa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D:\KINGSTON%20(G)\a\v&#7895;%20tay.wav" TargetMode="Externa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D:\KINGSTON%20(G)\a\v&#7895;%20tay.wav" TargetMode="Externa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D:\KINGSTON%20(G)\a\v&#7895;%20tay.wav" TargetMode="Externa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D:\KINGSTON%20(G)\a\v&#7895;%20tay.wav" TargetMode="Externa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21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KINGSTON%20(G)\a\v&#7895;%20tay.wav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3" descr="761208civf7vumc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572000"/>
            <a:ext cx="2667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8" descr="761208civf7vumc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905000"/>
            <a:ext cx="4648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5" descr="761208civf7vumc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1200"/>
            <a:ext cx="4419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5800" y="0"/>
            <a:ext cx="44196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24" descr="761208civf7vumc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0"/>
            <a:ext cx="2667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9" descr="761208civf7vumc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0"/>
            <a:ext cx="2667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9" name="WordArt 11"/>
          <p:cNvSpPr>
            <a:spLocks noChangeArrowheads="1" noChangeShapeType="1" noTextEdit="1"/>
          </p:cNvSpPr>
          <p:nvPr/>
        </p:nvSpPr>
        <p:spPr bwMode="auto">
          <a:xfrm>
            <a:off x="1981200" y="2971800"/>
            <a:ext cx="5715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vi-VN" sz="1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61" name="Thien Duong Bup Be_1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Rectangle 4"/>
          <p:cNvSpPr>
            <a:spLocks noChangeArrowheads="1"/>
          </p:cNvSpPr>
          <p:nvPr/>
        </p:nvSpPr>
        <p:spPr bwMode="auto">
          <a:xfrm>
            <a:off x="2951163" y="3108325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vi-VN" sz="1800" b="1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vi-VN" sz="1800">
              <a:latin typeface="Arial" panose="020B0604020202020204" pitchFamily="34" charset="0"/>
            </a:endParaRPr>
          </a:p>
        </p:txBody>
      </p:sp>
      <p:sp>
        <p:nvSpPr>
          <p:cNvPr id="4107" name="Rectangle 5"/>
          <p:cNvSpPr>
            <a:spLocks noChangeArrowheads="1"/>
          </p:cNvSpPr>
          <p:nvPr/>
        </p:nvSpPr>
        <p:spPr bwMode="auto">
          <a:xfrm>
            <a:off x="2951163" y="3108325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vi-VN" sz="1800" b="1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vi-VN" sz="1800">
              <a:latin typeface="Arial" panose="020B0604020202020204" pitchFamily="34" charset="0"/>
            </a:endParaRPr>
          </a:p>
        </p:txBody>
      </p:sp>
      <p:sp>
        <p:nvSpPr>
          <p:cNvPr id="4108" name="Rectangle 7"/>
          <p:cNvSpPr>
            <a:spLocks noChangeArrowheads="1"/>
          </p:cNvSpPr>
          <p:nvPr/>
        </p:nvSpPr>
        <p:spPr bwMode="auto">
          <a:xfrm>
            <a:off x="2951163" y="3108325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vi-VN" sz="1800" b="1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vi-VN" sz="1800">
              <a:latin typeface="Arial" panose="020B0604020202020204" pitchFamily="34" charset="0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124200" y="6248400"/>
            <a:ext cx="2819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 b="1">
                <a:latin typeface="Arial" panose="020B0604020202020204" pitchFamily="34" charset="0"/>
              </a:rPr>
              <a:t>NĂM HỌC 2012-2013</a:t>
            </a:r>
          </a:p>
        </p:txBody>
      </p:sp>
      <p:sp>
        <p:nvSpPr>
          <p:cNvPr id="2058" name="WordArt 10"/>
          <p:cNvSpPr>
            <a:spLocks noChangeArrowheads="1" noChangeShapeType="1" noTextEdit="1"/>
          </p:cNvSpPr>
          <p:nvPr/>
        </p:nvSpPr>
        <p:spPr bwMode="auto">
          <a:xfrm>
            <a:off x="2601913" y="3452813"/>
            <a:ext cx="4114800" cy="1066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35429"/>
              </a:avLst>
            </a:prstTxWarp>
          </a:bodyPr>
          <a:lstStyle/>
          <a:p>
            <a:pPr algn="ctr"/>
            <a:r>
              <a:rPr lang="vi-VN" sz="71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Số 6 tiết 2</a:t>
            </a:r>
          </a:p>
        </p:txBody>
      </p:sp>
      <p:sp>
        <p:nvSpPr>
          <p:cNvPr id="2060" name="WordArt 12"/>
          <p:cNvSpPr>
            <a:spLocks noChangeArrowheads="1" noChangeShapeType="1" noTextEdit="1"/>
          </p:cNvSpPr>
          <p:nvPr/>
        </p:nvSpPr>
        <p:spPr bwMode="auto">
          <a:xfrm>
            <a:off x="2590800" y="381000"/>
            <a:ext cx="4267200" cy="1600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vi-VN" sz="100" kern="10"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12" name="Picture 14" descr="WaterLily-02-june"/>
          <p:cNvPicPr>
            <a:picLocks noChangeAspect="1" noChangeArrowheads="1" noCrop="1"/>
          </p:cNvPicPr>
          <p:nvPr/>
        </p:nvPicPr>
        <p:blipFill>
          <a:blip r:embed="rId6">
            <a:lum brigh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0" y="5370513"/>
            <a:ext cx="1365250" cy="148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15" descr="WaterLily-02-june"/>
          <p:cNvPicPr>
            <a:picLocks noChangeAspect="1" noChangeArrowheads="1" noCrop="1"/>
          </p:cNvPicPr>
          <p:nvPr/>
        </p:nvPicPr>
        <p:blipFill>
          <a:blip r:embed="rId6">
            <a:lum brigh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70513"/>
            <a:ext cx="1365250" cy="148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16" descr="WaterLily-02-june"/>
          <p:cNvPicPr>
            <a:picLocks noChangeAspect="1" noChangeArrowheads="1" noCrop="1"/>
          </p:cNvPicPr>
          <p:nvPr/>
        </p:nvPicPr>
        <p:blipFill>
          <a:blip r:embed="rId6">
            <a:lum brigh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0" y="0"/>
            <a:ext cx="1365250" cy="148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5" name="Picture 17" descr="WaterLily-02-june"/>
          <p:cNvPicPr>
            <a:picLocks noChangeAspect="1" noChangeArrowheads="1" noCrop="1"/>
          </p:cNvPicPr>
          <p:nvPr/>
        </p:nvPicPr>
        <p:blipFill>
          <a:blip r:embed="rId6">
            <a:lum brigh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365250" cy="148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1616075" y="1630363"/>
            <a:ext cx="6019800" cy="609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1200" b="1" kern="1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toán</a:t>
            </a:r>
          </a:p>
        </p:txBody>
      </p:sp>
      <p:sp>
        <p:nvSpPr>
          <p:cNvPr id="2068" name="WordArt 20"/>
          <p:cNvSpPr>
            <a:spLocks noChangeArrowheads="1" noChangeShapeType="1" noTextEdit="1"/>
          </p:cNvSpPr>
          <p:nvPr/>
        </p:nvSpPr>
        <p:spPr bwMode="auto">
          <a:xfrm>
            <a:off x="1905000" y="3581400"/>
            <a:ext cx="6048375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vi-VN" sz="1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118" name="Picture 19" descr="flower[1][1][1]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883920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19" descr="flower[1][1][1]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3388518" y="3286918"/>
            <a:ext cx="7086600" cy="20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19" descr="flower[1][1][1]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496719" y="3286919"/>
            <a:ext cx="7086600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1" name="Picture 19" descr="flower[1][1][1]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523038"/>
            <a:ext cx="883920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2" name="Picture 16" descr="761208civf7vumc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0"/>
            <a:ext cx="3048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3" name="Picture 20" descr="761208civf7vumc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572000"/>
            <a:ext cx="2667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01763" y="477838"/>
            <a:ext cx="6689725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vi-VN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huyện Gia Lâm</a:t>
            </a:r>
          </a:p>
          <a:p>
            <a:pPr algn="ctr">
              <a:defRPr/>
            </a:pPr>
            <a:r>
              <a:rPr lang="vi-VN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Cổ Bi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6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 tmFilter="0,0; .5, 1; 1, 1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5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61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4"/>
          <p:cNvSpPr>
            <a:spLocks noChangeArrowheads="1"/>
          </p:cNvSpPr>
          <p:nvPr/>
        </p:nvSpPr>
        <p:spPr bwMode="auto">
          <a:xfrm>
            <a:off x="381000" y="228600"/>
            <a:ext cx="8229600" cy="6324600"/>
          </a:xfrm>
          <a:prstGeom prst="cloudCallout">
            <a:avLst>
              <a:gd name="adj1" fmla="val -47569"/>
              <a:gd name="adj2" fmla="val -2831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/>
          </a:p>
        </p:txBody>
      </p:sp>
      <p:pic>
        <p:nvPicPr>
          <p:cNvPr id="13315" name="Picture 5" descr="imag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19200"/>
            <a:ext cx="1511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6" name="Picture 6" descr="imag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819400"/>
            <a:ext cx="1511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7" name="Picture 7" descr="imag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514600"/>
            <a:ext cx="158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8" descr="imag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343400"/>
            <a:ext cx="158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9" name="Picture 9" descr="imag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886200"/>
            <a:ext cx="1511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10" descr="imag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143000"/>
            <a:ext cx="1662113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33" name="WordArt 13"/>
          <p:cNvSpPr>
            <a:spLocks noChangeArrowheads="1" noChangeShapeType="1" noTextEdit="1"/>
          </p:cNvSpPr>
          <p:nvPr/>
        </p:nvSpPr>
        <p:spPr bwMode="auto">
          <a:xfrm>
            <a:off x="7315200" y="3124200"/>
            <a:ext cx="762000" cy="1066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8745"/>
              </a:avLst>
            </a:prstTxWarp>
          </a:bodyPr>
          <a:lstStyle/>
          <a:p>
            <a:pPr algn="ctr"/>
            <a:r>
              <a:rPr lang="vi-VN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pic>
        <p:nvPicPr>
          <p:cNvPr id="56335" name="vỗ tay.wav">
            <a:hlinkClick r:id="" action="ppaction://media"/>
          </p:cNvPr>
          <p:cNvPicPr>
            <a:picLocks noRot="1" noChangeAspect="1" noChangeArrowheads="1"/>
          </p:cNvPicPr>
          <p:nvPr>
            <p:ph/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1600" y="762000"/>
            <a:ext cx="3048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1" dur="9796" fill="hold"/>
                                        <p:tgtEl>
                                          <p:spTgt spid="5633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633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val 4"/>
          <p:cNvSpPr>
            <a:spLocks noChangeArrowheads="1"/>
          </p:cNvSpPr>
          <p:nvPr/>
        </p:nvSpPr>
        <p:spPr bwMode="auto">
          <a:xfrm>
            <a:off x="685800" y="228600"/>
            <a:ext cx="7696200" cy="6629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/>
          </a:p>
        </p:txBody>
      </p:sp>
      <p:pic>
        <p:nvPicPr>
          <p:cNvPr id="14339" name="Picture 5" descr="nfd11866596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828800"/>
            <a:ext cx="166687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7" descr="nfd11866596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191000"/>
            <a:ext cx="166687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4" name="Picture 8" descr="nfd11866596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895600"/>
            <a:ext cx="166687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9" descr="nfd11866596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800600"/>
            <a:ext cx="166687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10" descr="nfd11866596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752600"/>
            <a:ext cx="166687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11" descr="nfd11866596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838200"/>
            <a:ext cx="166687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10" name="WordArt 14"/>
          <p:cNvSpPr>
            <a:spLocks noChangeArrowheads="1" noChangeShapeType="1" noTextEdit="1"/>
          </p:cNvSpPr>
          <p:nvPr/>
        </p:nvSpPr>
        <p:spPr bwMode="auto">
          <a:xfrm>
            <a:off x="7315200" y="3505200"/>
            <a:ext cx="762000" cy="1066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8745"/>
              </a:avLst>
            </a:prstTxWarp>
          </a:bodyPr>
          <a:lstStyle/>
          <a:p>
            <a:pPr algn="ctr"/>
            <a:r>
              <a:rPr lang="vi-VN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pic>
        <p:nvPicPr>
          <p:cNvPr id="55313" name="vỗ tay.wav">
            <a:hlinkClick r:id="" action="ppaction://media"/>
          </p:cNvPr>
          <p:cNvPicPr>
            <a:picLocks noRot="1" noChangeAspect="1" noChangeArrowheads="1"/>
          </p:cNvPicPr>
          <p:nvPr>
            <p:ph/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9800" y="838200"/>
            <a:ext cx="3048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9796" fill="hold"/>
                                        <p:tgtEl>
                                          <p:spTgt spid="553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531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228600" y="228600"/>
            <a:ext cx="8534400" cy="632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/>
          </a:p>
        </p:txBody>
      </p:sp>
      <p:pic>
        <p:nvPicPr>
          <p:cNvPr id="15363" name="Picture 5" descr="vá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572000"/>
            <a:ext cx="22860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1" name="Picture 7" descr="vá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81200"/>
            <a:ext cx="220980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2" name="Picture 8" descr="vá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143000"/>
            <a:ext cx="228600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9" descr="vá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81000"/>
            <a:ext cx="21336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4" name="Picture 10" descr="vá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648200"/>
            <a:ext cx="21336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5" name="Picture 11" descr="vá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438400"/>
            <a:ext cx="24384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8" name="WordArt 14"/>
          <p:cNvSpPr>
            <a:spLocks noChangeArrowheads="1" noChangeShapeType="1" noTextEdit="1"/>
          </p:cNvSpPr>
          <p:nvPr/>
        </p:nvSpPr>
        <p:spPr bwMode="auto">
          <a:xfrm>
            <a:off x="1600200" y="685800"/>
            <a:ext cx="762000" cy="1066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8745"/>
              </a:avLst>
            </a:prstTxWarp>
          </a:bodyPr>
          <a:lstStyle/>
          <a:p>
            <a:pPr algn="ctr"/>
            <a:r>
              <a:rPr lang="vi-VN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pic>
        <p:nvPicPr>
          <p:cNvPr id="57360" name="vỗ tay.wav">
            <a:hlinkClick r:id="" action="ppaction://media"/>
          </p:cNvPr>
          <p:cNvPicPr>
            <a:picLocks noRot="1" noChangeAspect="1" noChangeArrowheads="1"/>
          </p:cNvPicPr>
          <p:nvPr>
            <p:ph/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05800" y="381000"/>
            <a:ext cx="3048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5735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0" dur="9796" fill="hold"/>
                                        <p:tgtEl>
                                          <p:spTgt spid="5736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7360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4"/>
          <p:cNvSpPr>
            <a:spLocks noChangeArrowheads="1"/>
          </p:cNvSpPr>
          <p:nvPr/>
        </p:nvSpPr>
        <p:spPr bwMode="auto">
          <a:xfrm>
            <a:off x="304800" y="228600"/>
            <a:ext cx="8153400" cy="6629400"/>
          </a:xfrm>
          <a:prstGeom prst="hexagon">
            <a:avLst>
              <a:gd name="adj" fmla="val 30747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/>
          </a:p>
        </p:txBody>
      </p:sp>
      <p:pic>
        <p:nvPicPr>
          <p:cNvPr id="16387" name="Picture 5" descr="á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57200"/>
            <a:ext cx="1549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6" descr="á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590800"/>
            <a:ext cx="1549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7" descr="á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743200"/>
            <a:ext cx="1549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6" name="Picture 8" descr="á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57200"/>
            <a:ext cx="1549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7" name="Picture 9" descr="á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257800"/>
            <a:ext cx="1549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10" descr="á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971800"/>
            <a:ext cx="1549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81" name="WordArt 13"/>
          <p:cNvSpPr>
            <a:spLocks noChangeArrowheads="1" noChangeShapeType="1" noTextEdit="1"/>
          </p:cNvSpPr>
          <p:nvPr/>
        </p:nvSpPr>
        <p:spPr bwMode="auto">
          <a:xfrm>
            <a:off x="2286000" y="4648200"/>
            <a:ext cx="762000" cy="1066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8745"/>
              </a:avLst>
            </a:prstTxWarp>
          </a:bodyPr>
          <a:lstStyle/>
          <a:p>
            <a:pPr algn="ctr"/>
            <a:r>
              <a:rPr lang="vi-VN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pic>
        <p:nvPicPr>
          <p:cNvPr id="58383" name="vỗ tay.wav">
            <a:hlinkClick r:id="" action="ppaction://media"/>
          </p:cNvPr>
          <p:cNvPicPr>
            <a:picLocks noRot="1" noChangeAspect="1" noChangeArrowheads="1"/>
          </p:cNvPicPr>
          <p:nvPr>
            <p:ph/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05600" y="2057400"/>
            <a:ext cx="3048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58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8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796" fill="hold"/>
                                        <p:tgtEl>
                                          <p:spTgt spid="5838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838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ChangeArrowheads="1"/>
          </p:cNvSpPr>
          <p:nvPr/>
        </p:nvSpPr>
        <p:spPr bwMode="auto">
          <a:xfrm>
            <a:off x="-304800" y="0"/>
            <a:ext cx="9448800" cy="7239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/>
          </a:p>
        </p:txBody>
      </p:sp>
      <p:pic>
        <p:nvPicPr>
          <p:cNvPr id="7196" name="Picture 28" descr="srf11855428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311525"/>
            <a:ext cx="9144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9" name="WordArt 31"/>
          <p:cNvSpPr>
            <a:spLocks noChangeArrowheads="1" noChangeShapeType="1" noTextEdit="1"/>
          </p:cNvSpPr>
          <p:nvPr/>
        </p:nvSpPr>
        <p:spPr bwMode="auto">
          <a:xfrm>
            <a:off x="7010400" y="3276600"/>
            <a:ext cx="762000" cy="9810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pic>
        <p:nvPicPr>
          <p:cNvPr id="7176" name="Picture 8" descr="em ga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1025" y="1846263"/>
            <a:ext cx="990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9" descr="anh tra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5013" y="1785938"/>
            <a:ext cx="9604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11" descr="b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400" y="1652588"/>
            <a:ext cx="1143000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0" name="Picture 12" descr="o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1600200"/>
            <a:ext cx="1120775" cy="103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1" name="Picture 13" descr="me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1688" y="1700213"/>
            <a:ext cx="9064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3" name="Picture 15" descr="images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7550" y="1682750"/>
            <a:ext cx="10096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8" name="Picture 20" descr="srf11855428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9138" y="3159125"/>
            <a:ext cx="985837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0" name="Picture 22" descr="srf11855428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121025"/>
            <a:ext cx="9144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1" name="Picture 23" descr="srf11855428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0" y="3178175"/>
            <a:ext cx="9144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2" name="Picture 24" descr="srf11855428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3159125"/>
            <a:ext cx="9144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3" name="Picture 25" descr="srf11855428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5013" y="3200400"/>
            <a:ext cx="9144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7" name="WordArt 29"/>
          <p:cNvSpPr>
            <a:spLocks noChangeArrowheads="1" noChangeShapeType="1" noTextEdit="1"/>
          </p:cNvSpPr>
          <p:nvPr/>
        </p:nvSpPr>
        <p:spPr bwMode="auto">
          <a:xfrm>
            <a:off x="8229600" y="1828800"/>
            <a:ext cx="762000" cy="1066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8745"/>
              </a:avLst>
            </a:prstTxWarp>
          </a:bodyPr>
          <a:lstStyle/>
          <a:p>
            <a:pPr algn="ctr"/>
            <a:r>
              <a:rPr lang="vi-VN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7200" name="WordArt 32"/>
          <p:cNvSpPr>
            <a:spLocks noChangeArrowheads="1" noChangeShapeType="1" noTextEdit="1"/>
          </p:cNvSpPr>
          <p:nvPr/>
        </p:nvSpPr>
        <p:spPr bwMode="auto">
          <a:xfrm>
            <a:off x="8153400" y="3352800"/>
            <a:ext cx="762000" cy="1066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8745"/>
              </a:avLst>
            </a:prstTxWarp>
          </a:bodyPr>
          <a:lstStyle/>
          <a:p>
            <a:pPr algn="ctr"/>
            <a:r>
              <a:rPr lang="vi-VN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7201" name="WordArt 33"/>
          <p:cNvSpPr>
            <a:spLocks noChangeArrowheads="1" noChangeShapeType="1" noTextEdit="1"/>
          </p:cNvSpPr>
          <p:nvPr/>
        </p:nvSpPr>
        <p:spPr bwMode="auto">
          <a:xfrm>
            <a:off x="5715000" y="3276600"/>
            <a:ext cx="1143000" cy="914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0"/>
                <a:gd name="adj2" fmla="val -3472"/>
              </a:avLst>
            </a:prstTxWarp>
          </a:bodyPr>
          <a:lstStyle/>
          <a:p>
            <a:pPr algn="ctr"/>
            <a:r>
              <a:rPr lang="vi-VN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7202" name="WordArt 34"/>
          <p:cNvSpPr>
            <a:spLocks noChangeArrowheads="1" noChangeShapeType="1" noTextEdit="1"/>
          </p:cNvSpPr>
          <p:nvPr/>
        </p:nvSpPr>
        <p:spPr bwMode="auto">
          <a:xfrm>
            <a:off x="5638800" y="1828800"/>
            <a:ext cx="1143000" cy="914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0"/>
                <a:gd name="adj2" fmla="val -3472"/>
              </a:avLst>
            </a:prstTxWarp>
          </a:bodyPr>
          <a:lstStyle/>
          <a:p>
            <a:pPr algn="ctr"/>
            <a:r>
              <a:rPr lang="vi-VN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7203" name="WordArt 35"/>
          <p:cNvSpPr>
            <a:spLocks noChangeArrowheads="1" noChangeShapeType="1" noTextEdit="1"/>
          </p:cNvSpPr>
          <p:nvPr/>
        </p:nvSpPr>
        <p:spPr bwMode="auto">
          <a:xfrm>
            <a:off x="4648200" y="1600200"/>
            <a:ext cx="914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7204" name="WordArt 36"/>
          <p:cNvSpPr>
            <a:spLocks noChangeArrowheads="1" noChangeShapeType="1" noTextEdit="1"/>
          </p:cNvSpPr>
          <p:nvPr/>
        </p:nvSpPr>
        <p:spPr bwMode="auto">
          <a:xfrm>
            <a:off x="3352800" y="3124200"/>
            <a:ext cx="914400" cy="1066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50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8" dur="10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" decel="10000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7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6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67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50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9" dur="1000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1" dur="1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4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20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9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3" dur="500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6" dur="1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25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37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9" dur="100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00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00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 nodeType="clickPar">
                      <p:stCondLst>
                        <p:cond delay="indefinite"/>
                      </p:stCondLst>
                      <p:childTnLst>
                        <p:par>
                          <p:cTn id="2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6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7" dur="50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1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66" dur="1000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0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000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9" dur="10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5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 nodeType="clickPar">
                      <p:stCondLst>
                        <p:cond delay="indefinite"/>
                      </p:stCondLst>
                      <p:childTnLst>
                        <p:par>
                          <p:cTn id="2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9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0" dur="500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500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3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 nodeType="clickPar">
                      <p:stCondLst>
                        <p:cond delay="indefinite"/>
                      </p:stCondLst>
                      <p:childTnLst>
                        <p:par>
                          <p:cTn id="2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2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 nodeType="clickPar">
                      <p:stCondLst>
                        <p:cond delay="indefinite"/>
                      </p:stCondLst>
                      <p:childTnLst>
                        <p:par>
                          <p:cTn id="3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8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 nodeType="clickPar">
                      <p:stCondLst>
                        <p:cond delay="indefinite"/>
                      </p:stCondLst>
                      <p:childTnLst>
                        <p:par>
                          <p:cTn id="3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1" presetID="48" presetClass="exit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2" dur="100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100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5" dur="1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 nodeType="clickPar">
                      <p:stCondLst>
                        <p:cond delay="indefinite"/>
                      </p:stCondLst>
                      <p:childTnLst>
                        <p:par>
                          <p:cTn id="3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9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30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 nodeType="clickPar">
                      <p:stCondLst>
                        <p:cond delay="indefinite"/>
                      </p:stCondLst>
                      <p:childTnLst>
                        <p:par>
                          <p:cTn id="3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335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 nodeType="clickPar">
                      <p:stCondLst>
                        <p:cond delay="indefinite"/>
                      </p:stCondLst>
                      <p:childTnLst>
                        <p:par>
                          <p:cTn id="3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75723E-6 L -0.49167 -0.003 " pathEditMode="relative" rAng="0" ptsTypes="AA">
                                      <p:cBhvr>
                                        <p:cTn id="340" dur="2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83" y="-16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 nodeType="clickPar">
                      <p:stCondLst>
                        <p:cond delay="indefinite"/>
                      </p:stCondLst>
                      <p:childTnLst>
                        <p:par>
                          <p:cTn id="3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3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4" dur="1000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1000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6" dur="10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 nodeType="clickPar">
                      <p:stCondLst>
                        <p:cond delay="indefinite"/>
                      </p:stCondLst>
                      <p:childTnLst>
                        <p:par>
                          <p:cTn id="3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2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 nodeType="clickPar">
                      <p:stCondLst>
                        <p:cond delay="indefinite"/>
                      </p:stCondLst>
                      <p:childTnLst>
                        <p:par>
                          <p:cTn id="3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6" dur="1000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1000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8" dur="10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 nodeType="clickPar">
                      <p:stCondLst>
                        <p:cond delay="indefinite"/>
                      </p:stCondLst>
                      <p:childTnLst>
                        <p:par>
                          <p:cTn id="3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4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5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 nodeType="clickPar">
                      <p:stCondLst>
                        <p:cond delay="indefinite"/>
                      </p:stCondLst>
                      <p:childTnLst>
                        <p:par>
                          <p:cTn id="3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0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 nodeType="clickPar">
                      <p:stCondLst>
                        <p:cond delay="indefinite"/>
                      </p:stCondLst>
                      <p:childTnLst>
                        <p:par>
                          <p:cTn id="3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5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7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 nodeType="clickPar">
                      <p:stCondLst>
                        <p:cond delay="indefinite"/>
                      </p:stCondLst>
                      <p:childTnLst>
                        <p:par>
                          <p:cTn id="3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2" dur="770" decel="100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3" dur="770" decel="100000"/>
                                        <p:tgtEl>
                                          <p:spTgt spid="71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5" dur="77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7" dur="77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 nodeType="clickPar">
                      <p:stCondLst>
                        <p:cond delay="indefinite"/>
                      </p:stCondLst>
                      <p:childTnLst>
                        <p:par>
                          <p:cTn id="3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3" dur="1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1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1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1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 nodeType="clickPar">
                      <p:stCondLst>
                        <p:cond delay="indefinite"/>
                      </p:stCondLst>
                      <p:childTnLst>
                        <p:par>
                          <p:cTn id="3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9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0" dur="100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100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2" dur="1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 nodeType="clickPar">
                      <p:stCondLst>
                        <p:cond delay="indefinite"/>
                      </p:stCondLst>
                      <p:childTnLst>
                        <p:par>
                          <p:cTn id="4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6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7" dur="1000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8" dur="1000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9" dur="10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 nodeType="clickPar">
                      <p:stCondLst>
                        <p:cond delay="indefinite"/>
                      </p:stCondLst>
                      <p:childTnLst>
                        <p:par>
                          <p:cTn id="4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3" presetID="29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14" dur="1000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6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 nodeType="clickPar">
                      <p:stCondLst>
                        <p:cond delay="indefinite"/>
                      </p:stCondLst>
                      <p:childTnLst>
                        <p:par>
                          <p:cTn id="4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0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1" dur="1000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1000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3" dur="1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5" fill="hold" nodeType="clickPar">
                      <p:stCondLst>
                        <p:cond delay="indefinite"/>
                      </p:stCondLst>
                      <p:childTnLst>
                        <p:par>
                          <p:cTn id="4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7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8" dur="1000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1000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0" dur="10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2" fill="hold" nodeType="clickPar">
                      <p:stCondLst>
                        <p:cond delay="indefinite"/>
                      </p:stCondLst>
                      <p:childTnLst>
                        <p:par>
                          <p:cTn id="4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4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5" dur="1000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1000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7" dur="10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 nodeType="clickPar">
                      <p:stCondLst>
                        <p:cond delay="indefinite"/>
                      </p:stCondLst>
                      <p:childTnLst>
                        <p:par>
                          <p:cTn id="4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1" presetID="2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1" fill="hold" nodeType="clickPar">
                      <p:stCondLst>
                        <p:cond delay="indefinite"/>
                      </p:stCondLst>
                      <p:childTnLst>
                        <p:par>
                          <p:cTn id="4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3" presetID="1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54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6" fill="hold" nodeType="clickPar">
                      <p:stCondLst>
                        <p:cond delay="indefinite"/>
                      </p:stCondLst>
                      <p:childTnLst>
                        <p:par>
                          <p:cTn id="4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8" presetID="12" presetClass="exit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Right)">
                                      <p:cBhvr>
                                        <p:cTn id="459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1" fill="hold" nodeType="clickPar">
                      <p:stCondLst>
                        <p:cond delay="indefinite"/>
                      </p:stCondLst>
                      <p:childTnLst>
                        <p:par>
                          <p:cTn id="4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3" presetID="1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64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 nodeType="clickPar">
                      <p:stCondLst>
                        <p:cond delay="indefinite"/>
                      </p:stCondLst>
                      <p:childTnLst>
                        <p:par>
                          <p:cTn id="4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8" presetID="1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69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 nodeType="clickPar">
                      <p:stCondLst>
                        <p:cond delay="indefinite"/>
                      </p:stCondLst>
                      <p:childTnLst>
                        <p:par>
                          <p:cTn id="4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3" presetID="1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74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6" fill="hold" nodeType="clickPar">
                      <p:stCondLst>
                        <p:cond delay="indefinite"/>
                      </p:stCondLst>
                      <p:childTnLst>
                        <p:par>
                          <p:cTn id="4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8" presetID="1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79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1" fill="hold" nodeType="clickPar">
                      <p:stCondLst>
                        <p:cond delay="indefinite"/>
                      </p:stCondLst>
                      <p:childTnLst>
                        <p:par>
                          <p:cTn id="4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3" presetID="1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84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6" fill="hold" nodeType="clickPar">
                      <p:stCondLst>
                        <p:cond delay="indefinite"/>
                      </p:stCondLst>
                      <p:childTnLst>
                        <p:par>
                          <p:cTn id="4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8" presetID="47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89" dur="10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0" dur="1000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1" dur="1000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dmin\Desktop\nền\khung-hinh-ghep-anh-dep-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9144000" cy="701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 rot="652895">
            <a:off x="2641600" y="2438400"/>
            <a:ext cx="5075238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chơi: Ai thông minh</a:t>
            </a:r>
            <a:r>
              <a:rPr lang="it-IT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vant" pitchFamily="34" charset="0"/>
              </a:rPr>
              <a:t>.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2400" y="1477963"/>
            <a:ext cx="1066800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1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1401763"/>
            <a:ext cx="838200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15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971800" y="1477963"/>
            <a:ext cx="762000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15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95800" y="1524000"/>
            <a:ext cx="381000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15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096000" y="1554163"/>
            <a:ext cx="685800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15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620000" y="1554163"/>
            <a:ext cx="1524000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1500" b="1">
                <a:solidFill>
                  <a:srgbClr val="EF55E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1.11022E-16 3.3526E-6 L -0.00417 -0.19099 " pathEditMode="relative" rAng="0" ptsTypes="AA">
                                      <p:cBhvr>
                                        <p:cTn id="3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9549"/>
                                    </p:animMotion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33333E-6 2.89017E-7 L -0.0125 -0.18428 " pathEditMode="relative" rAng="0" ptsTypes="AA">
                                      <p:cBhvr>
                                        <p:cTn id="4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" y="-9225"/>
                                    </p:animMotion>
                                    <p:animRot by="1500000">
                                      <p:cBhvr>
                                        <p:cTn id="4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33333E-6 2.89017E-7 L -0.00834 -0.18428 " pathEditMode="relative" rAng="0" ptsTypes="AA">
                                      <p:cBhvr>
                                        <p:cTn id="5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7" y="-9225"/>
                                    </p:animMotion>
                                    <p:animRot by="1500000">
                                      <p:cBhvr>
                                        <p:cTn id="5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Admin\Desktop\nền\khung-hinh-ghep-anh-dep-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96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Box 1"/>
          <p:cNvSpPr txBox="1">
            <a:spLocks noChangeArrowheads="1"/>
          </p:cNvSpPr>
          <p:nvPr/>
        </p:nvSpPr>
        <p:spPr bwMode="auto">
          <a:xfrm rot="-760660">
            <a:off x="1778000" y="2057400"/>
            <a:ext cx="6197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Bức tranh kì diệu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 descr="C:\Documents and Settings\Admin\Desktop\xoong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27363"/>
            <a:ext cx="1392238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C:\Documents and Settings\Admin\Desktop\xoong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025" y="1277938"/>
            <a:ext cx="1317625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C:\Documents and Settings\Admin\Desktop\xoong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438" y="5141913"/>
            <a:ext cx="1319212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C:\Documents and Settings\Admin\Desktop\xoong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5141913"/>
            <a:ext cx="13192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001713" y="336550"/>
            <a:ext cx="67976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1: Cô cần 6 cái nồi để làm bánh, cô mới chỉ có 4 cái nồi.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Vậy bây giờ cô phải làm thế nào để có 6 cái nồi?</a:t>
            </a:r>
            <a:endParaRPr lang="en-US" altLang="vi-VN" sz="2000" b="1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163" y="3036888"/>
            <a:ext cx="1316037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656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038" y="1524000"/>
            <a:ext cx="129540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505200" y="2895600"/>
            <a:ext cx="1524000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3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665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665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2400" y="76200"/>
            <a:ext cx="8686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có 6 cái thìa, 4 cái bát, muốn số bát và số thìa bằng nhau phải làm thế nào?       </a:t>
            </a:r>
            <a:r>
              <a:rPr lang="en-US" altLang="vi-VN" sz="1800" b="1">
                <a:solidFill>
                  <a:srgbClr val="FF0000"/>
                </a:solidFill>
                <a:latin typeface=".VnAvant" panose="020B7200000000000000" pitchFamily="34" charset="0"/>
              </a:rPr>
              <a:t>    </a:t>
            </a:r>
            <a:endParaRPr lang="en-US" altLang="vi-VN" sz="1800" b="1">
              <a:solidFill>
                <a:srgbClr val="FF0000"/>
              </a:solidFill>
            </a:endParaRPr>
          </a:p>
        </p:txBody>
      </p:sp>
      <p:pic>
        <p:nvPicPr>
          <p:cNvPr id="12" name="Picture 3" descr="C:\Documents and Settings\Admin\Desktop\bá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3" y="4267200"/>
            <a:ext cx="11588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193088" y="1219200"/>
            <a:ext cx="22098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9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pic>
        <p:nvPicPr>
          <p:cNvPr id="9226" name="Picture 10" descr="C:\Documents and Settings\Admin\Desktop\thi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3" y="1482725"/>
            <a:ext cx="1068387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" descr="C:\Documents and Settings\Admin\Desktop\bá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3513" y="4267200"/>
            <a:ext cx="1157287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" descr="C:\Documents and Settings\Admin\Desktop\bá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825" y="4267200"/>
            <a:ext cx="11715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 descr="C:\Documents and Settings\Admin\Desktop\bá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425" y="4267200"/>
            <a:ext cx="11715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0" descr="C:\Documents and Settings\Admin\Desktop\thi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427163"/>
            <a:ext cx="1233488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0" descr="C:\Documents and Settings\Admin\Desktop\thi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213" y="1473200"/>
            <a:ext cx="1068387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0" descr="C:\Documents and Settings\Admin\Desktop\thi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5613" y="1473200"/>
            <a:ext cx="1068387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0" descr="C:\Documents and Settings\Admin\Desktop\thi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7213" y="1446213"/>
            <a:ext cx="1068387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7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447800"/>
            <a:ext cx="1066800" cy="104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3" descr="C:\Documents and Settings\Admin\Desktop\bá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4267200"/>
            <a:ext cx="11715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3" descr="C:\Documents and Settings\Admin\Desktop\bá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6213" y="4267200"/>
            <a:ext cx="11715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135938" y="4038600"/>
            <a:ext cx="97155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9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69 L -0.51666 -0.00069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833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073 0.00787 L -0.52239 -0.00324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83" y="-55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85800" y="533400"/>
            <a:ext cx="6629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2950" indent="-74295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3: Cô có 6 cái áo, 5 cái quần. Làm thế nào để số áo và số quần bằng nhau?</a:t>
            </a:r>
            <a:endParaRPr lang="en-US" altLang="vi-VN" sz="1800" b="1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pic>
        <p:nvPicPr>
          <p:cNvPr id="11267" name="Picture 3" descr="C:\Documents and Settings\Admin\Desktop\a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" y="1958975"/>
            <a:ext cx="10175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3" descr="C:\Documents and Settings\Admin\Desktop\a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1958975"/>
            <a:ext cx="10175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3" descr="C:\Documents and Settings\Admin\Desktop\a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981200"/>
            <a:ext cx="1068388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3" descr="C:\Documents and Settings\Admin\Desktop\a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5" y="2057400"/>
            <a:ext cx="111918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C:\Documents and Settings\Admin\Desktop\a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1738" y="2057400"/>
            <a:ext cx="1119187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C:\Documents and Settings\Admin\Desktop\quà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838" y="3429000"/>
            <a:ext cx="1119187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 descr="C:\Documents and Settings\Admin\Desktop\quà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" y="3419475"/>
            <a:ext cx="100012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4" descr="C:\Documents and Settings\Admin\Desktop\quà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429000"/>
            <a:ext cx="100012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" descr="C:\Documents and Settings\Admin\Desktop\quà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0775" y="3416300"/>
            <a:ext cx="100012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" descr="C:\Documents and Settings\Admin\Desktop\quà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505200"/>
            <a:ext cx="100012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" descr="C:\Documents and Settings\Admin\Desktop\quà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1738" y="3536950"/>
            <a:ext cx="100012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924800" y="1752600"/>
            <a:ext cx="9906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8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924800" y="3429000"/>
            <a:ext cx="838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9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pic>
        <p:nvPicPr>
          <p:cNvPr id="24" name="Picture 3" descr="C:\Documents and Settings\Admin\Desktop\a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995488"/>
            <a:ext cx="111918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3" descr="C:\Documents and Settings\Admin\Desktop\a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8" y="1958975"/>
            <a:ext cx="10175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3" descr="C:\Documents and Settings\Admin\Desktop\a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163" y="1958975"/>
            <a:ext cx="10175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381000" y="457200"/>
            <a:ext cx="8153400" cy="6019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/>
          </a:p>
        </p:txBody>
      </p:sp>
      <p:pic>
        <p:nvPicPr>
          <p:cNvPr id="12291" name="Picture 9" descr="nồ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90600"/>
            <a:ext cx="175736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43" name="Picture 19" descr="nồ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657600"/>
            <a:ext cx="175736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20" descr="nồ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581400"/>
            <a:ext cx="16986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45" name="Picture 21" descr="nồ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657600"/>
            <a:ext cx="16986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22" descr="nồ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990600"/>
            <a:ext cx="175736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23" descr="nồ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990600"/>
            <a:ext cx="175736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50" name="WordArt 26"/>
          <p:cNvSpPr>
            <a:spLocks noChangeArrowheads="1" noChangeShapeType="1" noTextEdit="1"/>
          </p:cNvSpPr>
          <p:nvPr/>
        </p:nvSpPr>
        <p:spPr bwMode="auto">
          <a:xfrm>
            <a:off x="7315200" y="1981200"/>
            <a:ext cx="762000" cy="1066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8745"/>
              </a:avLst>
            </a:prstTxWarp>
          </a:bodyPr>
          <a:lstStyle/>
          <a:p>
            <a:pPr algn="ctr"/>
            <a:r>
              <a:rPr lang="vi-VN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pic>
        <p:nvPicPr>
          <p:cNvPr id="52253" name="vỗ tay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505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2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9796" fill="hold"/>
                                        <p:tgtEl>
                                          <p:spTgt spid="5225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225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788</TotalTime>
  <Words>151</Words>
  <Application>Microsoft Office PowerPoint</Application>
  <PresentationFormat>On-screen Show (4:3)</PresentationFormat>
  <Paragraphs>35</Paragraphs>
  <Slides>13</Slides>
  <Notes>0</Notes>
  <HiddenSlides>0</HiddenSlides>
  <MMClips>6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Tahoma</vt:lpstr>
      <vt:lpstr>Arial</vt:lpstr>
      <vt:lpstr>Wingdings</vt:lpstr>
      <vt:lpstr>Calibri</vt:lpstr>
      <vt:lpstr>Times New Roman</vt:lpstr>
      <vt:lpstr>.VnAvant</vt:lpstr>
      <vt:lpstr>Ocean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TKC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HL</dc:creator>
  <cp:lastModifiedBy>MyPC</cp:lastModifiedBy>
  <cp:revision>47</cp:revision>
  <dcterms:created xsi:type="dcterms:W3CDTF">2009-12-03T14:21:34Z</dcterms:created>
  <dcterms:modified xsi:type="dcterms:W3CDTF">2021-01-19T03:11:18Z</dcterms:modified>
</cp:coreProperties>
</file>