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9" r:id="rId2"/>
  </p:sldMasterIdLst>
  <p:notesMasterIdLst>
    <p:notesMasterId r:id="rId26"/>
  </p:notesMasterIdLst>
  <p:sldIdLst>
    <p:sldId id="349" r:id="rId3"/>
    <p:sldId id="364" r:id="rId4"/>
    <p:sldId id="359" r:id="rId5"/>
    <p:sldId id="360" r:id="rId6"/>
    <p:sldId id="361" r:id="rId7"/>
    <p:sldId id="313" r:id="rId8"/>
    <p:sldId id="302" r:id="rId9"/>
    <p:sldId id="307" r:id="rId10"/>
    <p:sldId id="305" r:id="rId11"/>
    <p:sldId id="330" r:id="rId12"/>
    <p:sldId id="329" r:id="rId13"/>
    <p:sldId id="312" r:id="rId14"/>
    <p:sldId id="353" r:id="rId15"/>
    <p:sldId id="322" r:id="rId16"/>
    <p:sldId id="333" r:id="rId17"/>
    <p:sldId id="356" r:id="rId18"/>
    <p:sldId id="325" r:id="rId19"/>
    <p:sldId id="340" r:id="rId20"/>
    <p:sldId id="342" r:id="rId21"/>
    <p:sldId id="343" r:id="rId22"/>
    <p:sldId id="344" r:id="rId23"/>
    <p:sldId id="347" r:id="rId24"/>
    <p:sldId id="358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66"/>
    <a:srgbClr val="FFFFCC"/>
    <a:srgbClr val="66FF66"/>
    <a:srgbClr val="00FF00"/>
    <a:srgbClr val="FFFF66"/>
    <a:srgbClr val="FF0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1" autoAdjust="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FEB4FC5-881B-4E48-BEA7-EE48DECE316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09 h 1906"/>
                <a:gd name="T4" fmla="*/ 5997 w 5740"/>
                <a:gd name="T5" fmla="*/ 709 h 1906"/>
                <a:gd name="T6" fmla="*/ 59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E93BC7-22FF-496D-AE5E-049FDB375F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593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20E34-2325-460B-A7C7-674D833CECB6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2723E-5F99-4455-9960-EE50D06FB4AE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B62C6-BC38-4547-9F87-C51D0800B4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336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0B698-7690-455C-83AD-E1606A34ED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89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14BD8-AEA8-4602-8DD3-09184AD0095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28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AAFCF-9D18-4BC4-B877-A28D4558A9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292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4B0DD-D7A2-409D-B508-D624B9F7D4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1087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BFAEC-C01A-42DE-8FAE-F17C22A3C4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8356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4034E-7303-4327-A392-D15059EC80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422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51CB2-D975-45D5-B7D3-42628864F5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44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EE8FA-9DCD-44ED-B4CC-E8E1459DA8B3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01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3420B-9B87-448C-9AFD-C0A19E2C53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7047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19ADB-3558-42D0-B607-8116C365504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4594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E8F2C-5176-475C-BEEB-36A079C2C3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4620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5A9DD-5EBD-43B3-A3BF-7D6043F746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2025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395BB-3FC4-4524-BD1A-6F5F5E5272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363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6F155-4421-4D92-9CCD-077A0B7EAF58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65F1A-B5B1-4359-945D-F4C6B9211A04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2EB51-4306-4E50-BF40-5E47F5AC3763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D619A-BC21-4605-8B85-E028231CCD76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16EA1-6D62-4650-877E-AA730808FE81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60EA1-8DCA-45B2-896A-67CF2827B370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544D0-18AD-458A-8348-4C7928B138CB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8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A41F0CA-BA8C-48DB-A42C-26101CCAF340}" type="slidenum">
              <a:rPr lang="en-US" altLang="vi-VN"/>
              <a:pPr/>
              <a:t>‹#›</a:t>
            </a:fld>
            <a:endParaRPr lang="en-US" altLang="vi-VN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06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06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09 h 1906"/>
                <a:gd name="T4" fmla="*/ 5997 w 5740"/>
                <a:gd name="T5" fmla="*/ 709 h 1906"/>
                <a:gd name="T6" fmla="*/ 59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6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7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3A1E0575-0AF3-42A6-81F3-FDC40CB5F56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MUSIC\NHAC%20QUOC%20TE\Holiday%20(Scorpions)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1.jpeg"/><Relationship Id="rId2" Type="http://schemas.openxmlformats.org/officeDocument/2006/relationships/video" Target="file:///D:\Ti&#7871;t%20ki&#7879;m%20n&#432;&#7899;c%20len%20tiet\DSCF2939.mpg" TargetMode="External"/><Relationship Id="rId1" Type="http://schemas.openxmlformats.org/officeDocument/2006/relationships/video" Target="file:///D:\Ti&#7871;t%20ki&#7879;m%20n&#432;&#7899;c%20len%20tiet\DSCF2936.mpg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47.gif"/><Relationship Id="rId18" Type="http://schemas.openxmlformats.org/officeDocument/2006/relationships/image" Target="../media/image52.gif"/><Relationship Id="rId3" Type="http://schemas.openxmlformats.org/officeDocument/2006/relationships/audio" Target="../media/media1.WAV"/><Relationship Id="rId21" Type="http://schemas.openxmlformats.org/officeDocument/2006/relationships/image" Target="../media/image55.png"/><Relationship Id="rId7" Type="http://schemas.openxmlformats.org/officeDocument/2006/relationships/slide" Target="slide12.xml"/><Relationship Id="rId12" Type="http://schemas.openxmlformats.org/officeDocument/2006/relationships/image" Target="../media/image46.gif"/><Relationship Id="rId17" Type="http://schemas.openxmlformats.org/officeDocument/2006/relationships/image" Target="../media/image51.gif"/><Relationship Id="rId2" Type="http://schemas.microsoft.com/office/2007/relationships/media" Target="../media/media1.WAV"/><Relationship Id="rId16" Type="http://schemas.openxmlformats.org/officeDocument/2006/relationships/image" Target="../media/image50.gif"/><Relationship Id="rId20" Type="http://schemas.openxmlformats.org/officeDocument/2006/relationships/image" Target="../media/image54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6.wav"/><Relationship Id="rId11" Type="http://schemas.openxmlformats.org/officeDocument/2006/relationships/image" Target="../media/image45.gi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9.gif"/><Relationship Id="rId23" Type="http://schemas.openxmlformats.org/officeDocument/2006/relationships/image" Target="../media/image56.jpeg"/><Relationship Id="rId10" Type="http://schemas.openxmlformats.org/officeDocument/2006/relationships/image" Target="../media/image44.gif"/><Relationship Id="rId19" Type="http://schemas.openxmlformats.org/officeDocument/2006/relationships/image" Target="../media/image53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43.png"/><Relationship Id="rId14" Type="http://schemas.openxmlformats.org/officeDocument/2006/relationships/image" Target="../media/image48.gif"/><Relationship Id="rId22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7.wav"/><Relationship Id="rId7" Type="http://schemas.openxmlformats.org/officeDocument/2006/relationships/image" Target="../media/image5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gif"/><Relationship Id="rId5" Type="http://schemas.openxmlformats.org/officeDocument/2006/relationships/audio" Target="../media/audio9.wav"/><Relationship Id="rId10" Type="http://schemas.openxmlformats.org/officeDocument/2006/relationships/image" Target="../media/image59.gif"/><Relationship Id="rId4" Type="http://schemas.openxmlformats.org/officeDocument/2006/relationships/audio" Target="../media/audio8.wav"/><Relationship Id="rId9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ITplusHN\Desktop\cho%20toi%20di%20lam%20mua.wmv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7.wav"/><Relationship Id="rId7" Type="http://schemas.openxmlformats.org/officeDocument/2006/relationships/image" Target="../media/image5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gif"/><Relationship Id="rId5" Type="http://schemas.openxmlformats.org/officeDocument/2006/relationships/audio" Target="../media/audio9.wav"/><Relationship Id="rId10" Type="http://schemas.openxmlformats.org/officeDocument/2006/relationships/image" Target="../media/image59.gif"/><Relationship Id="rId4" Type="http://schemas.openxmlformats.org/officeDocument/2006/relationships/audio" Target="../media/audio8.wav"/><Relationship Id="rId9" Type="http://schemas.openxmlformats.org/officeDocument/2006/relationships/image" Target="../media/image5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7.wav"/><Relationship Id="rId7" Type="http://schemas.openxmlformats.org/officeDocument/2006/relationships/image" Target="../media/image5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gif"/><Relationship Id="rId5" Type="http://schemas.openxmlformats.org/officeDocument/2006/relationships/audio" Target="../media/audio9.wav"/><Relationship Id="rId10" Type="http://schemas.openxmlformats.org/officeDocument/2006/relationships/image" Target="../media/image59.gif"/><Relationship Id="rId4" Type="http://schemas.openxmlformats.org/officeDocument/2006/relationships/audio" Target="../media/audio8.wav"/><Relationship Id="rId9" Type="http://schemas.openxmlformats.org/officeDocument/2006/relationships/image" Target="../media/image5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7.wav"/><Relationship Id="rId7" Type="http://schemas.openxmlformats.org/officeDocument/2006/relationships/image" Target="../media/image5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gif"/><Relationship Id="rId5" Type="http://schemas.openxmlformats.org/officeDocument/2006/relationships/audio" Target="../media/audio9.wav"/><Relationship Id="rId10" Type="http://schemas.openxmlformats.org/officeDocument/2006/relationships/image" Target="../media/image59.gif"/><Relationship Id="rId4" Type="http://schemas.openxmlformats.org/officeDocument/2006/relationships/audio" Target="../media/audio8.wav"/><Relationship Id="rId9" Type="http://schemas.openxmlformats.org/officeDocument/2006/relationships/image" Target="../media/image5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D:\Ch&#225;u%20y&#234;u%20c&#244;%20ch&#250;%20c&#244;ng%20nh&#226;n.mp3" TargetMode="External"/><Relationship Id="rId1" Type="http://schemas.openxmlformats.org/officeDocument/2006/relationships/audio" Target="file:///C:\Documents%20and%20Settings\Lab\My%20Documents\Downloads\Compressed\Truyen%20Qua%20Trung\Truy&#7879;n%20Qu&#7843;%20Tr&#7913;ng\R%20Clayderman%20-%20MOONLIGHT%20SONATE-Beethoven.MP3" TargetMode="External"/><Relationship Id="rId6" Type="http://schemas.openxmlformats.org/officeDocument/2006/relationships/image" Target="../media/image61.gif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17625" y="1676400"/>
            <a:ext cx="6378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green32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ier10gv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1600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Holiday (Scorpions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inh de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088" y="-285750"/>
            <a:ext cx="11277601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WordArt 9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8915400" cy="6019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30236"/>
                <a:gd name="adj2" fmla="val 77241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Gia Lâm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Cổ Bi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1828800" y="2667000"/>
            <a:ext cx="5867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7200" b="1" kern="10" spc="-7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7200" b="1" kern="10" spc="-7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TIẾT KIỆM  NƯỚC</a:t>
            </a:r>
          </a:p>
          <a:p>
            <a:pPr algn="ctr"/>
            <a:r>
              <a:rPr lang="vi-VN" sz="7200" b="1" kern="10" spc="-7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Bích Hạnh</a:t>
            </a:r>
          </a:p>
          <a:p>
            <a:pPr algn="ctr"/>
            <a:r>
              <a:rPr lang="vi-VN" sz="7200" b="1" kern="10" spc="-7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lớn A3</a:t>
            </a:r>
          </a:p>
          <a:p>
            <a:pPr algn="ctr"/>
            <a:r>
              <a:rPr lang="vi-VN" sz="7200" b="1" kern="10" spc="-7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vi-VN" sz="7200" b="1" kern="10" spc="-7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30-35 </a:t>
            </a:r>
            <a:r>
              <a:rPr lang="vi-VN" sz="7200" b="1" kern="10" spc="-7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pic>
        <p:nvPicPr>
          <p:cNvPr id="7178" name="Picture 10" descr="ktmj_50022678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565" flipH="1">
            <a:off x="228600" y="3876675"/>
            <a:ext cx="21431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ktmj_50022678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0199">
            <a:off x="7119938" y="4191000"/>
            <a:ext cx="24050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Chicken-01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388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red_mushroom_sm_wm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38800"/>
            <a:ext cx="1981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dancing_mushrooms_sm_w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638800"/>
            <a:ext cx="2305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4721" fill="hold"/>
                                        <p:tgtEl>
                                          <p:spTgt spid="378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762000"/>
            <a:ext cx="4114800" cy="2667000"/>
            <a:chOff x="192" y="1296"/>
            <a:chExt cx="1584" cy="992"/>
          </a:xfrm>
        </p:grpSpPr>
        <p:pic>
          <p:nvPicPr>
            <p:cNvPr id="13322" name="Picture 3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Oval 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vi-VN" b="1">
                  <a:solidFill>
                    <a:srgbClr val="FF0066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91050" y="930275"/>
            <a:ext cx="3962400" cy="5943600"/>
            <a:chOff x="2304" y="2383"/>
            <a:chExt cx="881" cy="1937"/>
          </a:xfrm>
        </p:grpSpPr>
        <p:pic>
          <p:nvPicPr>
            <p:cNvPr id="13320" name="Picture 6" descr="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Oval 7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vi-VN" b="1">
                  <a:solidFill>
                    <a:srgbClr val="FF0066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1000" y="3429000"/>
            <a:ext cx="3913188" cy="3429000"/>
            <a:chOff x="3888" y="1296"/>
            <a:chExt cx="1536" cy="987"/>
          </a:xfrm>
        </p:grpSpPr>
        <p:pic>
          <p:nvPicPr>
            <p:cNvPr id="13318" name="Picture 9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Oval 10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vi-VN" b="1">
                  <a:solidFill>
                    <a:srgbClr val="FF0066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1081088" y="223838"/>
            <a:ext cx="7019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* VIỆC NÊN LÀM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990600"/>
            <a:ext cx="4800600" cy="2622550"/>
            <a:chOff x="1989" y="1308"/>
            <a:chExt cx="1632" cy="955"/>
          </a:xfrm>
        </p:grpSpPr>
        <p:pic>
          <p:nvPicPr>
            <p:cNvPr id="14347" name="Picture 3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" y="1308"/>
              <a:ext cx="1632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Oval 4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vi-VN" b="1">
                  <a:solidFill>
                    <a:srgbClr val="FF0066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2400" y="3786188"/>
            <a:ext cx="4876800" cy="2614612"/>
            <a:chOff x="1008" y="2385"/>
            <a:chExt cx="912" cy="1935"/>
          </a:xfrm>
        </p:grpSpPr>
        <p:pic>
          <p:nvPicPr>
            <p:cNvPr id="14345" name="Picture 6" descr="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Oval 7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vi-VN" b="1">
                  <a:solidFill>
                    <a:srgbClr val="FF0066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029200" y="1066800"/>
            <a:ext cx="3810000" cy="5092700"/>
            <a:chOff x="3456" y="2408"/>
            <a:chExt cx="1459" cy="1912"/>
          </a:xfrm>
        </p:grpSpPr>
        <p:pic>
          <p:nvPicPr>
            <p:cNvPr id="14343" name="Picture 9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Oval 10"/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r>
                <a:rPr lang="en-US" altLang="vi-VN" b="1">
                  <a:solidFill>
                    <a:srgbClr val="FF0066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1676400" y="6096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latin typeface=".VnTime" panose="020B7200000000000000" pitchFamily="34" charset="0"/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914400" y="228600"/>
            <a:ext cx="716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VIỆC KHÔNG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69468102c327c7b01408fe8fb8197a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952500" y="1371600"/>
            <a:ext cx="723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3: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Chuyện gì xảy ra khi không có nước</a:t>
            </a:r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966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0" y="40386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3200">
              <a:latin typeface=".VnTimeH" panose="020B7200000000000000" pitchFamily="34" charset="0"/>
            </a:endParaRPr>
          </a:p>
        </p:txBody>
      </p:sp>
      <p:pic>
        <p:nvPicPr>
          <p:cNvPr id="16388" name="Picture 4" descr="194818_1_577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457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270213_TT_Chayr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7432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images1178355_Ch__Vi_Th__Hi_n___b_n_khe_Tr_ng_Thu_ng___Th__Son_l_y_nu_c_v__cho_gia_d_nh_s__d_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194818_1_577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 rot="20120956">
            <a:off x="314325" y="1200150"/>
            <a:ext cx="2782888" cy="1439863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20120956">
            <a:off x="3940175" y="844550"/>
            <a:ext cx="2941638" cy="163195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3600" y="2697163"/>
            <a:ext cx="2590800" cy="3170237"/>
          </a:xfrm>
          <a:prstGeom prst="rect">
            <a:avLst/>
          </a:prstGeom>
          <a:solidFill>
            <a:srgbClr val="3366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25606" name="Straight Arrow Connector 12"/>
          <p:cNvCxnSpPr>
            <a:cxnSpLocks noChangeShapeType="1"/>
          </p:cNvCxnSpPr>
          <p:nvPr/>
        </p:nvCxnSpPr>
        <p:spPr bwMode="auto">
          <a:xfrm flipH="1" flipV="1">
            <a:off x="838200" y="2590800"/>
            <a:ext cx="1147763" cy="1843088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Arrow Connector 13"/>
          <p:cNvCxnSpPr>
            <a:cxnSpLocks noChangeShapeType="1"/>
          </p:cNvCxnSpPr>
          <p:nvPr/>
        </p:nvCxnSpPr>
        <p:spPr bwMode="auto">
          <a:xfrm flipV="1">
            <a:off x="2462213" y="2462213"/>
            <a:ext cx="1271587" cy="2262187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Straight Arrow Connector 16"/>
          <p:cNvCxnSpPr>
            <a:cxnSpLocks noChangeShapeType="1"/>
            <a:endCxn id="11" idx="1"/>
          </p:cNvCxnSpPr>
          <p:nvPr/>
        </p:nvCxnSpPr>
        <p:spPr bwMode="auto">
          <a:xfrm flipV="1">
            <a:off x="3048000" y="4283075"/>
            <a:ext cx="2895600" cy="1584325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Heart 3"/>
          <p:cNvSpPr/>
          <p:nvPr/>
        </p:nvSpPr>
        <p:spPr bwMode="auto">
          <a:xfrm>
            <a:off x="381000" y="3733800"/>
            <a:ext cx="4038600" cy="2514600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uild="allAtOnce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inh nen 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57200" y="2590800"/>
            <a:ext cx="6781800" cy="1905000"/>
          </a:xfrm>
          <a:prstGeom prst="irregularSeal1">
            <a:avLst/>
          </a:prstGeom>
          <a:solidFill>
            <a:srgbClr val="FFFF99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05000" y="3200400"/>
            <a:ext cx="441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thực tế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99331" name="DSCF2936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4114800" cy="2514600"/>
          </a:xfrm>
        </p:spPr>
      </p:pic>
      <p:pic>
        <p:nvPicPr>
          <p:cNvPr id="99332" name="DSCF2939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267200" cy="2514600"/>
          </a:xfrm>
        </p:spPr>
      </p:pic>
      <p:pic>
        <p:nvPicPr>
          <p:cNvPr id="19461" name="Picture 7" descr="7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4343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12246676_1508901939406914_3119375207625413561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8925"/>
            <a:ext cx="44196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1" fill="hold"/>
                                        <p:tgtEl>
                                          <p:spTgt spid="99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20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001" fill="hold"/>
                                        <p:tgtEl>
                                          <p:spTgt spid="99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3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9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9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9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9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2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3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1082175hw7bdgap2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28600" y="1981200"/>
            <a:ext cx="914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5400" b="1" u="sng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</a:t>
            </a:r>
            <a:r>
              <a:rPr lang="en-US" altLang="vi-VN" sz="5400" b="1" u="sng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</a:t>
            </a:r>
            <a:r>
              <a:rPr lang="en-US" altLang="vi-VN" sz="5400" b="1" u="sng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altLang="vi-VN" sz="5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vi-VN" sz="5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cùng vui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NTER1">
            <a:hlinkClick r:id="rId7" action="ppaction://hlinksldjump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889000" y="5372100"/>
            <a:ext cx="7340600" cy="1028700"/>
            <a:chOff x="560" y="3384"/>
            <a:chExt cx="4624" cy="648"/>
          </a:xfrm>
        </p:grpSpPr>
        <p:pic>
          <p:nvPicPr>
            <p:cNvPr id="21521" name="Picture 5" descr="4408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6" descr="463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7" descr="boo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8" descr="email00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9" descr="et5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10" descr="glob_anm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11" descr="ani5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12" descr="mu37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Group 13"/>
          <p:cNvGrpSpPr>
            <a:grpSpLocks/>
          </p:cNvGrpSpPr>
          <p:nvPr/>
        </p:nvGrpSpPr>
        <p:grpSpPr bwMode="auto">
          <a:xfrm>
            <a:off x="342900" y="304800"/>
            <a:ext cx="8458200" cy="1905000"/>
            <a:chOff x="216" y="192"/>
            <a:chExt cx="5328" cy="1200"/>
          </a:xfrm>
        </p:grpSpPr>
        <p:pic>
          <p:nvPicPr>
            <p:cNvPr id="21517" name="Picture 14" descr="an30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5" descr="3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6" descr="13"/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17" descr="13"/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914" name="WordArt 18"/>
          <p:cNvSpPr>
            <a:spLocks noChangeArrowheads="1" noChangeShapeType="1" noTextEdit="1"/>
          </p:cNvSpPr>
          <p:nvPr/>
        </p:nvSpPr>
        <p:spPr bwMode="auto">
          <a:xfrm>
            <a:off x="1143000" y="3124200"/>
            <a:ext cx="7391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Rung chuoâng   vàng                     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12954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16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7" name="beep228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8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WordArt 5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31242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600" kern="10" dirty="0" smtClean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6600" kern="10" dirty="0"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6" name="Picture 24" descr="JA8763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16811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80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0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76" fill="hold"/>
                                        <p:tgtEl>
                                          <p:spTgt spid="80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0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" fill="hold"/>
                                        <p:tgtEl>
                                          <p:spTgt spid="80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7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0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60" fill="hold"/>
                                        <p:tgtEl>
                                          <p:spTgt spid="809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8"/>
                </p:tgtEl>
              </p:cMediaNode>
            </p:audio>
          </p:childTnLst>
        </p:cTn>
      </p:par>
    </p:tnLst>
    <p:bldLst>
      <p:bldP spid="809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23555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7162800" y="6019806"/>
            <a:ext cx="1168400" cy="534988"/>
            <a:chOff x="4512" y="3792"/>
            <a:chExt cx="736" cy="337"/>
          </a:xfrm>
        </p:grpSpPr>
        <p:pic>
          <p:nvPicPr>
            <p:cNvPr id="23598" name="Picture 6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9" name="Text Box 7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</a:t>
              </a:r>
            </a:p>
          </p:txBody>
        </p:sp>
      </p:grp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0" y="22860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/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0" y="22860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/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0" y="228600"/>
            <a:ext cx="161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</a:p>
        </p:txBody>
      </p:sp>
      <p:pic>
        <p:nvPicPr>
          <p:cNvPr id="23561" name="Picture 11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2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762000" y="1143000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tiết kiệm nước chúng ta cần phải ?</a:t>
            </a: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685800" y="2590800"/>
            <a:ext cx="7848600" cy="1066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/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762000" y="2438400"/>
            <a:ext cx="8153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3000" b="1" dirty="0">
                <a:latin typeface=".VnArial Narrow" panose="020B7200000000000000" pitchFamily="34" charset="0"/>
              </a:rPr>
              <a:t> </a:t>
            </a:r>
            <a:r>
              <a:rPr lang="en-US" altLang="vi-VN" sz="4000" b="1" dirty="0">
                <a:latin typeface="Times New Roman" panose="02020603050405020304" pitchFamily="18" charset="0"/>
              </a:rPr>
              <a:t>Khóa vòi nước không để nước chảy tràn lan.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4000" b="1" dirty="0">
                <a:latin typeface=".VnArial Narrow" panose="020B7200000000000000" pitchFamily="34" charset="0"/>
              </a:rPr>
              <a:t> </a:t>
            </a:r>
            <a:r>
              <a:rPr lang="en-US" altLang="vi-VN" sz="4000" b="1" dirty="0">
                <a:latin typeface="Times New Roman" panose="02020603050405020304" pitchFamily="18" charset="0"/>
              </a:rPr>
              <a:t>Nguồn nước là vô tận cứ dùng thoải mái</a:t>
            </a:r>
            <a:r>
              <a:rPr lang="en-US" altLang="vi-VN" sz="4000" b="1" dirty="0">
                <a:latin typeface=".VnArial Narrow" panose="020B7200000000000000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4000" b="1" dirty="0">
                <a:latin typeface=".VnArial Narrow" panose="020B7200000000000000" pitchFamily="34" charset="0"/>
              </a:rPr>
              <a:t> </a:t>
            </a:r>
            <a:r>
              <a:rPr lang="en-US" altLang="vi-VN" sz="4000" b="1" dirty="0">
                <a:latin typeface="Times New Roman" panose="02020603050405020304" pitchFamily="18" charset="0"/>
              </a:rPr>
              <a:t>Có thể xịt nước tưới cây tự do</a:t>
            </a:r>
            <a:r>
              <a:rPr lang="en-US" altLang="vi-VN" sz="3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812925" y="6130925"/>
            <a:ext cx="89639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3596" name="AutoShape 1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597" name="Text Box 1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3594" name="AutoShape 2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595" name="Text Box 2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3592" name="AutoShape 2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593" name="Text Box 2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3590" name="AutoShape 2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591" name="Text Box 2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3588" name="AutoShape 3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589" name="Text Box 3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3586" name="AutoShape 3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587" name="Text Box 3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3584" name="AutoShape 3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585" name="Text Box 3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3582" name="AutoShape 3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583" name="Text Box 4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23580" name="AutoShape 4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581" name="Text Box 4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7696200" y="5027613"/>
            <a:ext cx="1371600" cy="1295400"/>
            <a:chOff x="4574" y="3342"/>
            <a:chExt cx="960" cy="912"/>
          </a:xfrm>
        </p:grpSpPr>
        <p:sp>
          <p:nvSpPr>
            <p:cNvPr id="23578" name="AutoShape 4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3579" name="Text Box 46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991" name="Text Box 47"/>
          <p:cNvSpPr txBox="1">
            <a:spLocks noChangeArrowheads="1"/>
          </p:cNvSpPr>
          <p:nvPr/>
        </p:nvSpPr>
        <p:spPr bwMode="auto">
          <a:xfrm>
            <a:off x="1371600" y="6354763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1200" b="1">
                <a:latin typeface="Arial" panose="020B0604020202020204" pitchFamily="34" charset="0"/>
              </a:rPr>
              <a:t>10s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91"/>
                  </p:tgtEl>
                </p:cond>
              </p:nextCondLst>
            </p:seq>
          </p:childTnLst>
        </p:cTn>
      </p:par>
    </p:tnLst>
    <p:bldLst>
      <p:bldP spid="82958" grpId="0" animBg="1"/>
      <p:bldP spid="8295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o toi di lam mu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81000"/>
            <a:ext cx="88741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7162800" y="6019806"/>
            <a:ext cx="1168400" cy="534988"/>
            <a:chOff x="4512" y="3792"/>
            <a:chExt cx="736" cy="337"/>
          </a:xfrm>
        </p:grpSpPr>
        <p:pic>
          <p:nvPicPr>
            <p:cNvPr id="24620" name="Picture 6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1" name="Text Box 7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</a:t>
              </a:r>
            </a:p>
          </p:txBody>
        </p:sp>
      </p:grp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3810000" y="129540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/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3886200" y="137160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/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3810000" y="13716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</a:p>
        </p:txBody>
      </p:sp>
      <p:pic>
        <p:nvPicPr>
          <p:cNvPr id="24584" name="Picture 11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1143000" y="1828800"/>
            <a:ext cx="77724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sạch luôn sẵn có trong thiên nhiên. Đúng hay sai ?</a:t>
            </a:r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4724400" y="4267200"/>
            <a:ext cx="1295400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vi-VN" sz="6000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1812925" y="6130925"/>
            <a:ext cx="89639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18" name="AutoShape 1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619" name="Text Box 1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16" name="AutoShape 2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617" name="Text Box 2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14" name="AutoShape 2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615" name="Text Box 2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12" name="AutoShape 2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613" name="Text Box 2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10" name="AutoShape 3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611" name="Text Box 3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08" name="AutoShape 3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609" name="Text Box 3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06" name="AutoShape 3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607" name="Text Box 3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04" name="AutoShape 3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605" name="Text Box 4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4602" name="AutoShape 4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603" name="Text Box 4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7848600" y="5180013"/>
            <a:ext cx="1371600" cy="1295400"/>
            <a:chOff x="4574" y="3342"/>
            <a:chExt cx="960" cy="912"/>
          </a:xfrm>
        </p:grpSpPr>
        <p:sp>
          <p:nvSpPr>
            <p:cNvPr id="24600" name="AutoShape 4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4601" name="Text Box 46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1422400" y="6324600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1200" b="1">
                <a:latin typeface="Arial" panose="020B0604020202020204" pitchFamily="34" charset="0"/>
              </a:rPr>
              <a:t>10s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015"/>
                  </p:tgtEl>
                </p:cond>
              </p:nextCondLst>
            </p:seq>
          </p:childTnLst>
        </p:cTn>
      </p:par>
    </p:tnLst>
    <p:bldLst>
      <p:bldP spid="83982" grpId="0" animBg="1"/>
      <p:bldP spid="8398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304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25603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7162800" y="6019806"/>
            <a:ext cx="1168400" cy="534988"/>
            <a:chOff x="4512" y="3792"/>
            <a:chExt cx="736" cy="337"/>
          </a:xfrm>
        </p:grpSpPr>
        <p:pic>
          <p:nvPicPr>
            <p:cNvPr id="25646" name="Picture 6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7" name="Text Box 7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</a:t>
              </a:r>
            </a:p>
          </p:txBody>
        </p:sp>
      </p:grpSp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0" y="22860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/>
          </a:p>
        </p:txBody>
      </p:sp>
      <p:sp>
        <p:nvSpPr>
          <p:cNvPr id="25607" name="AutoShape 9"/>
          <p:cNvSpPr>
            <a:spLocks noChangeArrowheads="1"/>
          </p:cNvSpPr>
          <p:nvPr/>
        </p:nvSpPr>
        <p:spPr bwMode="auto">
          <a:xfrm>
            <a:off x="0" y="22860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/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0" y="2286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3</a:t>
            </a:r>
          </a:p>
        </p:txBody>
      </p:sp>
      <p:pic>
        <p:nvPicPr>
          <p:cNvPr id="25609" name="Picture 11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2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13"/>
          <p:cNvSpPr txBox="1">
            <a:spLocks noChangeArrowheads="1"/>
          </p:cNvSpPr>
          <p:nvPr/>
        </p:nvSpPr>
        <p:spPr bwMode="auto">
          <a:xfrm>
            <a:off x="1143000" y="1371600"/>
            <a:ext cx="7467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Chúng ta phải tiết kiệm nước vì ?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143000" y="5334000"/>
            <a:ext cx="3352800" cy="617538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3200" b="1">
              <a:latin typeface="Arial" panose="020B0604020202020204" pitchFamily="34" charset="0"/>
            </a:endParaRP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1812925" y="6130925"/>
            <a:ext cx="89639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5644" name="AutoShape 1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645" name="Text Box 1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5642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643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5640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641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5638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639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5636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63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5634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635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5632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633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5630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631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5628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629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7848600" y="5180013"/>
            <a:ext cx="1371600" cy="1295400"/>
            <a:chOff x="4574" y="3342"/>
            <a:chExt cx="960" cy="912"/>
          </a:xfrm>
        </p:grpSpPr>
        <p:sp>
          <p:nvSpPr>
            <p:cNvPr id="25626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5627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038" name="Text Box 46"/>
          <p:cNvSpPr txBox="1">
            <a:spLocks noChangeArrowheads="1"/>
          </p:cNvSpPr>
          <p:nvPr/>
        </p:nvSpPr>
        <p:spPr bwMode="auto">
          <a:xfrm>
            <a:off x="1447800" y="6324600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1200" b="1">
                <a:latin typeface="Arial" panose="020B0604020202020204" pitchFamily="34" charset="0"/>
              </a:rPr>
              <a:t>10s</a:t>
            </a:r>
          </a:p>
        </p:txBody>
      </p:sp>
      <p:sp>
        <p:nvSpPr>
          <p:cNvPr id="25625" name="Text Box 47"/>
          <p:cNvSpPr txBox="1">
            <a:spLocks noChangeArrowheads="1"/>
          </p:cNvSpPr>
          <p:nvPr/>
        </p:nvSpPr>
        <p:spPr bwMode="auto">
          <a:xfrm>
            <a:off x="1143000" y="2286000"/>
            <a:ext cx="7620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tốn nhiều công sức, tiền của mới có nước sạch để dùng.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4000" dirty="0">
                <a:latin typeface=".VnArial Narrow" panose="020B7200000000000000" pitchFamily="34" charset="0"/>
              </a:rPr>
              <a:t> </a:t>
            </a:r>
            <a:r>
              <a:rPr lang="en-US" altLang="vi-VN" sz="4000" dirty="0">
                <a:latin typeface="Times New Roman" panose="02020603050405020304" pitchFamily="18" charset="0"/>
              </a:rPr>
              <a:t>Tiết kiệm nước để mọi người có nước dùng</a:t>
            </a:r>
            <a:r>
              <a:rPr lang="en-US" altLang="vi-VN" sz="4000" dirty="0">
                <a:latin typeface=".VnArial Narrow" panose="020B7200000000000000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vi-VN" sz="4000" b="1" dirty="0">
                <a:latin typeface=".VnArial Narrow" panose="020B7200000000000000" pitchFamily="34" charset="0"/>
              </a:rPr>
              <a:t> </a:t>
            </a:r>
            <a:r>
              <a:rPr lang="en-US" altLang="vi-VN" sz="4000" b="1" dirty="0">
                <a:latin typeface="Times New Roman" panose="02020603050405020304" pitchFamily="18" charset="0"/>
              </a:rPr>
              <a:t>Cả 2 ý trên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38"/>
                  </p:tgtEl>
                </p:cond>
              </p:nextCondLst>
            </p:seq>
          </p:childTnLst>
        </p:cTn>
      </p:par>
    </p:tnLst>
    <p:bldLst>
      <p:bldP spid="850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819400" y="54768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7162800" y="6019806"/>
            <a:ext cx="1168400" cy="534988"/>
            <a:chOff x="4512" y="3792"/>
            <a:chExt cx="736" cy="337"/>
          </a:xfrm>
        </p:grpSpPr>
        <p:pic>
          <p:nvPicPr>
            <p:cNvPr id="26668" name="Picture 5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9" name="Text Box 6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</a:t>
              </a:r>
            </a:p>
          </p:txBody>
        </p:sp>
      </p:grpSp>
      <p:sp>
        <p:nvSpPr>
          <p:cNvPr id="26629" name="AutoShape 7"/>
          <p:cNvSpPr>
            <a:spLocks noChangeArrowheads="1"/>
          </p:cNvSpPr>
          <p:nvPr/>
        </p:nvSpPr>
        <p:spPr bwMode="auto">
          <a:xfrm>
            <a:off x="3810000" y="129540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/>
          </a:p>
        </p:txBody>
      </p:sp>
      <p:sp>
        <p:nvSpPr>
          <p:cNvPr id="26630" name="AutoShape 8"/>
          <p:cNvSpPr>
            <a:spLocks noChangeArrowheads="1"/>
          </p:cNvSpPr>
          <p:nvPr/>
        </p:nvSpPr>
        <p:spPr bwMode="auto">
          <a:xfrm>
            <a:off x="3886200" y="137160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vi-VN"/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3883025" y="1295400"/>
            <a:ext cx="182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6632" name="Picture 10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457200" y="1905000"/>
            <a:ext cx="89154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400" dirty="0">
                <a:solidFill>
                  <a:srgbClr val="3366CC"/>
                </a:solidFill>
                <a:latin typeface="Times New Roman" panose="02020603050405020304" pitchFamily="18" charset="0"/>
              </a:rPr>
              <a:t>Tiết kiệm nước là một cách bảo vệ nguồn tài nguyên nước. Đúng hay sai?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5400" dirty="0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2971800" y="4724400"/>
            <a:ext cx="3505200" cy="838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vi-V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812925" y="6130925"/>
            <a:ext cx="89639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6666" name="AutoShape 1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667" name="Text Box 1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6664" name="AutoShape 1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665" name="Text Box 2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6662" name="AutoShape 2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663" name="Text Box 2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6660" name="AutoShape 2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661" name="Text Box 2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6658" name="AutoShape 2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659" name="Text Box 2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6656" name="AutoShape 3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657" name="Text Box 3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6654" name="AutoShape 3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655" name="Text Box 3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6652" name="AutoShape 3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653" name="Text Box 3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7850188" y="5181600"/>
            <a:ext cx="1370012" cy="1295400"/>
            <a:chOff x="4574" y="3342"/>
            <a:chExt cx="960" cy="912"/>
          </a:xfrm>
        </p:grpSpPr>
        <p:sp>
          <p:nvSpPr>
            <p:cNvPr id="26650" name="AutoShape 4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651" name="Text Box 4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7848600" y="5180013"/>
            <a:ext cx="1371600" cy="1295400"/>
            <a:chOff x="4574" y="3342"/>
            <a:chExt cx="960" cy="912"/>
          </a:xfrm>
        </p:grpSpPr>
        <p:sp>
          <p:nvSpPr>
            <p:cNvPr id="26648" name="AutoShape 4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6649" name="Text Box 44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109" name="Text Box 45"/>
          <p:cNvSpPr txBox="1">
            <a:spLocks noChangeArrowheads="1"/>
          </p:cNvSpPr>
          <p:nvPr/>
        </p:nvSpPr>
        <p:spPr bwMode="auto">
          <a:xfrm>
            <a:off x="1422400" y="6324600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1200" b="1">
                <a:latin typeface="Arial" panose="020B0604020202020204" pitchFamily="34" charset="0"/>
              </a:rPr>
              <a:t>10s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8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109"/>
                  </p:tgtEl>
                </p:cond>
              </p:nextCondLst>
            </p:seq>
          </p:childTnLst>
        </p:cTn>
      </p:par>
    </p:tnLst>
    <p:bldLst>
      <p:bldP spid="88077" grpId="0" animBg="1"/>
      <p:bldP spid="8807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hungdayl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R Clayderman - MOONLIGHT SONATE-Beethov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 flipV="1">
            <a:off x="914400" y="25908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458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>
                <a:latin typeface="Times New Roman" panose="02020603050405020304" pitchFamily="18" charset="0"/>
              </a:rPr>
              <a:t>TRÒ CHƠI: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60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>
                <a:latin typeface="Times New Roman" panose="02020603050405020304" pitchFamily="18" charset="0"/>
              </a:rPr>
              <a:t>Thi xem đội nào nhanh</a:t>
            </a:r>
          </a:p>
          <a:p>
            <a:pPr eaLnBrk="1" hangingPunct="1">
              <a:spcBef>
                <a:spcPct val="50000"/>
              </a:spcBef>
            </a:pPr>
            <a:endParaRPr lang="en-US" altLang="vi-VN" sz="4400" b="1" dirty="0">
              <a:latin typeface="Times New Roman" panose="02020603050405020304" pitchFamily="18" charset="0"/>
            </a:endParaRPr>
          </a:p>
        </p:txBody>
      </p:sp>
      <p:pic>
        <p:nvPicPr>
          <p:cNvPr id="104454" name="Picture 6" descr="0F917B4CD3754ECA9C488848EFED51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1228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Cháu yêu cô chú công nhâ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76" fill="hold"/>
                                        <p:tgtEl>
                                          <p:spTgt spid="104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9476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9064" fill="hold"/>
                                        <p:tgtEl>
                                          <p:spTgt spid="1044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1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5"/>
                </p:tgtEl>
              </p:cMediaNode>
            </p:audio>
          </p:childTnLst>
        </p:cTn>
      </p:par>
    </p:tnLst>
    <p:bldLst>
      <p:bldP spid="1044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4800" b="1" u="sng" dirty="0">
                <a:solidFill>
                  <a:srgbClr val="3366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4800" b="1" u="sng" dirty="0" smtClean="0">
                <a:solidFill>
                  <a:srgbClr val="3366FF"/>
                </a:solidFill>
                <a:latin typeface="Times New Roman" panose="02020603050405020304" pitchFamily="18" charset="0"/>
              </a:rPr>
              <a:t>Hoạt </a:t>
            </a:r>
            <a:r>
              <a:rPr lang="en-US" altLang="vi-VN" sz="4800" b="1" u="sng" dirty="0">
                <a:solidFill>
                  <a:srgbClr val="3366FF"/>
                </a:solidFill>
                <a:latin typeface="Times New Roman" panose="02020603050405020304" pitchFamily="18" charset="0"/>
              </a:rPr>
              <a:t>động 1</a:t>
            </a:r>
            <a:r>
              <a:rPr lang="en-US" altLang="vi-VN" sz="4800" b="1" u="sng" dirty="0">
                <a:solidFill>
                  <a:srgbClr val="3366FF"/>
                </a:solidFill>
              </a:rPr>
              <a:t>:</a:t>
            </a:r>
            <a:r>
              <a:rPr lang="en-US" altLang="vi-VN" sz="48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Lợi 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ích của nước đối với đời sống con người.</a:t>
            </a:r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97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d9GcQmZeNbr_nAm3dwnX7LiFowuY_DKlFdmN1QZzVoPoTiV9BPSS7L7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0"/>
            <a:ext cx="4419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ANd9GcSCt2-vvyuR8N8whJDX2WuvP82gxOUM4dPiSx82zdPNueMi3decXg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46482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k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276600"/>
            <a:ext cx="4551218" cy="3484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 altLang="vi-VN" smtClean="0">
              <a:effectLst/>
            </a:endParaRPr>
          </a:p>
        </p:txBody>
      </p:sp>
      <p:pic>
        <p:nvPicPr>
          <p:cNvPr id="107523" name="Picture 3" descr="rau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0"/>
            <a:ext cx="4953000" cy="3124200"/>
          </a:xfrm>
          <a:noFill/>
          <a:ln w="57150">
            <a:solidFill>
              <a:schemeClr val="folHlin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Nd9GcQ2uYYPvvzR5HV-auOlDdp_-xX8H5FrC6JBfzOjqRcDFJ_4zH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ANd9GcTLOFWv1e8JczeOlqNfayC7AHaiZJ_QA5m4tLgzsUgpC1sVNrcQ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19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ANd9GcTuGFAphcW_K5vXNDndcMqe5P9j2eN380p4Vrl6fr7KD4TuUf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01336" y="1219200"/>
            <a:ext cx="861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4800" b="1" u="sng" dirty="0">
                <a:solidFill>
                  <a:srgbClr val="3366FF"/>
                </a:solidFill>
                <a:latin typeface="Times New Roman" panose="02020603050405020304" pitchFamily="18" charset="0"/>
              </a:rPr>
              <a:t>* HOẠT ĐỘNG 2: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vi-V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  Những việc nên làm và không nên làm</a:t>
            </a:r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97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304800"/>
          <a:ext cx="51816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4" imgW="2247619" imgH="1390844" progId="Paint.Picture">
                  <p:embed/>
                </p:oleObj>
              </mc:Choice>
              <mc:Fallback>
                <p:oleObj name="Bitmap Image" r:id="rId4" imgW="2247619" imgH="139084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51816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Oval 13"/>
          <p:cNvSpPr>
            <a:spLocks noChangeArrowheads="1"/>
          </p:cNvSpPr>
          <p:nvPr/>
        </p:nvSpPr>
        <p:spPr bwMode="auto">
          <a:xfrm>
            <a:off x="3200400" y="2209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7467600" y="2286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/>
              <a:t>1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4724400" y="533400"/>
            <a:ext cx="419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5257800" y="0"/>
          <a:ext cx="3886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6" imgW="2390476" imgH="1390844" progId="Paint.Picture">
                  <p:embed/>
                </p:oleObj>
              </mc:Choice>
              <mc:Fallback>
                <p:oleObj name="Bitmap Image" r:id="rId6" imgW="2390476" imgH="1390844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0"/>
                        <a:ext cx="3886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5"/>
          <p:cNvSpPr txBox="1">
            <a:spLocks noChangeArrowheads="1"/>
          </p:cNvSpPr>
          <p:nvPr/>
        </p:nvSpPr>
        <p:spPr bwMode="auto">
          <a:xfrm flipH="1">
            <a:off x="3886200" y="1295400"/>
            <a:ext cx="30480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ransition spd="med">
    <p:randomBar dir="vert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Grp="1" noChangeAspect="1"/>
          </p:cNvGraphicFramePr>
          <p:nvPr>
            <p:ph/>
          </p:nvPr>
        </p:nvGraphicFramePr>
        <p:xfrm>
          <a:off x="4446588" y="20638"/>
          <a:ext cx="457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4" imgW="3019048" imgH="3952381" progId="Paint.Picture">
                  <p:embed/>
                </p:oleObj>
              </mc:Choice>
              <mc:Fallback>
                <p:oleObj name="Bitmap Image" r:id="rId4" imgW="3019048" imgH="395238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20638"/>
                        <a:ext cx="457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Oval 6"/>
          <p:cNvSpPr>
            <a:spLocks noChangeArrowheads="1"/>
          </p:cNvSpPr>
          <p:nvPr/>
        </p:nvSpPr>
        <p:spPr bwMode="auto">
          <a:xfrm>
            <a:off x="3886200" y="4876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038600" y="4953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/>
              <a:t>6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800600" y="9906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pic>
        <p:nvPicPr>
          <p:cNvPr id="2055" name="Picture 8" descr="7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181600" y="31750"/>
          <a:ext cx="3962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4" imgW="1638529" imgH="3990476" progId="Paint.Picture">
                  <p:embed/>
                </p:oleObj>
              </mc:Choice>
              <mc:Fallback>
                <p:oleObj name="Bitmap Image" r:id="rId4" imgW="1638529" imgH="399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750"/>
                        <a:ext cx="3962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12"/>
          <p:cNvSpPr>
            <a:spLocks noChangeArrowheads="1"/>
          </p:cNvSpPr>
          <p:nvPr/>
        </p:nvSpPr>
        <p:spPr bwMode="auto">
          <a:xfrm>
            <a:off x="3429000" y="2057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3505200" y="2133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/>
              <a:t>4</a:t>
            </a: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4419600" y="838200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0" y="-9525"/>
          <a:ext cx="5105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Bitmap Image" r:id="rId6" imgW="1486107" imgH="3952381" progId="Paint.Picture">
                  <p:embed/>
                </p:oleObj>
              </mc:Choice>
              <mc:Fallback>
                <p:oleObj name="Bitmap Image" r:id="rId6" imgW="1486107" imgH="395238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9525"/>
                        <a:ext cx="5105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ircle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9&quot;/&gt;&lt;/object&gt;&lt;object type=&quot;3&quot; unique_id=&quot;10005&quot;&gt;&lt;property id=&quot;20148&quot; value=&quot;5&quot;/&gt;&lt;property id=&quot;20300&quot; value=&quot;Slide 2&quot;/&gt;&lt;property id=&quot;20307&quot; value=&quot;364&quot;/&gt;&lt;/object&gt;&lt;object type=&quot;3&quot; unique_id=&quot;10006&quot;&gt;&lt;property id=&quot;20148&quot; value=&quot;5&quot;/&gt;&lt;property id=&quot;20300&quot; value=&quot;Slide 3&quot;/&gt;&lt;property id=&quot;20307&quot; value=&quot;359&quot;/&gt;&lt;/object&gt;&lt;object type=&quot;3&quot; unique_id=&quot;10007&quot;&gt;&lt;property id=&quot;20148&quot; value=&quot;5&quot;/&gt;&lt;property id=&quot;20300&quot; value=&quot;Slide 4&quot;/&gt;&lt;property id=&quot;20307&quot; value=&quot;360&quot;/&gt;&lt;/object&gt;&lt;object type=&quot;3&quot; unique_id=&quot;10008&quot;&gt;&lt;property id=&quot;20148&quot; value=&quot;5&quot;/&gt;&lt;property id=&quot;20300&quot; value=&quot;Slide 5&quot;/&gt;&lt;property id=&quot;20307&quot; value=&quot;361&quot;/&gt;&lt;/object&gt;&lt;object type=&quot;3&quot; unique_id=&quot;10009&quot;&gt;&lt;property id=&quot;20148&quot; value=&quot;5&quot;/&gt;&lt;property id=&quot;20300&quot; value=&quot;Slide 6&quot;/&gt;&lt;property id=&quot;20307&quot; value=&quot;313&quot;/&gt;&lt;/object&gt;&lt;object type=&quot;3&quot; unique_id=&quot;10010&quot;&gt;&lt;property id=&quot;20148&quot; value=&quot;5&quot;/&gt;&lt;property id=&quot;20300&quot; value=&quot;Slide 7&quot;/&gt;&lt;property id=&quot;20307&quot; value=&quot;302&quot;/&gt;&lt;/object&gt;&lt;object type=&quot;3&quot; unique_id=&quot;10011&quot;&gt;&lt;property id=&quot;20148&quot; value=&quot;5&quot;/&gt;&lt;property id=&quot;20300&quot; value=&quot;Slide 8&quot;/&gt;&lt;property id=&quot;20307&quot; value=&quot;307&quot;/&gt;&lt;/object&gt;&lt;object type=&quot;3&quot; unique_id=&quot;10012&quot;&gt;&lt;property id=&quot;20148&quot; value=&quot;5&quot;/&gt;&lt;property id=&quot;20300&quot; value=&quot;Slide 9&quot;/&gt;&lt;property id=&quot;20307&quot; value=&quot;305&quot;/&gt;&lt;/object&gt;&lt;object type=&quot;3&quot; unique_id=&quot;10013&quot;&gt;&lt;property id=&quot;20148&quot; value=&quot;5&quot;/&gt;&lt;property id=&quot;20300&quot; value=&quot;Slide 10&quot;/&gt;&lt;property id=&quot;20307&quot; value=&quot;330&quot;/&gt;&lt;/object&gt;&lt;object type=&quot;3&quot; unique_id=&quot;10014&quot;&gt;&lt;property id=&quot;20148&quot; value=&quot;5&quot;/&gt;&lt;property id=&quot;20300&quot; value=&quot;Slide 11&quot;/&gt;&lt;property id=&quot;20307&quot; value=&quot;329&quot;/&gt;&lt;/object&gt;&lt;object type=&quot;3&quot; unique_id=&quot;10015&quot;&gt;&lt;property id=&quot;20148&quot; value=&quot;5&quot;/&gt;&lt;property id=&quot;20300&quot; value=&quot;Slide 12&quot;/&gt;&lt;property id=&quot;20307&quot; value=&quot;312&quot;/&gt;&lt;/object&gt;&lt;object type=&quot;3&quot; unique_id=&quot;10016&quot;&gt;&lt;property id=&quot;20148&quot; value=&quot;5&quot;/&gt;&lt;property id=&quot;20300&quot; value=&quot;Slide 13&quot;/&gt;&lt;property id=&quot;20307&quot; value=&quot;353&quot;/&gt;&lt;/object&gt;&lt;object type=&quot;3&quot; unique_id=&quot;10017&quot;&gt;&lt;property id=&quot;20148&quot; value=&quot;5&quot;/&gt;&lt;property id=&quot;20300&quot; value=&quot;Slide 14&quot;/&gt;&lt;property id=&quot;20307&quot; value=&quot;322&quot;/&gt;&lt;/object&gt;&lt;object type=&quot;3&quot; unique_id=&quot;10018&quot;&gt;&lt;property id=&quot;20148&quot; value=&quot;5&quot;/&gt;&lt;property id=&quot;20300&quot; value=&quot;Slide 15&quot;/&gt;&lt;property id=&quot;20307&quot; value=&quot;333&quot;/&gt;&lt;/object&gt;&lt;object type=&quot;3&quot; unique_id=&quot;10019&quot;&gt;&lt;property id=&quot;20148&quot; value=&quot;5&quot;/&gt;&lt;property id=&quot;20300&quot; value=&quot;Slide 16&quot;/&gt;&lt;property id=&quot;20307&quot; value=&quot;356&quot;/&gt;&lt;/object&gt;&lt;object type=&quot;3&quot; unique_id=&quot;10020&quot;&gt;&lt;property id=&quot;20148&quot; value=&quot;5&quot;/&gt;&lt;property id=&quot;20300&quot; value=&quot;Slide 17&quot;/&gt;&lt;property id=&quot;20307&quot; value=&quot;325&quot;/&gt;&lt;/object&gt;&lt;object type=&quot;3&quot; unique_id=&quot;10021&quot;&gt;&lt;property id=&quot;20148&quot; value=&quot;5&quot;/&gt;&lt;property id=&quot;20300&quot; value=&quot;Slide 18&quot;/&gt;&lt;property id=&quot;20307&quot; value=&quot;340&quot;/&gt;&lt;/object&gt;&lt;object type=&quot;3&quot; unique_id=&quot;10022&quot;&gt;&lt;property id=&quot;20148&quot; value=&quot;5&quot;/&gt;&lt;property id=&quot;20300&quot; value=&quot;Slide 19&quot;/&gt;&lt;property id=&quot;20307&quot; value=&quot;341&quot;/&gt;&lt;/object&gt;&lt;object type=&quot;3&quot; unique_id=&quot;10023&quot;&gt;&lt;property id=&quot;20148&quot; value=&quot;5&quot;/&gt;&lt;property id=&quot;20300&quot; value=&quot;Slide 20&quot;/&gt;&lt;property id=&quot;20307&quot; value=&quot;342&quot;/&gt;&lt;/object&gt;&lt;object type=&quot;3&quot; unique_id=&quot;10024&quot;&gt;&lt;property id=&quot;20148&quot; value=&quot;5&quot;/&gt;&lt;property id=&quot;20300&quot; value=&quot;Slide 21&quot;/&gt;&lt;property id=&quot;20307&quot; value=&quot;343&quot;/&gt;&lt;/object&gt;&lt;object type=&quot;3&quot; unique_id=&quot;10025&quot;&gt;&lt;property id=&quot;20148&quot; value=&quot;5&quot;/&gt;&lt;property id=&quot;20300&quot; value=&quot;Slide 22&quot;/&gt;&lt;property id=&quot;20307&quot; value=&quot;344&quot;/&gt;&lt;/object&gt;&lt;object type=&quot;3&quot; unique_id=&quot;10026&quot;&gt;&lt;property id=&quot;20148&quot; value=&quot;5&quot;/&gt;&lt;property id=&quot;20300&quot; value=&quot;Slide 23&quot;/&gt;&lt;property id=&quot;20307&quot; value=&quot;347&quot;/&gt;&lt;/object&gt;&lt;object type=&quot;3&quot; unique_id=&quot;10027&quot;&gt;&lt;property id=&quot;20148&quot; value=&quot;5&quot;/&gt;&lt;property id=&quot;20300&quot; value=&quot;Slide 24&quot;/&gt;&lt;property id=&quot;20307&quot; value=&quot;3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355</Words>
  <Application>Microsoft Office PowerPoint</Application>
  <PresentationFormat>On-screen Show (4:3)</PresentationFormat>
  <Paragraphs>109</Paragraphs>
  <Slides>23</Slides>
  <Notes>0</Notes>
  <HiddenSlides>0</HiddenSlides>
  <MMClips>9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.VnArial Narrow</vt:lpstr>
      <vt:lpstr>.VnTime</vt:lpstr>
      <vt:lpstr>.VnTimeH</vt:lpstr>
      <vt:lpstr>Arial</vt:lpstr>
      <vt:lpstr>Garamond</vt:lpstr>
      <vt:lpstr>Tahoma</vt:lpstr>
      <vt:lpstr>Times New Roman</vt:lpstr>
      <vt:lpstr>VNI-Times</vt:lpstr>
      <vt:lpstr>Wingdings</vt:lpstr>
      <vt:lpstr>Stream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MyPC</cp:lastModifiedBy>
  <cp:revision>246</cp:revision>
  <dcterms:created xsi:type="dcterms:W3CDTF">2007-11-30T11:37:12Z</dcterms:created>
  <dcterms:modified xsi:type="dcterms:W3CDTF">2021-01-18T09:54:56Z</dcterms:modified>
</cp:coreProperties>
</file>