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73" r:id="rId2"/>
    <p:sldId id="257" r:id="rId3"/>
    <p:sldId id="258" r:id="rId4"/>
    <p:sldId id="260" r:id="rId5"/>
    <p:sldId id="261" r:id="rId6"/>
    <p:sldId id="262" r:id="rId7"/>
    <p:sldId id="266" r:id="rId8"/>
    <p:sldId id="267" r:id="rId9"/>
    <p:sldId id="27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14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FA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71" autoAdjust="0"/>
    <p:restoredTop sz="94624" autoAdjust="0"/>
  </p:normalViewPr>
  <p:slideViewPr>
    <p:cSldViewPr>
      <p:cViewPr varScale="1">
        <p:scale>
          <a:sx n="69" d="100"/>
          <a:sy n="69" d="100"/>
        </p:scale>
        <p:origin x="142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61D43C-B55C-4342-97FF-7744F7C1C3CB}" type="datetimeFigureOut">
              <a:rPr lang="en-US" smtClean="0"/>
              <a:pPr/>
              <a:t>3/19/2022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2FB842-38D7-430B-87B0-39B347DB2B8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2FB842-38D7-430B-87B0-39B347DB2B8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7E77B-6589-4D49-AD6A-0365C9A6DACC}" type="datetimeFigureOut">
              <a:rPr lang="en-US" smtClean="0"/>
              <a:pPr/>
              <a:t>3/19/2022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4D130-A4A0-4C61-B1C4-EE51923E4B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2000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7E77B-6589-4D49-AD6A-0365C9A6DACC}" type="datetimeFigureOut">
              <a:rPr lang="en-US" smtClean="0"/>
              <a:pPr/>
              <a:t>3/19/2022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4D130-A4A0-4C61-B1C4-EE51923E4B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2000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7E77B-6589-4D49-AD6A-0365C9A6DACC}" type="datetimeFigureOut">
              <a:rPr lang="en-US" smtClean="0"/>
              <a:pPr/>
              <a:t>3/19/2022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4D130-A4A0-4C61-B1C4-EE51923E4B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2000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7E77B-6589-4D49-AD6A-0365C9A6DACC}" type="datetimeFigureOut">
              <a:rPr lang="en-US" smtClean="0"/>
              <a:pPr/>
              <a:t>3/19/2022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4D130-A4A0-4C61-B1C4-EE51923E4B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2000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7E77B-6589-4D49-AD6A-0365C9A6DACC}" type="datetimeFigureOut">
              <a:rPr lang="en-US" smtClean="0"/>
              <a:pPr/>
              <a:t>3/19/2022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4D130-A4A0-4C61-B1C4-EE51923E4B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2000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7E77B-6589-4D49-AD6A-0365C9A6DACC}" type="datetimeFigureOut">
              <a:rPr lang="en-US" smtClean="0"/>
              <a:pPr/>
              <a:t>3/19/2022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4D130-A4A0-4C61-B1C4-EE51923E4B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2000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7E77B-6589-4D49-AD6A-0365C9A6DACC}" type="datetimeFigureOut">
              <a:rPr lang="en-US" smtClean="0"/>
              <a:pPr/>
              <a:t>3/19/2022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4D130-A4A0-4C61-B1C4-EE51923E4B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2000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7E77B-6589-4D49-AD6A-0365C9A6DACC}" type="datetimeFigureOut">
              <a:rPr lang="en-US" smtClean="0"/>
              <a:pPr/>
              <a:t>3/19/2022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4D130-A4A0-4C61-B1C4-EE51923E4B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2000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7E77B-6589-4D49-AD6A-0365C9A6DACC}" type="datetimeFigureOut">
              <a:rPr lang="en-US" smtClean="0"/>
              <a:pPr/>
              <a:t>3/19/2022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4D130-A4A0-4C61-B1C4-EE51923E4B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2000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7E77B-6589-4D49-AD6A-0365C9A6DACC}" type="datetimeFigureOut">
              <a:rPr lang="en-US" smtClean="0"/>
              <a:pPr/>
              <a:t>3/19/2022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4D130-A4A0-4C61-B1C4-EE51923E4B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2000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7E77B-6589-4D49-AD6A-0365C9A6DACC}" type="datetimeFigureOut">
              <a:rPr lang="en-US" smtClean="0"/>
              <a:pPr/>
              <a:t>3/19/2022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4D130-A4A0-4C61-B1C4-EE51923E4B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2000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B7E77B-6589-4D49-AD6A-0365C9A6DACC}" type="datetimeFigureOut">
              <a:rPr lang="en-US" smtClean="0"/>
              <a:pPr/>
              <a:t>3/19/2022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E4D130-A4A0-4C61-B1C4-EE51923E4B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2000">
    <p:wedg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TIMT V1\Desktop\HÌNH NỀN\hn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685800" y="228600"/>
            <a:ext cx="8001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PHÒNG GD VÀ ĐT HUYỆN GIA LÂM </a:t>
            </a:r>
          </a:p>
          <a:p>
            <a:pPr algn="ctr"/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TRƯỜNG MẦM NON CỔ BI</a:t>
            </a:r>
            <a:endParaRPr lang="en-US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47800" y="1600200"/>
            <a:ext cx="556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Lĩnh vực phát triển ngôn ngữ</a:t>
            </a:r>
            <a:endParaRPr lang="en-US" sz="3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2286000"/>
            <a:ext cx="8382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học</a:t>
            </a:r>
            <a:endParaRPr lang="en-US" sz="4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4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tài</a:t>
            </a:r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en-US" sz="4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đàn</a:t>
            </a:r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ga</a:t>
            </a:r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̀ con</a:t>
            </a:r>
          </a:p>
          <a:p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 advTm="2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13"/>
          <p:cNvSpPr>
            <a:spLocks noChangeArrowheads="1"/>
          </p:cNvSpPr>
          <p:nvPr/>
        </p:nvSpPr>
        <p:spPr bwMode="auto">
          <a:xfrm>
            <a:off x="1295400" y="304800"/>
            <a:ext cx="6781800" cy="2971800"/>
          </a:xfrm>
          <a:prstGeom prst="ellipse">
            <a:avLst/>
          </a:prstGeom>
          <a:gradFill rotWithShape="1">
            <a:gsLst>
              <a:gs pos="0">
                <a:srgbClr val="CCCC00"/>
              </a:gs>
              <a:gs pos="50000">
                <a:srgbClr val="5E5E00"/>
              </a:gs>
              <a:gs pos="100000">
                <a:srgbClr val="CCCC00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6000" b="1"/>
          </a:p>
        </p:txBody>
      </p:sp>
      <p:sp>
        <p:nvSpPr>
          <p:cNvPr id="5" name="WordArt 15"/>
          <p:cNvSpPr>
            <a:spLocks noChangeArrowheads="1" noChangeShapeType="1" noTextEdit="1"/>
          </p:cNvSpPr>
          <p:nvPr/>
        </p:nvSpPr>
        <p:spPr bwMode="auto">
          <a:xfrm>
            <a:off x="2438400" y="914400"/>
            <a:ext cx="4419600" cy="177165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6000" b="1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60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vi-VN" sz="60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hơ </a:t>
            </a:r>
            <a:r>
              <a:rPr lang="vi-VN" sz="60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"Đàn gà con"</a:t>
            </a:r>
            <a:endParaRPr lang="en-US" sz="60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1" descr="ga-con-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4038600"/>
            <a:ext cx="142875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8" descr="ga-mai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38600" y="3581400"/>
            <a:ext cx="2971800" cy="300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9" descr="ga-con-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00400" y="5029200"/>
            <a:ext cx="142875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 descr="ga-con-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43200" y="4038600"/>
            <a:ext cx="142875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2" descr="ga-con-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5105400"/>
            <a:ext cx="142875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23" descr="ga-con-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0" y="5457825"/>
            <a:ext cx="142875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24" descr="ga-con-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5457825"/>
            <a:ext cx="142875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5" descr="ga-con-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76800" y="3429000"/>
            <a:ext cx="142875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6" descr="ga-con-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05600" y="4191000"/>
            <a:ext cx="142875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27" descr="ga-con-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5457825"/>
            <a:ext cx="142875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4" descr="ga-con-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15200" y="5457825"/>
            <a:ext cx="142875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2000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IMG_144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457200"/>
            <a:ext cx="7391400" cy="4757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2362200" y="5562600"/>
            <a:ext cx="518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Mười quả trứng tròn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Tm="2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457200"/>
            <a:ext cx="7467600" cy="4833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133600" y="5638800"/>
            <a:ext cx="441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Mẹ gà ấp ủ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Tm="2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trungga"/>
          <p:cNvPicPr>
            <a:picLocks noChangeAspect="1" noChangeArrowheads="1"/>
          </p:cNvPicPr>
          <p:nvPr/>
        </p:nvPicPr>
        <p:blipFill>
          <a:blip r:embed="rId2"/>
          <a:srcRect l="63766" t="43265" r="941" b="8344"/>
          <a:stretch>
            <a:fillRect/>
          </a:stretch>
        </p:blipFill>
        <p:spPr bwMode="auto">
          <a:xfrm>
            <a:off x="0" y="4419600"/>
            <a:ext cx="19050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trungga"/>
          <p:cNvPicPr>
            <a:picLocks noChangeAspect="1" noChangeArrowheads="1"/>
          </p:cNvPicPr>
          <p:nvPr/>
        </p:nvPicPr>
        <p:blipFill>
          <a:blip r:embed="rId2"/>
          <a:srcRect l="63766" t="43265" r="941" b="8344"/>
          <a:stretch>
            <a:fillRect/>
          </a:stretch>
        </p:blipFill>
        <p:spPr bwMode="auto">
          <a:xfrm>
            <a:off x="1905000" y="4419600"/>
            <a:ext cx="19050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 descr="trungga"/>
          <p:cNvPicPr>
            <a:picLocks noChangeAspect="1" noChangeArrowheads="1"/>
          </p:cNvPicPr>
          <p:nvPr/>
        </p:nvPicPr>
        <p:blipFill>
          <a:blip r:embed="rId2"/>
          <a:srcRect l="63766" t="43265" r="941" b="8344"/>
          <a:stretch>
            <a:fillRect/>
          </a:stretch>
        </p:blipFill>
        <p:spPr bwMode="auto">
          <a:xfrm>
            <a:off x="3810000" y="4419600"/>
            <a:ext cx="19050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5" descr="trungga"/>
          <p:cNvPicPr>
            <a:picLocks noChangeAspect="1" noChangeArrowheads="1"/>
          </p:cNvPicPr>
          <p:nvPr/>
        </p:nvPicPr>
        <p:blipFill>
          <a:blip r:embed="rId2"/>
          <a:srcRect l="63766" t="43265" r="941" b="8344"/>
          <a:stretch>
            <a:fillRect/>
          </a:stretch>
        </p:blipFill>
        <p:spPr bwMode="auto">
          <a:xfrm>
            <a:off x="5562600" y="4419600"/>
            <a:ext cx="19050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6" descr="trungga"/>
          <p:cNvPicPr>
            <a:picLocks noChangeAspect="1" noChangeArrowheads="1"/>
          </p:cNvPicPr>
          <p:nvPr/>
        </p:nvPicPr>
        <p:blipFill>
          <a:blip r:embed="rId2"/>
          <a:srcRect l="63766" t="43265" r="941" b="8344"/>
          <a:stretch>
            <a:fillRect/>
          </a:stretch>
        </p:blipFill>
        <p:spPr bwMode="auto">
          <a:xfrm>
            <a:off x="7239000" y="4419600"/>
            <a:ext cx="19050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7" descr="trungga"/>
          <p:cNvPicPr>
            <a:picLocks noChangeAspect="1" noChangeArrowheads="1"/>
          </p:cNvPicPr>
          <p:nvPr/>
        </p:nvPicPr>
        <p:blipFill>
          <a:blip r:embed="rId2"/>
          <a:srcRect l="63766" t="43265" r="941" b="8344"/>
          <a:stretch>
            <a:fillRect/>
          </a:stretch>
        </p:blipFill>
        <p:spPr bwMode="auto">
          <a:xfrm>
            <a:off x="0" y="2057400"/>
            <a:ext cx="19050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8" descr="trungga"/>
          <p:cNvPicPr>
            <a:picLocks noChangeAspect="1" noChangeArrowheads="1"/>
          </p:cNvPicPr>
          <p:nvPr/>
        </p:nvPicPr>
        <p:blipFill>
          <a:blip r:embed="rId2"/>
          <a:srcRect l="63766" t="43265" r="941" b="8344"/>
          <a:stretch>
            <a:fillRect/>
          </a:stretch>
        </p:blipFill>
        <p:spPr bwMode="auto">
          <a:xfrm>
            <a:off x="1905000" y="2057400"/>
            <a:ext cx="19050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9" descr="trungga"/>
          <p:cNvPicPr>
            <a:picLocks noChangeAspect="1" noChangeArrowheads="1"/>
          </p:cNvPicPr>
          <p:nvPr/>
        </p:nvPicPr>
        <p:blipFill>
          <a:blip r:embed="rId2"/>
          <a:srcRect l="63766" t="43265" r="941" b="8344"/>
          <a:stretch>
            <a:fillRect/>
          </a:stretch>
        </p:blipFill>
        <p:spPr bwMode="auto">
          <a:xfrm>
            <a:off x="3810000" y="2057400"/>
            <a:ext cx="19050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0" descr="trungga"/>
          <p:cNvPicPr>
            <a:picLocks noChangeAspect="1" noChangeArrowheads="1"/>
          </p:cNvPicPr>
          <p:nvPr/>
        </p:nvPicPr>
        <p:blipFill>
          <a:blip r:embed="rId2"/>
          <a:srcRect l="63766" t="43265" r="941" b="8344"/>
          <a:stretch>
            <a:fillRect/>
          </a:stretch>
        </p:blipFill>
        <p:spPr bwMode="auto">
          <a:xfrm>
            <a:off x="5638800" y="2057400"/>
            <a:ext cx="19050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1" descr="trungga"/>
          <p:cNvPicPr>
            <a:picLocks noChangeAspect="1" noChangeArrowheads="1"/>
          </p:cNvPicPr>
          <p:nvPr/>
        </p:nvPicPr>
        <p:blipFill>
          <a:blip r:embed="rId2"/>
          <a:srcRect l="63766" t="43265" r="941" b="8344"/>
          <a:stretch>
            <a:fillRect/>
          </a:stretch>
        </p:blipFill>
        <p:spPr bwMode="auto">
          <a:xfrm>
            <a:off x="7239000" y="2057400"/>
            <a:ext cx="19050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2057400" y="228600"/>
            <a:ext cx="5181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Mười chú gà con</a:t>
            </a:r>
          </a:p>
          <a:p>
            <a:pPr algn="ctr"/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Hôm nay ra đủ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Tm="2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6" descr="0140bb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04800" y="5791200"/>
            <a:ext cx="4343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Lòng trắng, lòng đỏ</a:t>
            </a:r>
          </a:p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 mỏ, thành chân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29200" y="5791200"/>
            <a:ext cx="3886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Cái mỏ tí hon</a:t>
            </a:r>
          </a:p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Cái chân bé xíu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Tm="2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0140bb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819400" y="5715000"/>
            <a:ext cx="4343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Lông vàng mát dịu</a:t>
            </a:r>
          </a:p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Mắt đen sáng ngời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Tm="2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Robot_Chicken"/>
          <p:cNvPicPr>
            <a:picLocks noChangeAspect="1" noChangeArrowheads="1"/>
          </p:cNvPicPr>
          <p:nvPr/>
        </p:nvPicPr>
        <p:blipFill>
          <a:blip r:embed="rId2">
            <a:lum contrast="6000"/>
          </a:blip>
          <a:srcRect/>
          <a:stretch>
            <a:fillRect/>
          </a:stretch>
        </p:blipFill>
        <p:spPr>
          <a:xfrm>
            <a:off x="0" y="0"/>
            <a:ext cx="9144000" cy="55626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352800" y="5715000"/>
            <a:ext cx="3657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 smtClean="0">
                <a:solidFill>
                  <a:srgbClr val="FF0000"/>
                </a:solidFill>
                <a:latin typeface="+mj-lt"/>
              </a:rPr>
              <a:t>Ơ</a:t>
            </a:r>
            <a:r>
              <a:rPr lang="en-US" sz="3200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i</a:t>
            </a:r>
            <a:r>
              <a:rPr lang="en-US" sz="32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chú gà ơi</a:t>
            </a:r>
          </a:p>
          <a:p>
            <a:r>
              <a:rPr lang="en-US" sz="3200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Ta yêu chú lắm</a:t>
            </a:r>
            <a:endParaRPr lang="en-US" sz="3200" dirty="0">
              <a:solidFill>
                <a:srgbClr val="FF0000"/>
              </a:solidFill>
              <a:latin typeface="+mj-lt"/>
              <a:cs typeface="Times New Roman" pitchFamily="18" charset="0"/>
            </a:endParaRPr>
          </a:p>
        </p:txBody>
      </p:sp>
    </p:spTree>
  </p:cSld>
  <p:clrMapOvr>
    <a:masterClrMapping/>
  </p:clrMapOvr>
  <p:transition advTm="2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Picture 1" descr="D:\mau giao anh duong\MG ANHDUONG\HIH BIA\baby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2400346" y="2962870"/>
            <a:ext cx="4229053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Good bye</a:t>
            </a:r>
            <a:endParaRPr lang="en-US" sz="72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Tm="2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1000"/>
                                        <p:tgtEl>
                                          <p:spTgt spid="25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</TotalTime>
  <Words>91</Words>
  <Application>Microsoft Office PowerPoint</Application>
  <PresentationFormat>On-screen Show (4:3)</PresentationFormat>
  <Paragraphs>20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Windows User</cp:lastModifiedBy>
  <cp:revision>41</cp:revision>
  <dcterms:created xsi:type="dcterms:W3CDTF">2014-02-27T02:45:59Z</dcterms:created>
  <dcterms:modified xsi:type="dcterms:W3CDTF">2022-03-19T02:46:05Z</dcterms:modified>
</cp:coreProperties>
</file>