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7" r:id="rId5"/>
    <p:sldId id="258" r:id="rId6"/>
    <p:sldId id="259" r:id="rId7"/>
    <p:sldId id="260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BB14-4CDB-4549-B4E8-5A076ABDFAB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7146-C6FE-4C01-90B8-519445B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4676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CỔ BI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3602038"/>
            <a:ext cx="8037343" cy="302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ÂM NHẠC: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VĐMH: MÚA CHO MẸ XEM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 HÁT: BA NGỌN NẾN LUNG LINH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470" y="2286000"/>
            <a:ext cx="8302273" cy="1075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5400" b="0" cap="none" spc="0" dirty="0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0" cap="none" spc="0" dirty="0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0" cap="none" spc="0" dirty="0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0" cap="none" spc="0" dirty="0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5400" b="0" cap="none" spc="0" dirty="0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5400" b="0" cap="none" spc="0" dirty="0">
              <a:ln w="0"/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057400"/>
            <a:ext cx="4191000" cy="243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</a:rPr>
              <a:t>Ổn</a:t>
            </a:r>
            <a:r>
              <a:rPr lang="en-US" sz="54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</a:rPr>
              <a:t>đinh</a:t>
            </a:r>
            <a:r>
              <a:rPr lang="en-US" sz="54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</a:rPr>
              <a:t>tổ</a:t>
            </a:r>
            <a:r>
              <a:rPr lang="en-US" sz="54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</a:rPr>
              <a:t>chức</a:t>
            </a:r>
            <a:r>
              <a:rPr lang="en-US" sz="5400" b="1" dirty="0" smtClean="0">
                <a:ln/>
                <a:solidFill>
                  <a:srgbClr val="0070C0"/>
                </a:solidFill>
              </a:rPr>
              <a:t>:</a:t>
            </a:r>
          </a:p>
          <a:p>
            <a:pPr algn="ctr"/>
            <a:endParaRPr lang="en-US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048000"/>
            <a:ext cx="5105400" cy="243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7030A0"/>
                </a:solidFill>
              </a:rPr>
              <a:t>Trò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chuyện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về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các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thành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viên</a:t>
            </a:r>
            <a:endParaRPr lang="en-US" sz="5400" b="1" dirty="0" smtClean="0">
              <a:ln/>
              <a:solidFill>
                <a:srgbClr val="7030A0"/>
              </a:solidFill>
            </a:endParaRPr>
          </a:p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</a:rPr>
              <a:t>t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rong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gia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đình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trẻ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1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UA CHO ME X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4909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761509" y="3048000"/>
            <a:ext cx="4876800" cy="1905000"/>
          </a:xfrm>
          <a:prstGeom prst="flowChartProces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733800" y="-27709"/>
            <a:ext cx="4876800" cy="1143000"/>
          </a:xfrm>
          <a:prstGeom prst="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754582" y="4953000"/>
            <a:ext cx="4876800" cy="1905000"/>
          </a:xfrm>
          <a:prstGeom prst="flowChartProces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3754582" y="1115292"/>
            <a:ext cx="4876800" cy="1905000"/>
          </a:xfrm>
          <a:prstGeom prst="flowChartProces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5708073" y="5271655"/>
            <a:ext cx="914400" cy="1586345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708073" y="1433946"/>
            <a:ext cx="914400" cy="1586345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715000" y="3338946"/>
            <a:ext cx="914400" cy="1586345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267200" y="1433946"/>
            <a:ext cx="838200" cy="633846"/>
          </a:xfrm>
          <a:prstGeom prst="flowChart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7315200" y="1433946"/>
            <a:ext cx="838200" cy="633846"/>
          </a:xfrm>
          <a:prstGeom prst="flowChart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4284518" y="3338945"/>
            <a:ext cx="838200" cy="633846"/>
          </a:xfrm>
          <a:prstGeom prst="flowChart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7332518" y="3338945"/>
            <a:ext cx="838200" cy="633846"/>
          </a:xfrm>
          <a:prstGeom prst="flowChart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4298373" y="5216236"/>
            <a:ext cx="838200" cy="633846"/>
          </a:xfrm>
          <a:prstGeom prst="flowChart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7346373" y="5216236"/>
            <a:ext cx="838200" cy="633846"/>
          </a:xfrm>
          <a:prstGeom prst="flowChart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7709" y="23658"/>
            <a:ext cx="373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5400" b="1" cap="none" spc="0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5400" b="1" cap="none" spc="0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Process 18">
            <a:hlinkClick r:id="rId2" action="ppaction://hlinksldjump"/>
          </p:cNvPr>
          <p:cNvSpPr/>
          <p:nvPr/>
        </p:nvSpPr>
        <p:spPr>
          <a:xfrm>
            <a:off x="5715000" y="5250873"/>
            <a:ext cx="914400" cy="1586345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Process 19">
            <a:hlinkClick r:id="rId3" action="ppaction://hlinksldjump"/>
          </p:cNvPr>
          <p:cNvSpPr/>
          <p:nvPr/>
        </p:nvSpPr>
        <p:spPr>
          <a:xfrm>
            <a:off x="5708073" y="3338945"/>
            <a:ext cx="914400" cy="1586345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>
            <a:hlinkClick r:id="rId4" action="ppaction://hlinksldjump"/>
          </p:cNvPr>
          <p:cNvSpPr/>
          <p:nvPr/>
        </p:nvSpPr>
        <p:spPr>
          <a:xfrm>
            <a:off x="5708073" y="1433945"/>
            <a:ext cx="914400" cy="1586345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7-Point Star 5">
            <a:hlinkClick r:id="rId5" action="ppaction://hlinksldjump"/>
          </p:cNvPr>
          <p:cNvSpPr/>
          <p:nvPr/>
        </p:nvSpPr>
        <p:spPr>
          <a:xfrm>
            <a:off x="457200" y="5905500"/>
            <a:ext cx="887437" cy="793173"/>
          </a:xfrm>
          <a:prstGeom prst="star7">
            <a:avLst/>
          </a:prstGeom>
          <a:solidFill>
            <a:srgbClr val="D59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0"/>
            <a:ext cx="9157855" cy="6858000"/>
          </a:xfrm>
        </p:spPr>
      </p:pic>
      <p:pic>
        <p:nvPicPr>
          <p:cNvPr id="5" name="CHAU YEU 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0"/>
            <a:ext cx="914400" cy="914400"/>
          </a:xfrm>
          <a:prstGeom prst="rect">
            <a:avLst/>
          </a:prstGeom>
        </p:spPr>
      </p:pic>
      <p:sp>
        <p:nvSpPr>
          <p:cNvPr id="6" name="Heart 5">
            <a:hlinkClick r:id="rId6" action="ppaction://hlinksldjump"/>
          </p:cNvPr>
          <p:cNvSpPr/>
          <p:nvPr/>
        </p:nvSpPr>
        <p:spPr>
          <a:xfrm>
            <a:off x="8153400" y="228600"/>
            <a:ext cx="838200" cy="68580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0800" cy="6858000"/>
          </a:xfrm>
        </p:spPr>
      </p:pic>
      <p:pic>
        <p:nvPicPr>
          <p:cNvPr id="7" name="CA NHA THUONG NH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193964"/>
            <a:ext cx="949036" cy="949036"/>
          </a:xfrm>
          <a:prstGeom prst="rect">
            <a:avLst/>
          </a:prstGeom>
        </p:spPr>
      </p:pic>
      <p:sp>
        <p:nvSpPr>
          <p:cNvPr id="3" name="Smiley Face 2">
            <a:hlinkClick r:id="rId6" action="ppaction://hlinksldjump"/>
          </p:cNvPr>
          <p:cNvSpPr/>
          <p:nvPr/>
        </p:nvSpPr>
        <p:spPr>
          <a:xfrm>
            <a:off x="8001000" y="5943600"/>
            <a:ext cx="838200" cy="685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NHA CUA T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228600"/>
            <a:ext cx="914400" cy="914400"/>
          </a:xfrm>
          <a:prstGeom prst="rect">
            <a:avLst/>
          </a:prstGeom>
        </p:spPr>
      </p:pic>
      <p:sp>
        <p:nvSpPr>
          <p:cNvPr id="3" name="Sun 2">
            <a:hlinkClick r:id="rId6" action="ppaction://hlinksldjump"/>
          </p:cNvPr>
          <p:cNvSpPr/>
          <p:nvPr/>
        </p:nvSpPr>
        <p:spPr>
          <a:xfrm>
            <a:off x="6726382" y="228600"/>
            <a:ext cx="2057399" cy="26670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“Ba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Kết quả hình ảnh cho ba ngọn nến lung li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A NGON NEN LAN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5652655"/>
            <a:ext cx="609600" cy="609600"/>
          </a:xfrm>
          <a:prstGeom prst="rect">
            <a:avLst/>
          </a:prstGeom>
        </p:spPr>
      </p:pic>
      <p:pic>
        <p:nvPicPr>
          <p:cNvPr id="6" name="NHAC BA NGON NEN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1000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4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2286000"/>
            <a:ext cx="586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474787"/>
            <a:ext cx="696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HỌC KẾT THÚC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128</Words>
  <Application>Microsoft Office PowerPoint</Application>
  <PresentationFormat>On-screen Show (4:3)</PresentationFormat>
  <Paragraphs>21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TRƯỜNG MẦM NON CỔ BI</vt:lpstr>
      <vt:lpstr>PowerPoint Presentation</vt:lpstr>
      <vt:lpstr>Cùng bé trổ tài</vt:lpstr>
      <vt:lpstr>PowerPoint Presentation</vt:lpstr>
      <vt:lpstr>PowerPoint Presentation</vt:lpstr>
      <vt:lpstr>PowerPoint Presentation</vt:lpstr>
      <vt:lpstr>PowerPoint Presentation</vt:lpstr>
      <vt:lpstr>Bé cảm thụ âm nhạc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10</cp:revision>
  <dcterms:created xsi:type="dcterms:W3CDTF">2017-11-08T06:03:36Z</dcterms:created>
  <dcterms:modified xsi:type="dcterms:W3CDTF">2022-03-06T15:14:37Z</dcterms:modified>
</cp:coreProperties>
</file>