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3" r:id="rId9"/>
    <p:sldId id="274" r:id="rId10"/>
    <p:sldId id="268" r:id="rId11"/>
    <p:sldId id="275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E652-118A-4D2C-B788-55F4155FC936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B141-F308-43E8-9C04-177D977D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AF5F-516B-4EDD-A908-711BD3D699F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169C-3934-457A-9259-3DAAEDF2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mam%20non\mua%20he%20den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ĐA TỐN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Nước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hè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Bác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Hồ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5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14400" y="2895600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87044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800"/>
            <a:ext cx="19812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7045" name="Picture 5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1752600" cy="2133600"/>
          </a:xfrm>
          <a:prstGeom prst="rect">
            <a:avLst/>
          </a:prstGeom>
          <a:solidFill>
            <a:schemeClr val="bg2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7046" name="Picture 6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0574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47" name="Picture 7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676400" cy="21336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7048" name="Picture 8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15240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1981200" y="2971800"/>
            <a:ext cx="5029200" cy="2895600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5000">
                <a:solidFill>
                  <a:srgbClr val="009900"/>
                </a:solidFill>
              </a:rPr>
              <a:t>5</a:t>
            </a:r>
          </a:p>
        </p:txBody>
      </p:sp>
      <p:pic>
        <p:nvPicPr>
          <p:cNvPr id="87050" name="Picture 7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0"/>
          <a:stretch>
            <a:fillRect/>
          </a:stretch>
        </p:blipFill>
        <p:spPr bwMode="auto">
          <a:xfrm rot="369966">
            <a:off x="304800" y="4114800"/>
            <a:ext cx="17843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7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0"/>
          <a:stretch>
            <a:fillRect/>
          </a:stretch>
        </p:blipFill>
        <p:spPr bwMode="auto">
          <a:xfrm rot="369966">
            <a:off x="7162800" y="4191000"/>
            <a:ext cx="17843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38100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38100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2286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6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38100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7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4572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</a:t>
            </a:r>
            <a:endParaRPr lang="en-US" sz="10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96200" y="4191000"/>
            <a:ext cx="1447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</a:t>
            </a:r>
            <a:endParaRPr lang="en-US" sz="10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3276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94213" name="Picture 5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905000" cy="32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94214" name="Picture 6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1981200" cy="3276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94215" name="Picture 7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1905000" cy="3276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94216" name="Picture 8" descr="mu-coi-cao-boi-24970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1752600" cy="3276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3505200" y="3276600"/>
            <a:ext cx="2819400" cy="2667000"/>
          </a:xfrm>
          <a:prstGeom prst="star5">
            <a:avLst/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0000">
                <a:solidFill>
                  <a:srgbClr val="660033"/>
                </a:solidFill>
                <a:latin typeface="Verdana" pitchFamily="34" charset="0"/>
              </a:rPr>
              <a:t>5</a:t>
            </a:r>
          </a:p>
        </p:txBody>
      </p:sp>
      <p:pic>
        <p:nvPicPr>
          <p:cNvPr id="94218" name="Picture 10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34300" y="54102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10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" y="52578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/>
          <a:lstStyle/>
          <a:p>
            <a:endParaRPr lang="en-US" sz="6600" smtClean="0">
              <a:solidFill>
                <a:srgbClr val="FF3300"/>
              </a:solidFill>
              <a:latin typeface="Arabia" pitchFamily="2" charset="0"/>
            </a:endParaRPr>
          </a:p>
        </p:txBody>
      </p:sp>
      <p:pic>
        <p:nvPicPr>
          <p:cNvPr id="38918" name="Picture 6" descr="50809894_Untitled-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2362200" y="1905000"/>
            <a:ext cx="139414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FF3300"/>
                </a:solidFill>
                <a:latin typeface="Arabia" pitchFamily="2" charset="0"/>
              </a:rPr>
              <a:t>Chúc các cháu chăm ngoan, </a:t>
            </a:r>
          </a:p>
          <a:p>
            <a:pPr algn="ctr"/>
            <a:r>
              <a:rPr lang="en-US" sz="5400">
                <a:solidFill>
                  <a:srgbClr val="FF3300"/>
                </a:solidFill>
                <a:latin typeface="Arabia" pitchFamily="2" charset="0"/>
              </a:rPr>
              <a:t>học giỏi</a:t>
            </a:r>
          </a:p>
          <a:p>
            <a:pPr algn="ctr"/>
            <a:endParaRPr lang="en-US" sz="6000">
              <a:solidFill>
                <a:srgbClr val="FF3300"/>
              </a:solidFill>
              <a:latin typeface="Arabia" pitchFamily="2" charset="0"/>
            </a:endParaRPr>
          </a:p>
          <a:p>
            <a:pPr algn="ctr"/>
            <a:endParaRPr 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Mùa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hè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mua he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743200"/>
            <a:ext cx="8000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vi, 3,4,5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tre-uong-n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2971800" cy="2819400"/>
          </a:xfrm>
          <a:prstGeom prst="rect">
            <a:avLst/>
          </a:prstGeom>
          <a:noFill/>
        </p:spPr>
      </p:pic>
      <p:pic>
        <p:nvPicPr>
          <p:cNvPr id="4" name="Picture 5" descr="hình bé rua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09600"/>
            <a:ext cx="3286125" cy="2895600"/>
          </a:xfrm>
          <a:prstGeom prst="rect">
            <a:avLst/>
          </a:prstGeom>
          <a:noFill/>
        </p:spPr>
      </p:pic>
      <p:pic>
        <p:nvPicPr>
          <p:cNvPr id="5" name="Picture 6" descr="hinh be danh r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590925"/>
            <a:ext cx="466725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00" cy="3086100"/>
          </a:xfrm>
          <a:prstGeom prst="rect">
            <a:avLst/>
          </a:prstGeom>
          <a:noFill/>
        </p:spPr>
      </p:pic>
      <p:pic>
        <p:nvPicPr>
          <p:cNvPr id="4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429000" cy="3086100"/>
          </a:xfrm>
          <a:prstGeom prst="rect">
            <a:avLst/>
          </a:prstGeom>
          <a:noFill/>
        </p:spPr>
      </p:pic>
      <p:pic>
        <p:nvPicPr>
          <p:cNvPr id="5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00" cy="3086100"/>
          </a:xfrm>
          <a:prstGeom prst="rect">
            <a:avLst/>
          </a:prstGeom>
          <a:noFill/>
        </p:spPr>
      </p:pic>
      <p:pic>
        <p:nvPicPr>
          <p:cNvPr id="6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429000" cy="3086100"/>
          </a:xfrm>
          <a:prstGeom prst="rect">
            <a:avLst/>
          </a:prstGeom>
          <a:noFill/>
        </p:spPr>
      </p:pic>
      <p:pic>
        <p:nvPicPr>
          <p:cNvPr id="7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429000" cy="3086100"/>
          </a:xfrm>
          <a:prstGeom prst="rect">
            <a:avLst/>
          </a:prstGeom>
          <a:noFill/>
        </p:spPr>
      </p:pic>
      <p:pic>
        <p:nvPicPr>
          <p:cNvPr id="8" name="Picture 7" descr="hoa dạ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5200"/>
            <a:ext cx="34290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inh 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1905000" cy="2971800"/>
          </a:xfrm>
          <a:prstGeom prst="rect">
            <a:avLst/>
          </a:prstGeom>
          <a:solidFill>
            <a:srgbClr val="00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4" descr="hinh 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1905000" cy="2971800"/>
          </a:xfrm>
          <a:prstGeom prst="rect">
            <a:avLst/>
          </a:prstGeom>
          <a:solidFill>
            <a:srgbClr val="00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hinh 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"/>
            <a:ext cx="1905000" cy="2971800"/>
          </a:xfrm>
          <a:prstGeom prst="rect">
            <a:avLst/>
          </a:prstGeom>
          <a:solidFill>
            <a:srgbClr val="00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hinh 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"/>
            <a:ext cx="1905000" cy="2971800"/>
          </a:xfrm>
          <a:prstGeom prst="rect">
            <a:avLst/>
          </a:prstGeom>
          <a:solidFill>
            <a:srgbClr val="00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inh 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33400"/>
            <a:ext cx="1905000" cy="2971800"/>
          </a:xfrm>
          <a:prstGeom prst="rect">
            <a:avLst/>
          </a:prstGeom>
          <a:solidFill>
            <a:srgbClr val="00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33800" y="4343400"/>
            <a:ext cx="144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5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 5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RLANBEL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RLANBEL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1752600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6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1752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6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066800"/>
            <a:ext cx="1752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6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66800"/>
            <a:ext cx="1752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7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066800"/>
            <a:ext cx="1752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981200" y="2971800"/>
            <a:ext cx="5029200" cy="28956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50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RLANBEL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RLANBEL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5600" y="228600"/>
            <a:ext cx="2590800" cy="2057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5" name="Picture 5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2286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6" name="Picture 5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22098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7" name="Picture 6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22098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8" name="Picture 7" descr="mu-coi-cao-boi-24970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200400"/>
            <a:ext cx="2286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29000" y="19812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</a:t>
            </a:r>
            <a:endParaRPr lang="en-US" sz="10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6200" y="55626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118</Words>
  <Application>Microsoft Office PowerPoint</Application>
  <PresentationFormat>On-screen Show (4:3)</PresentationFormat>
  <Paragraphs>29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XP SP3 All Main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Thanh An</cp:lastModifiedBy>
  <cp:revision>6</cp:revision>
  <dcterms:created xsi:type="dcterms:W3CDTF">2015-09-08T13:05:30Z</dcterms:created>
  <dcterms:modified xsi:type="dcterms:W3CDTF">2015-09-08T13:40:05Z</dcterms:modified>
</cp:coreProperties>
</file>