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A9"/>
    <a:srgbClr val="FFFF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83" autoAdjust="0"/>
    <p:restoredTop sz="94660"/>
  </p:normalViewPr>
  <p:slideViewPr>
    <p:cSldViewPr>
      <p:cViewPr varScale="1">
        <p:scale>
          <a:sx n="69" d="100"/>
          <a:sy n="69" d="100"/>
        </p:scale>
        <p:origin x="-4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4E29-52D3-4C03-BCF4-1C20BFC75FA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5C69-1C12-4B65-8BAF-9B92E729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4E29-52D3-4C03-BCF4-1C20BFC75FA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5C69-1C12-4B65-8BAF-9B92E729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4E29-52D3-4C03-BCF4-1C20BFC75FA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5C69-1C12-4B65-8BAF-9B92E729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244837-3E82-4253-BA2A-D9C13EBE32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4E29-52D3-4C03-BCF4-1C20BFC75FA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5C69-1C12-4B65-8BAF-9B92E729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4E29-52D3-4C03-BCF4-1C20BFC75FA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5C69-1C12-4B65-8BAF-9B92E729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4E29-52D3-4C03-BCF4-1C20BFC75FA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5C69-1C12-4B65-8BAF-9B92E729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4E29-52D3-4C03-BCF4-1C20BFC75FA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5C69-1C12-4B65-8BAF-9B92E729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4E29-52D3-4C03-BCF4-1C20BFC75FA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5C69-1C12-4B65-8BAF-9B92E729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4E29-52D3-4C03-BCF4-1C20BFC75FA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5C69-1C12-4B65-8BAF-9B92E729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4E29-52D3-4C03-BCF4-1C20BFC75FA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5C69-1C12-4B65-8BAF-9B92E729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4E29-52D3-4C03-BCF4-1C20BFC75FA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A5C69-1C12-4B65-8BAF-9B92E729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A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54E29-52D3-4C03-BCF4-1C20BFC75FAE}" type="datetimeFigureOut">
              <a:rPr lang="en-US" smtClean="0"/>
              <a:pPr/>
              <a:t>9/13/2015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A5C69-1C12-4B65-8BAF-9B92E72925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GIAO%20AN%20MOT%20VA%20NHIEU\Lk-Ga-Trong-Meo-Con-Va-Cun-Con.mp3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file:///G:\GIAO%20AN%20MOT%20VA%20NHIEU\Lk-Ga-Trong-Meo-Con-Va-Cun-Con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gi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gif"/><Relationship Id="rId2" Type="http://schemas.openxmlformats.org/officeDocument/2006/relationships/audio" Target="file:///G:\GIAO%20AN%20MOT%20VA%20NHIEU\chao%20ong%20ran%20di%20dau.mp3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gi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nhac%20dong%20vat\2-%20Ga%20Trong,%20Meo%20Con%20va%20Cun%20Con.mp3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nhac%20dong%20vat\27-Dan%20Vit%20Con.mp3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457200" y="4381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/>
          </a:p>
        </p:txBody>
      </p:sp>
      <p:pic>
        <p:nvPicPr>
          <p:cNvPr id="5" name="Picture 4" descr="Hinh nen 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50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ELF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592512"/>
            <a:ext cx="73914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743200" y="3744912"/>
            <a:ext cx="4800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LQVT: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u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43825" y="315912"/>
            <a:ext cx="140017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167"/>
          <p:cNvPicPr>
            <a:picLocks noChangeAspect="1" noChangeArrowheads="1" noCrop="1"/>
          </p:cNvPicPr>
          <p:nvPr/>
        </p:nvPicPr>
        <p:blipFill>
          <a:blip r:embed="rId5">
            <a:lum bright="42000"/>
          </a:blip>
          <a:srcRect/>
          <a:stretch>
            <a:fillRect/>
          </a:stretch>
        </p:blipFill>
        <p:spPr bwMode="auto">
          <a:xfrm>
            <a:off x="4876800" y="468312"/>
            <a:ext cx="1371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ove-02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01941">
            <a:off x="1439863" y="358775"/>
            <a:ext cx="11826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FF1E1E57665942E3A74FF221CEBC426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9000" y="1306512"/>
            <a:ext cx="685800" cy="2171700"/>
          </a:xfrm>
          <a:prstGeom prst="rect">
            <a:avLst/>
          </a:prstGeom>
          <a:noFill/>
        </p:spPr>
      </p:pic>
      <p:pic>
        <p:nvPicPr>
          <p:cNvPr id="12" name="Picture 11" descr="P1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3135312"/>
            <a:ext cx="685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FC393A0D6B0F44E2BDCF0A912FDC3DC5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01000" y="2906712"/>
            <a:ext cx="9525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228600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tiệc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khay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3" name="Picture 5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62000" cy="2667000"/>
          </a:xfrm>
          <a:prstGeom prst="rect">
            <a:avLst/>
          </a:prstGeom>
          <a:noFill/>
        </p:spPr>
      </p:pic>
      <p:pic>
        <p:nvPicPr>
          <p:cNvPr id="48134" name="Picture 6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762000" cy="2667000"/>
          </a:xfrm>
          <a:prstGeom prst="rect">
            <a:avLst/>
          </a:prstGeom>
          <a:noFill/>
        </p:spPr>
      </p:pic>
      <p:pic>
        <p:nvPicPr>
          <p:cNvPr id="48135" name="Picture 7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91000"/>
            <a:ext cx="762000" cy="2667000"/>
          </a:xfrm>
          <a:prstGeom prst="rect">
            <a:avLst/>
          </a:prstGeom>
          <a:noFill/>
        </p:spPr>
      </p:pic>
      <p:pic>
        <p:nvPicPr>
          <p:cNvPr id="48136" name="Picture 8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0"/>
            <a:ext cx="762000" cy="2667000"/>
          </a:xfrm>
          <a:prstGeom prst="rect">
            <a:avLst/>
          </a:prstGeom>
          <a:noFill/>
        </p:spPr>
      </p:pic>
      <p:pic>
        <p:nvPicPr>
          <p:cNvPr id="48137" name="Picture 9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2209800"/>
            <a:ext cx="762000" cy="2667000"/>
          </a:xfrm>
          <a:prstGeom prst="rect">
            <a:avLst/>
          </a:prstGeom>
          <a:noFill/>
        </p:spPr>
      </p:pic>
      <p:pic>
        <p:nvPicPr>
          <p:cNvPr id="48138" name="Picture 10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790700" y="-952500"/>
            <a:ext cx="762000" cy="2667000"/>
          </a:xfrm>
          <a:prstGeom prst="rect">
            <a:avLst/>
          </a:prstGeom>
          <a:noFill/>
        </p:spPr>
      </p:pic>
      <p:pic>
        <p:nvPicPr>
          <p:cNvPr id="48139" name="Picture 11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714500" y="5143500"/>
            <a:ext cx="762000" cy="2667000"/>
          </a:xfrm>
          <a:prstGeom prst="rect">
            <a:avLst/>
          </a:prstGeom>
          <a:noFill/>
        </p:spPr>
      </p:pic>
      <p:pic>
        <p:nvPicPr>
          <p:cNvPr id="48140" name="Picture 12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229100" y="-952500"/>
            <a:ext cx="762000" cy="2667000"/>
          </a:xfrm>
          <a:prstGeom prst="rect">
            <a:avLst/>
          </a:prstGeom>
          <a:noFill/>
        </p:spPr>
      </p:pic>
      <p:pic>
        <p:nvPicPr>
          <p:cNvPr id="48141" name="Picture 13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819900" y="-952500"/>
            <a:ext cx="762000" cy="2667000"/>
          </a:xfrm>
          <a:prstGeom prst="rect">
            <a:avLst/>
          </a:prstGeom>
          <a:noFill/>
        </p:spPr>
      </p:pic>
      <p:pic>
        <p:nvPicPr>
          <p:cNvPr id="48142" name="Picture 14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229100" y="5143500"/>
            <a:ext cx="762000" cy="2667000"/>
          </a:xfrm>
          <a:prstGeom prst="rect">
            <a:avLst/>
          </a:prstGeom>
          <a:noFill/>
        </p:spPr>
      </p:pic>
      <p:pic>
        <p:nvPicPr>
          <p:cNvPr id="48143" name="Picture 15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896100" y="5143500"/>
            <a:ext cx="762000" cy="2667000"/>
          </a:xfrm>
          <a:prstGeom prst="rect">
            <a:avLst/>
          </a:prstGeom>
          <a:noFill/>
        </p:spPr>
      </p:pic>
      <p:pic>
        <p:nvPicPr>
          <p:cNvPr id="48144" name="Picture 16" descr="Picture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4191000"/>
            <a:ext cx="762000" cy="2667000"/>
          </a:xfrm>
          <a:prstGeom prst="rect">
            <a:avLst/>
          </a:prstGeom>
          <a:noFill/>
        </p:spPr>
      </p:pic>
      <p:sp>
        <p:nvSpPr>
          <p:cNvPr id="48145" name="WordArt 17"/>
          <p:cNvSpPr>
            <a:spLocks noChangeArrowheads="1" noChangeShapeType="1" noTextEdit="1"/>
          </p:cNvSpPr>
          <p:nvPr/>
        </p:nvSpPr>
        <p:spPr bwMode="auto">
          <a:xfrm>
            <a:off x="2286000" y="1600200"/>
            <a:ext cx="5029200" cy="762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46" name="WordArt 18"/>
          <p:cNvSpPr>
            <a:spLocks noChangeArrowheads="1" noChangeShapeType="1" noTextEdit="1"/>
          </p:cNvSpPr>
          <p:nvPr/>
        </p:nvSpPr>
        <p:spPr bwMode="auto">
          <a:xfrm>
            <a:off x="1600200" y="3429000"/>
            <a:ext cx="6157913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VNI-Avo"/>
              </a:rPr>
              <a:t>Mèo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VNI-Avo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VNI-Avo"/>
              </a:rPr>
              <a:t>và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VNI-Avo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VNI-Avo"/>
              </a:rPr>
              <a:t>chim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VNI-Avo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VNI-Avo"/>
              </a:rPr>
              <a:t>sẻ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VNI-Avo"/>
            </a:endParaRPr>
          </a:p>
        </p:txBody>
      </p:sp>
      <p:pic>
        <p:nvPicPr>
          <p:cNvPr id="48148" name="Lk-Ga-Trong-Meo-Con-Va-Cun-C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71600" y="5029200"/>
            <a:ext cx="990600" cy="99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8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8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5895" fill="hold"/>
                                        <p:tgtEl>
                                          <p:spTgt spid="48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48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48"/>
                </p:tgtEl>
              </p:cMediaNode>
            </p:audio>
          </p:childTnLst>
        </p:cTn>
      </p:par>
    </p:tnLst>
    <p:bldLst>
      <p:bldP spid="48145" grpId="0" animBg="1"/>
      <p:bldP spid="481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3962400"/>
            <a:ext cx="1905000" cy="2895600"/>
          </a:xfrm>
          <a:prstGeom prst="rect">
            <a:avLst/>
          </a:prstGeom>
          <a:noFill/>
        </p:spPr>
      </p:pic>
      <p:pic>
        <p:nvPicPr>
          <p:cNvPr id="30729" name="Picture 9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905000" cy="2895600"/>
          </a:xfrm>
          <a:prstGeom prst="rect">
            <a:avLst/>
          </a:prstGeom>
          <a:noFill/>
        </p:spPr>
      </p:pic>
      <p:pic>
        <p:nvPicPr>
          <p:cNvPr id="30730" name="Picture 10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905000" cy="2895600"/>
          </a:xfrm>
          <a:prstGeom prst="rect">
            <a:avLst/>
          </a:prstGeom>
          <a:noFill/>
        </p:spPr>
      </p:pic>
      <p:graphicFrame>
        <p:nvGraphicFramePr>
          <p:cNvPr id="30731" name="Object 11"/>
          <p:cNvGraphicFramePr>
            <a:graphicFrameLocks noChangeAspect="1"/>
          </p:cNvGraphicFramePr>
          <p:nvPr>
            <p:ph/>
          </p:nvPr>
        </p:nvGraphicFramePr>
        <p:xfrm>
          <a:off x="7145338" y="5026025"/>
          <a:ext cx="1998662" cy="1831975"/>
        </p:xfrm>
        <a:graphic>
          <a:graphicData uri="http://schemas.openxmlformats.org/presentationml/2006/ole">
            <p:oleObj spid="_x0000_s4098" name="Clip" r:id="rId5" imgW="1999440" imgH="1831320" progId="MS_ClipArt_Gallery.2">
              <p:embed/>
            </p:oleObj>
          </a:graphicData>
        </a:graphic>
      </p:graphicFrame>
      <p:pic>
        <p:nvPicPr>
          <p:cNvPr id="30732" name="Picture 12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0"/>
            <a:ext cx="1905000" cy="2895600"/>
          </a:xfrm>
          <a:prstGeom prst="rect">
            <a:avLst/>
          </a:prstGeom>
          <a:noFill/>
        </p:spPr>
      </p:pic>
      <p:pic>
        <p:nvPicPr>
          <p:cNvPr id="30733" name="Picture 13" descr="Firewrk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962400"/>
            <a:ext cx="1905000" cy="2895600"/>
          </a:xfrm>
          <a:prstGeom prst="rect">
            <a:avLst/>
          </a:prstGeom>
          <a:noFill/>
        </p:spPr>
      </p:pic>
      <p:pic>
        <p:nvPicPr>
          <p:cNvPr id="30734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76800"/>
            <a:ext cx="76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38400"/>
            <a:ext cx="76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6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6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7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2362200"/>
            <a:ext cx="76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8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0" y="0"/>
            <a:ext cx="76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9" name="WordArt 19"/>
          <p:cNvSpPr>
            <a:spLocks noChangeArrowheads="1" noChangeShapeType="1" noTextEdit="1"/>
          </p:cNvSpPr>
          <p:nvPr/>
        </p:nvSpPr>
        <p:spPr bwMode="auto">
          <a:xfrm>
            <a:off x="3124200" y="762000"/>
            <a:ext cx="2895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0" dirty="0" err="1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VNI-Ariston"/>
              </a:rPr>
              <a:t>:</a:t>
            </a:r>
            <a:endParaRPr lang="en-US" sz="28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VNI-Ariston"/>
            </a:endParaRPr>
          </a:p>
        </p:txBody>
      </p:sp>
      <p:sp>
        <p:nvSpPr>
          <p:cNvPr id="30742" name="WordArt 22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6781800" cy="1123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VNI-Briquet"/>
              </a:rPr>
              <a:t>Ai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VNI-Briquet"/>
              </a:rPr>
              <a:t>thông</a:t>
            </a:r>
            <a:r>
              <a:rPr lang="en-US" sz="3600" kern="10" dirty="0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VNI-Briquet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VNI-Briquet"/>
              </a:rPr>
              <a:t>minh</a:t>
            </a:r>
            <a:endParaRPr lang="en-US" sz="3600" kern="10" dirty="0">
              <a:ln w="9525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63972" dir="14049741" sx="125000" sy="125000" algn="tl" rotWithShape="0">
                  <a:srgbClr val="C7DFD3">
                    <a:alpha val="80000"/>
                  </a:srgbClr>
                </a:outerShdw>
              </a:effectLst>
              <a:latin typeface="VNI-Briquet"/>
            </a:endParaRPr>
          </a:p>
        </p:txBody>
      </p:sp>
      <p:pic>
        <p:nvPicPr>
          <p:cNvPr id="30743" name="Lk-Ga-Trong-Meo-Con-Va-Cun-Con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124200" y="4876800"/>
            <a:ext cx="685800" cy="68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3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5895" fill="hold"/>
                                        <p:tgtEl>
                                          <p:spTgt spid="307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3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3"/>
                </p:tgtEl>
              </p:cMediaNode>
            </p:audio>
          </p:childTnLst>
        </p:cTn>
      </p:par>
    </p:tnLst>
    <p:bldLst>
      <p:bldP spid="30739" grpId="0" animBg="1"/>
      <p:bldP spid="307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G_08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24200"/>
            <a:ext cx="7543800" cy="3733800"/>
          </a:xfrm>
          <a:prstGeom prst="rect">
            <a:avLst/>
          </a:prstGeom>
          <a:noFill/>
        </p:spPr>
      </p:pic>
      <p:pic>
        <p:nvPicPr>
          <p:cNvPr id="3" name="Picture 4" descr="IMG_0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"/>
            <a:ext cx="75438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lowergraphic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</p:spPr>
      </p:pic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0" y="674688"/>
          <a:ext cx="4913313" cy="6183312"/>
        </p:xfrm>
        <a:graphic>
          <a:graphicData uri="http://schemas.openxmlformats.org/presentationml/2006/ole">
            <p:oleObj spid="_x0000_s5122" name="Clip" r:id="rId5" imgW="3531960" imgH="4445640" progId="MS_ClipArt_Gallery.2">
              <p:embed/>
            </p:oleObj>
          </a:graphicData>
        </a:graphic>
      </p:graphicFrame>
      <p:pic>
        <p:nvPicPr>
          <p:cNvPr id="27652" name="Picture 4" descr="sunflowers_wave_h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3629025"/>
            <a:ext cx="3962400" cy="3228975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0" y="1035050"/>
            <a:ext cx="91440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FF0066"/>
                </a:solidFill>
                <a:latin typeface="Times New Roman" pitchFamily="18" charset="0"/>
              </a:rPr>
              <a:t>BÀI HỌC KẾT THÚC</a:t>
            </a:r>
          </a:p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  <a:latin typeface="Times New Roman" pitchFamily="18" charset="0"/>
              </a:rPr>
              <a:t>Kính chúc quý thầy cô </a:t>
            </a:r>
          </a:p>
          <a:p>
            <a:pPr algn="ctr">
              <a:spcBef>
                <a:spcPct val="50000"/>
              </a:spcBef>
            </a:pPr>
            <a:r>
              <a:rPr lang="en-US" sz="4400">
                <a:solidFill>
                  <a:srgbClr val="0000FF"/>
                </a:solidFill>
                <a:latin typeface="Times New Roman" pitchFamily="18" charset="0"/>
              </a:rPr>
              <a:t>dồi dào sức khỏe.</a:t>
            </a:r>
          </a:p>
        </p:txBody>
      </p:sp>
      <p:pic>
        <p:nvPicPr>
          <p:cNvPr id="27655" name="Picture 7" descr="S128x128P_1034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" y="381000"/>
            <a:ext cx="1219200" cy="1219200"/>
          </a:xfrm>
          <a:prstGeom prst="rect">
            <a:avLst/>
          </a:prstGeom>
          <a:noFill/>
        </p:spPr>
      </p:pic>
      <p:pic>
        <p:nvPicPr>
          <p:cNvPr id="27656" name="chao ong ran di dau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667000" y="4876800"/>
            <a:ext cx="533400" cy="533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9815" fill="hold"/>
                                        <p:tgtEl>
                                          <p:spTgt spid="276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6"/>
                </p:tgtEl>
              </p:cMediaNode>
            </p:audio>
          </p:childTnLst>
        </p:cTn>
      </p:par>
    </p:tnLst>
    <p:bldLst>
      <p:bldP spid="276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362200" y="1219200"/>
            <a:ext cx="4572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  <a:latin typeface="Arial" charset="0"/>
              </a:rPr>
              <a:t>HOẠT ĐỘNG 1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219200" y="2057400"/>
            <a:ext cx="6553200" cy="1066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TRÒ CHUYỆN CÙNG CÔ</a:t>
            </a:r>
          </a:p>
        </p:txBody>
      </p:sp>
      <p:pic>
        <p:nvPicPr>
          <p:cNvPr id="2055" name="2- Ga Trong, Meo Con va Cun C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533400"/>
            <a:ext cx="1143000" cy="990600"/>
          </a:xfrm>
          <a:prstGeom prst="rect">
            <a:avLst/>
          </a:prstGeom>
          <a:noFill/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5814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 smtClean="0">
                <a:solidFill>
                  <a:srgbClr val="0000FF"/>
                </a:solidFill>
                <a:latin typeface="Arial" charset="0"/>
              </a:rPr>
              <a:t>Cho</a:t>
            </a:r>
            <a:r>
              <a:rPr lang="en-US" sz="4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charset="0"/>
              </a:rPr>
              <a:t>trẻ</a:t>
            </a:r>
            <a:r>
              <a:rPr lang="en-US" sz="4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charset="0"/>
              </a:rPr>
              <a:t>đến</a:t>
            </a:r>
            <a:r>
              <a:rPr lang="en-US" sz="4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charset="0"/>
              </a:rPr>
              <a:t>thăm</a:t>
            </a:r>
            <a:r>
              <a:rPr lang="en-US" sz="4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charset="0"/>
              </a:rPr>
              <a:t>gia</a:t>
            </a:r>
            <a:r>
              <a:rPr lang="en-US" sz="4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charset="0"/>
              </a:rPr>
              <a:t>đình</a:t>
            </a:r>
            <a:r>
              <a:rPr lang="en-US" sz="4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charset="0"/>
              </a:rPr>
              <a:t>nhà</a:t>
            </a:r>
            <a:r>
              <a:rPr lang="en-US" sz="4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charset="0"/>
              </a:rPr>
              <a:t>bạn</a:t>
            </a:r>
            <a:r>
              <a:rPr lang="en-US" sz="4800" b="1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4800" b="1" dirty="0" err="1" smtClean="0">
                <a:solidFill>
                  <a:srgbClr val="0000FF"/>
                </a:solidFill>
                <a:latin typeface="Arial" charset="0"/>
              </a:rPr>
              <a:t>Lan</a:t>
            </a:r>
            <a:endParaRPr lang="en-US" sz="4800" b="1" dirty="0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2696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  <p:bldLst>
      <p:bldP spid="20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676400" y="533400"/>
            <a:ext cx="6477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0000FF"/>
                </a:solidFill>
                <a:latin typeface="Arial" charset="0"/>
              </a:rPr>
              <a:t>HOẠT ĐỘNG 2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0" y="175260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1-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8" name="27-Dan Vit C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43000" cy="91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18664" fill="hold"/>
                                        <p:tgtEl>
                                          <p:spTgt spid="5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144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371600"/>
            <a:ext cx="144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144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371600"/>
            <a:ext cx="144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371600"/>
            <a:ext cx="1447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03" descr="imagesCAOTJ2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79244"/>
            <a:ext cx="1295400" cy="1511956"/>
          </a:xfrm>
          <a:prstGeom prst="rect">
            <a:avLst/>
          </a:prstGeom>
          <a:noFill/>
        </p:spPr>
      </p:pic>
      <p:pic>
        <p:nvPicPr>
          <p:cNvPr id="14" name="Picture 104" descr="imagesCAOTJ2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4267200"/>
            <a:ext cx="1311654" cy="1530927"/>
          </a:xfrm>
          <a:prstGeom prst="rect">
            <a:avLst/>
          </a:prstGeom>
          <a:noFill/>
        </p:spPr>
      </p:pic>
      <p:pic>
        <p:nvPicPr>
          <p:cNvPr id="15" name="Picture 105" descr="imagesCAOTJ2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267200"/>
            <a:ext cx="1305719" cy="1524000"/>
          </a:xfrm>
          <a:prstGeom prst="rect">
            <a:avLst/>
          </a:prstGeom>
          <a:noFill/>
        </p:spPr>
      </p:pic>
      <p:pic>
        <p:nvPicPr>
          <p:cNvPr id="16" name="Picture 106" descr="imagesCAOTJ2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191000"/>
            <a:ext cx="1376940" cy="1607127"/>
          </a:xfrm>
          <a:prstGeom prst="rect">
            <a:avLst/>
          </a:prstGeom>
          <a:noFill/>
        </p:spPr>
      </p:pic>
      <p:pic>
        <p:nvPicPr>
          <p:cNvPr id="17" name="Picture 107" descr="imagesCAOTJ2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191000"/>
            <a:ext cx="1376940" cy="1607127"/>
          </a:xfrm>
          <a:prstGeom prst="rect">
            <a:avLst/>
          </a:prstGeom>
          <a:noFill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0" y="228600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My Documents\Downloads\lo ho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117693"/>
            <a:ext cx="3124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My Documents\Downloads\am ch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153400" cy="6019800"/>
          </a:xfrm>
          <a:prstGeom prst="rect">
            <a:avLst/>
          </a:prstGeom>
          <a:noFill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19200"/>
            <a:ext cx="6249471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228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quà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2286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bát,đĩa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Admin\My Documents\Downloads\co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057400"/>
            <a:ext cx="2971800" cy="289560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My Documents\Downloads\d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3280822" cy="2895600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My Documents\Downloads\bat mo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2057400"/>
            <a:ext cx="2900362" cy="290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0" y="228600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?,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gộp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.(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spcBef>
                <a:spcPct val="50000"/>
              </a:spcBef>
            </a:pPr>
            <a:endParaRPr lang="en-US" sz="4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311</Words>
  <Application>Microsoft Office PowerPoint</Application>
  <PresentationFormat>On-screen Show (4:3)</PresentationFormat>
  <Paragraphs>26</Paragraphs>
  <Slides>14</Slides>
  <Notes>0</Notes>
  <HiddenSlides>0</HiddenSlides>
  <MMClips>5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XP SP3 All Main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Thanh An</dc:creator>
  <cp:lastModifiedBy>Thanh An</cp:lastModifiedBy>
  <cp:revision>12</cp:revision>
  <dcterms:created xsi:type="dcterms:W3CDTF">2015-09-01T14:00:25Z</dcterms:created>
  <dcterms:modified xsi:type="dcterms:W3CDTF">2015-09-13T14:02:10Z</dcterms:modified>
</cp:coreProperties>
</file>