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NON </a:t>
            </a: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ĐA TỐN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100</Words>
  <Application>Microsoft Office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MyPC</cp:lastModifiedBy>
  <cp:revision>89</cp:revision>
  <dcterms:created xsi:type="dcterms:W3CDTF">2014-02-15T06:39:00Z</dcterms:created>
  <dcterms:modified xsi:type="dcterms:W3CDTF">2020-12-23T09:33:52Z</dcterms:modified>
</cp:coreProperties>
</file>