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83" r:id="rId6"/>
    <p:sldId id="264" r:id="rId7"/>
    <p:sldId id="28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LÂM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 TỐN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10-05-2020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91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845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05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Bút Chì - Truyện Ngụ Ngôn Việt Nam - Trò Chuyện Đêm Khuy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" y="0"/>
            <a:ext cx="9134856" cy="5138808"/>
          </a:xfrm>
        </p:spPr>
      </p:pic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51</Words>
  <Application>Microsoft Office PowerPoint</Application>
  <PresentationFormat>On-screen Show (4:3)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MyPC</cp:lastModifiedBy>
  <cp:revision>43</cp:revision>
  <dcterms:created xsi:type="dcterms:W3CDTF">2019-01-05T03:30:36Z</dcterms:created>
  <dcterms:modified xsi:type="dcterms:W3CDTF">2020-12-23T08:47:35Z</dcterms:modified>
</cp:coreProperties>
</file>