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785" r:id="rId2"/>
  </p:sldMasterIdLst>
  <p:notesMasterIdLst>
    <p:notesMasterId r:id="rId26"/>
  </p:notesMasterIdLst>
  <p:handoutMasterIdLst>
    <p:handoutMasterId r:id="rId27"/>
  </p:handoutMasterIdLst>
  <p:sldIdLst>
    <p:sldId id="506" r:id="rId3"/>
    <p:sldId id="429" r:id="rId4"/>
    <p:sldId id="586" r:id="rId5"/>
    <p:sldId id="519" r:id="rId6"/>
    <p:sldId id="520" r:id="rId7"/>
    <p:sldId id="570" r:id="rId8"/>
    <p:sldId id="561" r:id="rId9"/>
    <p:sldId id="562" r:id="rId10"/>
    <p:sldId id="565" r:id="rId11"/>
    <p:sldId id="563" r:id="rId12"/>
    <p:sldId id="564" r:id="rId13"/>
    <p:sldId id="464" r:id="rId14"/>
    <p:sldId id="543" r:id="rId15"/>
    <p:sldId id="573" r:id="rId16"/>
    <p:sldId id="574" r:id="rId17"/>
    <p:sldId id="576" r:id="rId18"/>
    <p:sldId id="530" r:id="rId19"/>
    <p:sldId id="577" r:id="rId20"/>
    <p:sldId id="566" r:id="rId21"/>
    <p:sldId id="579" r:id="rId22"/>
    <p:sldId id="580" r:id="rId23"/>
    <p:sldId id="584" r:id="rId24"/>
    <p:sldId id="572" r:id="rId25"/>
  </p:sldIdLst>
  <p:sldSz cx="9144000" cy="6858000" type="screen4x3"/>
  <p:notesSz cx="9866313" cy="6735763"/>
  <p:defaultTextStyle>
    <a:defPPr>
      <a:defRPr lang="en-US"/>
    </a:defPPr>
    <a:lvl1pPr algn="l" defTabSz="457200" rtl="0" eaLnBrk="0" fontAlgn="base" hangingPunct="0">
      <a:spcBef>
        <a:spcPct val="0"/>
      </a:spcBef>
      <a:spcAft>
        <a:spcPct val="0"/>
      </a:spcAft>
      <a:defRPr kern="1200">
        <a:solidFill>
          <a:schemeClr val="tx1"/>
        </a:solidFill>
        <a:latin typeface="Tw Cen MT" panose="020B0602020104020603" pitchFamily="34" charset="0"/>
        <a:ea typeface="MS PGothic"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Tw Cen MT" panose="020B0602020104020603" pitchFamily="34" charset="0"/>
        <a:ea typeface="MS PGothic"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Tw Cen MT" panose="020B0602020104020603" pitchFamily="34" charset="0"/>
        <a:ea typeface="MS PGothic"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Tw Cen MT" panose="020B0602020104020603" pitchFamily="34" charset="0"/>
        <a:ea typeface="MS PGothic"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Tw Cen MT" panose="020B0602020104020603"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Tw Cen MT" panose="020B0602020104020603"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Tw Cen MT" panose="020B0602020104020603"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Tw Cen MT" panose="020B0602020104020603"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Tw Cen MT" panose="020B0602020104020603" pitchFamily="34" charset="0"/>
        <a:ea typeface="MS PGothic" panose="020B0600070205080204" pitchFamily="34"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 Giang" initials="AG" lastIdx="9" clrIdx="0"/>
  <p:cmAuthor id="1" name="Thinkpad X200" initials="TX" lastIdx="25" clrIdx="1"/>
  <p:cmAuthor id="2" name="Anh Hoa" initials="A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000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78" autoAdjust="0"/>
    <p:restoredTop sz="86380" autoAdjust="0"/>
  </p:normalViewPr>
  <p:slideViewPr>
    <p:cSldViewPr snapToGrid="0" snapToObjects="1">
      <p:cViewPr>
        <p:scale>
          <a:sx n="60" d="100"/>
          <a:sy n="60" d="100"/>
        </p:scale>
        <p:origin x="-1422" y="-156"/>
      </p:cViewPr>
      <p:guideLst>
        <p:guide orient="horz" pos="2160"/>
        <p:guide pos="2880"/>
      </p:guideLst>
    </p:cSldViewPr>
  </p:slideViewPr>
  <p:outlineViewPr>
    <p:cViewPr>
      <p:scale>
        <a:sx n="33" d="100"/>
        <a:sy n="33" d="100"/>
      </p:scale>
      <p:origin x="0" y="25356"/>
    </p:cViewPr>
  </p:outlineViewPr>
  <p:notesTextViewPr>
    <p:cViewPr>
      <p:scale>
        <a:sx n="100" d="100"/>
        <a:sy n="100" d="100"/>
      </p:scale>
      <p:origin x="0" y="0"/>
    </p:cViewPr>
  </p:notesTextViewPr>
  <p:sorterViewPr>
    <p:cViewPr>
      <p:scale>
        <a:sx n="50" d="100"/>
        <a:sy n="50" d="100"/>
      </p:scale>
      <p:origin x="0" y="0"/>
    </p:cViewPr>
  </p:sorterViewPr>
  <p:notesViewPr>
    <p:cSldViewPr snapToGrid="0" snapToObjects="1">
      <p:cViewPr>
        <p:scale>
          <a:sx n="51" d="100"/>
          <a:sy n="51" d="100"/>
        </p:scale>
        <p:origin x="-2910" y="-120"/>
      </p:cViewPr>
      <p:guideLst>
        <p:guide orient="horz" pos="2122"/>
        <p:guide pos="31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275403" cy="336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7820" y="41239"/>
            <a:ext cx="4275403" cy="336788"/>
          </a:xfrm>
          <a:prstGeom prst="rect">
            <a:avLst/>
          </a:prstGeom>
        </p:spPr>
        <p:txBody>
          <a:bodyPr vert="horz" lIns="91440" tIns="45720" rIns="91440" bIns="45720" rtlCol="0" anchor="b"/>
          <a:lstStyle>
            <a:lvl1pPr algn="r">
              <a:defRPr sz="1200"/>
            </a:lvl1pPr>
          </a:lstStyle>
          <a:p>
            <a:r>
              <a:rPr lang="en-US" i="1" dirty="0" err="1" smtClean="0">
                <a:latin typeface="Arial" pitchFamily="34" charset="0"/>
                <a:cs typeface="Arial" pitchFamily="34" charset="0"/>
              </a:rPr>
              <a:t>Giới</a:t>
            </a:r>
            <a:r>
              <a:rPr lang="en-US" i="1" dirty="0" smtClean="0">
                <a:latin typeface="Arial" pitchFamily="34" charset="0"/>
                <a:cs typeface="Arial" pitchFamily="34" charset="0"/>
              </a:rPr>
              <a:t> </a:t>
            </a:r>
            <a:r>
              <a:rPr lang="en-US" i="1" dirty="0" err="1" smtClean="0">
                <a:latin typeface="Arial" pitchFamily="34" charset="0"/>
                <a:cs typeface="Arial" pitchFamily="34" charset="0"/>
              </a:rPr>
              <a:t>thiệu</a:t>
            </a:r>
            <a:r>
              <a:rPr lang="en-US" i="1" dirty="0" smtClean="0">
                <a:latin typeface="Arial" pitchFamily="34" charset="0"/>
                <a:cs typeface="Arial" pitchFamily="34" charset="0"/>
              </a:rPr>
              <a:t> </a:t>
            </a:r>
            <a:r>
              <a:rPr lang="en-US" i="1" dirty="0" err="1" smtClean="0">
                <a:latin typeface="Arial" pitchFamily="34" charset="0"/>
                <a:cs typeface="Arial" pitchFamily="34" charset="0"/>
              </a:rPr>
              <a:t>tổng</a:t>
            </a:r>
            <a:r>
              <a:rPr lang="en-US" i="1" dirty="0" smtClean="0">
                <a:latin typeface="Arial" pitchFamily="34" charset="0"/>
                <a:cs typeface="Arial" pitchFamily="34" charset="0"/>
              </a:rPr>
              <a:t> </a:t>
            </a:r>
            <a:r>
              <a:rPr lang="en-US" i="1" dirty="0" err="1" smtClean="0">
                <a:latin typeface="Arial" pitchFamily="34" charset="0"/>
                <a:cs typeface="Arial" pitchFamily="34" charset="0"/>
              </a:rPr>
              <a:t>quan</a:t>
            </a:r>
            <a:r>
              <a:rPr lang="en-US" i="1" dirty="0" smtClean="0">
                <a:latin typeface="Arial" pitchFamily="34" charset="0"/>
                <a:cs typeface="Arial" pitchFamily="34" charset="0"/>
              </a:rPr>
              <a:t> </a:t>
            </a:r>
            <a:r>
              <a:rPr lang="en-US" i="1" dirty="0" err="1" smtClean="0">
                <a:latin typeface="Arial" pitchFamily="34" charset="0"/>
                <a:cs typeface="Arial" pitchFamily="34" charset="0"/>
              </a:rPr>
              <a:t>về</a:t>
            </a:r>
            <a:r>
              <a:rPr lang="en-US" i="1" dirty="0" smtClean="0">
                <a:latin typeface="Arial" pitchFamily="34" charset="0"/>
                <a:cs typeface="Arial" pitchFamily="34" charset="0"/>
              </a:rPr>
              <a:t> </a:t>
            </a:r>
            <a:r>
              <a:rPr lang="en-US" i="1" dirty="0" err="1" smtClean="0">
                <a:latin typeface="Arial" pitchFamily="34" charset="0"/>
                <a:cs typeface="Arial" pitchFamily="34" charset="0"/>
              </a:rPr>
              <a:t>đánh</a:t>
            </a:r>
            <a:r>
              <a:rPr lang="en-US" i="1" dirty="0" smtClean="0">
                <a:latin typeface="Arial" pitchFamily="34" charset="0"/>
                <a:cs typeface="Arial" pitchFamily="34" charset="0"/>
              </a:rPr>
              <a:t> </a:t>
            </a:r>
            <a:r>
              <a:rPr lang="en-US" i="1" dirty="0" err="1" smtClean="0">
                <a:latin typeface="Arial" pitchFamily="34" charset="0"/>
                <a:cs typeface="Arial" pitchFamily="34" charset="0"/>
              </a:rPr>
              <a:t>giá</a:t>
            </a:r>
            <a:endParaRPr lang="en-US" i="1" dirty="0" smtClean="0">
              <a:latin typeface="Arial" pitchFamily="34" charset="0"/>
              <a:cs typeface="Arial" pitchFamily="34" charset="0"/>
            </a:endParaRPr>
          </a:p>
          <a:p>
            <a:endParaRPr lang="en-US" dirty="0"/>
          </a:p>
        </p:txBody>
      </p:sp>
      <p:sp>
        <p:nvSpPr>
          <p:cNvPr id="4" name="Footer Placeholder 3"/>
          <p:cNvSpPr>
            <a:spLocks noGrp="1"/>
          </p:cNvSpPr>
          <p:nvPr>
            <p:ph type="ftr" sz="quarter" idx="2"/>
          </p:nvPr>
        </p:nvSpPr>
        <p:spPr>
          <a:xfrm>
            <a:off x="1427517" y="6383474"/>
            <a:ext cx="4275403" cy="336788"/>
          </a:xfrm>
          <a:prstGeom prst="rect">
            <a:avLst/>
          </a:prstGeom>
        </p:spPr>
        <p:txBody>
          <a:bodyPr vert="horz" lIns="91440" tIns="45720" rIns="91440" bIns="45720" rtlCol="0" anchor="ctr"/>
          <a:lstStyle>
            <a:lvl1pPr algn="l">
              <a:defRPr sz="1200"/>
            </a:lvl1pPr>
          </a:lstStyle>
          <a:p>
            <a:endParaRPr lang="en-US" sz="1100" i="1" dirty="0">
              <a:latin typeface="Arial" pitchFamily="34" charset="0"/>
              <a:cs typeface="Arial" pitchFamily="34" charset="0"/>
            </a:endParaRPr>
          </a:p>
        </p:txBody>
      </p:sp>
      <p:sp>
        <p:nvSpPr>
          <p:cNvPr id="5" name="Slide Number Placeholder 4"/>
          <p:cNvSpPr>
            <a:spLocks noGrp="1"/>
          </p:cNvSpPr>
          <p:nvPr>
            <p:ph type="sldNum" sz="quarter" idx="3"/>
          </p:nvPr>
        </p:nvSpPr>
        <p:spPr>
          <a:xfrm>
            <a:off x="5588627" y="6397806"/>
            <a:ext cx="4275403" cy="336788"/>
          </a:xfrm>
          <a:prstGeom prst="rect">
            <a:avLst/>
          </a:prstGeom>
        </p:spPr>
        <p:txBody>
          <a:bodyPr vert="horz" lIns="91440" tIns="45720" rIns="91440" bIns="45720" rtlCol="0" anchor="b"/>
          <a:lstStyle>
            <a:lvl1pPr algn="r">
              <a:defRPr sz="1200"/>
            </a:lvl1pPr>
          </a:lstStyle>
          <a:p>
            <a:fld id="{760AA111-B9EB-4508-857B-7722D6325F7B}" type="slidenum">
              <a:rPr lang="en-US" sz="1100" smtClean="0">
                <a:latin typeface="Arial" pitchFamily="34" charset="0"/>
                <a:cs typeface="Arial" pitchFamily="34" charset="0"/>
              </a:rPr>
              <a:pPr/>
              <a:t>‹#›</a:t>
            </a:fld>
            <a:endParaRPr lang="en-US" sz="1100" dirty="0">
              <a:latin typeface="Arial" pitchFamily="34" charset="0"/>
              <a:cs typeface="Arial" pitchFamily="34" charset="0"/>
            </a:endParaRPr>
          </a:p>
        </p:txBody>
      </p:sp>
    </p:spTree>
    <p:extLst>
      <p:ext uri="{BB962C8B-B14F-4D97-AF65-F5344CB8AC3E}">
        <p14:creationId xmlns:p14="http://schemas.microsoft.com/office/powerpoint/2010/main" val="983125143"/>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275403" cy="336788"/>
          </a:xfrm>
          <a:prstGeom prst="rect">
            <a:avLst/>
          </a:prstGeom>
        </p:spPr>
        <p:txBody>
          <a:bodyPr vert="horz" lIns="91440" tIns="45720" rIns="91440" bIns="45720" rtlCol="0"/>
          <a:lstStyle>
            <a:lvl1pPr algn="l">
              <a:defRPr sz="1200" smtClean="0">
                <a:latin typeface="Times New Roman" panose="02020603050405020304" pitchFamily="18" charset="0"/>
              </a:defRPr>
            </a:lvl1pPr>
          </a:lstStyle>
          <a:p>
            <a:pPr>
              <a:defRPr/>
            </a:pPr>
            <a:endParaRPr lang="en-US" dirty="0"/>
          </a:p>
        </p:txBody>
      </p:sp>
      <p:sp>
        <p:nvSpPr>
          <p:cNvPr id="4" name="Slide Image Placeholder 3"/>
          <p:cNvSpPr>
            <a:spLocks noGrp="1" noRot="1" noChangeAspect="1"/>
          </p:cNvSpPr>
          <p:nvPr>
            <p:ph type="sldImg" idx="2"/>
          </p:nvPr>
        </p:nvSpPr>
        <p:spPr>
          <a:xfrm>
            <a:off x="3248025" y="504825"/>
            <a:ext cx="3370263" cy="25273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986632" y="3199488"/>
            <a:ext cx="7893050" cy="3031093"/>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1" y="6397806"/>
            <a:ext cx="4275403" cy="336788"/>
          </a:xfrm>
          <a:prstGeom prst="rect">
            <a:avLst/>
          </a:prstGeom>
        </p:spPr>
        <p:txBody>
          <a:bodyPr vert="horz" lIns="91440" tIns="45720" rIns="91440" bIns="45720" rtlCol="0" anchor="b"/>
          <a:lstStyle>
            <a:lvl1pPr algn="l">
              <a:defRPr sz="1200" smtClean="0">
                <a:latin typeface="Times New Roman" panose="02020603050405020304" pitchFamily="18" charset="0"/>
              </a:defRPr>
            </a:lvl1pPr>
          </a:lstStyle>
          <a:p>
            <a:pPr>
              <a:defRPr/>
            </a:pPr>
            <a:endParaRPr lang="en-US" dirty="0"/>
          </a:p>
        </p:txBody>
      </p:sp>
      <p:sp>
        <p:nvSpPr>
          <p:cNvPr id="7" name="Slide Number Placeholder 6"/>
          <p:cNvSpPr>
            <a:spLocks noGrp="1"/>
          </p:cNvSpPr>
          <p:nvPr>
            <p:ph type="sldNum" sz="quarter" idx="5"/>
          </p:nvPr>
        </p:nvSpPr>
        <p:spPr>
          <a:xfrm>
            <a:off x="5588627" y="6397806"/>
            <a:ext cx="4275403" cy="336788"/>
          </a:xfrm>
          <a:prstGeom prst="rect">
            <a:avLst/>
          </a:prstGeom>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fld id="{32DC226F-E37E-4C5B-8D0A-F23787460017}" type="slidenum">
              <a:rPr lang="en-US" smtClean="0"/>
              <a:pPr/>
              <a:t>‹#›</a:t>
            </a:fld>
            <a:endParaRPr lang="en-US" dirty="0"/>
          </a:p>
        </p:txBody>
      </p:sp>
    </p:spTree>
    <p:extLst>
      <p:ext uri="{BB962C8B-B14F-4D97-AF65-F5344CB8AC3E}">
        <p14:creationId xmlns:p14="http://schemas.microsoft.com/office/powerpoint/2010/main" val="694422568"/>
      </p:ext>
    </p:extLst>
  </p:cSld>
  <p:clrMap bg1="lt1" tx1="dk1" bg2="lt2" tx2="dk2" accent1="accent1" accent2="accent2" accent3="accent3" accent4="accent4" accent5="accent5" accent6="accent6" hlink="hlink" folHlink="folHlink"/>
  <p:hf sldNum="0" hdr="0" ftr="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846426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30000" dirty="0"/>
          </a:p>
          <a:p>
            <a:endParaRPr lang="en-US" baseline="30000" dirty="0"/>
          </a:p>
          <a:p>
            <a:endParaRPr lang="en-US" dirty="0"/>
          </a:p>
          <a:p>
            <a:endParaRPr lang="en-US" dirty="0"/>
          </a:p>
        </p:txBody>
      </p:sp>
      <p:sp>
        <p:nvSpPr>
          <p:cNvPr id="5" name="Date Placeholder 4"/>
          <p:cNvSpPr>
            <a:spLocks noGrp="1"/>
          </p:cNvSpPr>
          <p:nvPr>
            <p:ph type="dt" idx="11"/>
          </p:nvPr>
        </p:nvSpPr>
        <p:spPr>
          <a:xfrm>
            <a:off x="5588627" y="0"/>
            <a:ext cx="4275403" cy="336788"/>
          </a:xfrm>
          <a:prstGeom prst="rect">
            <a:avLst/>
          </a:prstGeom>
        </p:spPr>
        <p:txBody>
          <a:bodyPr/>
          <a:lstStyle/>
          <a:p>
            <a:pPr>
              <a:defRPr/>
            </a:pPr>
            <a:endParaRPr lang="en-US" dirty="0"/>
          </a:p>
        </p:txBody>
      </p:sp>
    </p:spTree>
    <p:extLst>
      <p:ext uri="{BB962C8B-B14F-4D97-AF65-F5344CB8AC3E}">
        <p14:creationId xmlns:p14="http://schemas.microsoft.com/office/powerpoint/2010/main" val="35893384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30000" dirty="0"/>
          </a:p>
          <a:p>
            <a:endParaRPr lang="en-US" baseline="30000" dirty="0"/>
          </a:p>
          <a:p>
            <a:endParaRPr lang="en-US" dirty="0"/>
          </a:p>
          <a:p>
            <a:endParaRPr lang="en-US" dirty="0"/>
          </a:p>
        </p:txBody>
      </p:sp>
      <p:sp>
        <p:nvSpPr>
          <p:cNvPr id="5" name="Date Placeholder 4"/>
          <p:cNvSpPr>
            <a:spLocks noGrp="1"/>
          </p:cNvSpPr>
          <p:nvPr>
            <p:ph type="dt" idx="11"/>
          </p:nvPr>
        </p:nvSpPr>
        <p:spPr>
          <a:xfrm>
            <a:off x="5588627" y="0"/>
            <a:ext cx="4275403" cy="336788"/>
          </a:xfrm>
          <a:prstGeom prst="rect">
            <a:avLst/>
          </a:prstGeom>
        </p:spPr>
        <p:txBody>
          <a:bodyPr/>
          <a:lstStyle/>
          <a:p>
            <a:pPr>
              <a:defRPr/>
            </a:pPr>
            <a:endParaRPr lang="en-US" dirty="0"/>
          </a:p>
        </p:txBody>
      </p:sp>
    </p:spTree>
    <p:extLst>
      <p:ext uri="{BB962C8B-B14F-4D97-AF65-F5344CB8AC3E}">
        <p14:creationId xmlns:p14="http://schemas.microsoft.com/office/powerpoint/2010/main" val="35893384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040642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5" name="Rectangle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6" name="Rectangle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smtClean="0"/>
              <a:t>Click to edit Master title style</a:t>
            </a:r>
            <a:endParaRPr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7" name="Date Placeholder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endParaRPr lang="en-US"/>
          </a:p>
        </p:txBody>
      </p:sp>
      <p:sp>
        <p:nvSpPr>
          <p:cNvPr id="10" name="Footer Placeholder 16"/>
          <p:cNvSpPr>
            <a:spLocks noGrp="1"/>
          </p:cNvSpPr>
          <p:nvPr>
            <p:ph type="ftr" sz="quarter" idx="11"/>
          </p:nvPr>
        </p:nvSpPr>
        <p:spPr>
          <a:xfrm>
            <a:off x="3200400" y="6370712"/>
            <a:ext cx="5867400" cy="365125"/>
          </a:xfrm>
        </p:spPr>
        <p:txBody>
          <a:bodyPr/>
          <a:lstStyle>
            <a:lvl1pPr algn="r">
              <a:defRPr>
                <a:solidFill>
                  <a:schemeClr val="tx2"/>
                </a:solidFill>
              </a:defRPr>
            </a:lvl1pPr>
          </a:lstStyle>
          <a:p>
            <a:pPr>
              <a:defRPr/>
            </a:pPr>
            <a:endParaRPr lang="en-US"/>
          </a:p>
        </p:txBody>
      </p:sp>
      <p:sp>
        <p:nvSpPr>
          <p:cNvPr id="11" name="Slide Number Placeholder 28"/>
          <p:cNvSpPr>
            <a:spLocks noGrp="1"/>
          </p:cNvSpPr>
          <p:nvPr>
            <p:ph type="sldNum" sz="quarter" idx="12"/>
          </p:nvPr>
        </p:nvSpPr>
        <p:spPr>
          <a:xfrm>
            <a:off x="8229600" y="6384925"/>
            <a:ext cx="838200" cy="381000"/>
          </a:xfrm>
        </p:spPr>
        <p:txBody>
          <a:bodyPr>
            <a:normAutofit/>
          </a:bodyPr>
          <a:lstStyle>
            <a:lvl1pPr>
              <a:defRPr sz="1600">
                <a:solidFill>
                  <a:schemeClr val="tx2"/>
                </a:solidFill>
              </a:defRPr>
            </a:lvl1pPr>
          </a:lstStyle>
          <a:p>
            <a:fld id="{5F19C512-B8A9-4010-8990-E14001DE956B}" type="slidenum">
              <a:rPr lang="en-US" altLang="en-US" smtClean="0"/>
              <a:pPr/>
              <a:t>‹#›</a:t>
            </a:fld>
            <a:endParaRPr lang="en-US" altLang="en-US" dirty="0"/>
          </a:p>
        </p:txBody>
      </p:sp>
    </p:spTree>
    <p:extLst>
      <p:ext uri="{BB962C8B-B14F-4D97-AF65-F5344CB8AC3E}">
        <p14:creationId xmlns:p14="http://schemas.microsoft.com/office/powerpoint/2010/main" val="199168229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fld id="{0A0131B5-13D7-49EE-B9E9-23157AB3C78F}" type="slidenum">
              <a:rPr lang="en-US" altLang="en-US"/>
              <a:pPr/>
              <a:t>‹#›</a:t>
            </a:fld>
            <a:endParaRPr lang="en-US" altLang="en-US"/>
          </a:p>
        </p:txBody>
      </p:sp>
    </p:spTree>
    <p:extLst>
      <p:ext uri="{BB962C8B-B14F-4D97-AF65-F5344CB8AC3E}">
        <p14:creationId xmlns:p14="http://schemas.microsoft.com/office/powerpoint/2010/main" val="217412543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5" name="Rectangle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6" name="Rectangle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2" name="Vertical Title 1"/>
          <p:cNvSpPr>
            <a:spLocks noGrp="1"/>
          </p:cNvSpPr>
          <p:nvPr>
            <p:ph type="title" orient="vert"/>
          </p:nvPr>
        </p:nvSpPr>
        <p:spPr>
          <a:xfrm>
            <a:off x="6553200" y="609600"/>
            <a:ext cx="2057400" cy="5516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553200" y="6248400"/>
            <a:ext cx="2209800" cy="365125"/>
          </a:xfrm>
        </p:spPr>
        <p:txBody>
          <a:bodyPr/>
          <a:lstStyle>
            <a:lvl1pPr>
              <a:defRPr/>
            </a:lvl1pPr>
          </a:lstStyle>
          <a:p>
            <a:pPr>
              <a:defRPr/>
            </a:pPr>
            <a:endParaRPr lang="en-US"/>
          </a:p>
        </p:txBody>
      </p:sp>
      <p:sp>
        <p:nvSpPr>
          <p:cNvPr id="8" name="Footer Placeholder 4"/>
          <p:cNvSpPr>
            <a:spLocks noGrp="1"/>
          </p:cNvSpPr>
          <p:nvPr>
            <p:ph type="ftr" sz="quarter" idx="11"/>
          </p:nvPr>
        </p:nvSpPr>
        <p:spPr>
          <a:xfrm>
            <a:off x="457200" y="6248400"/>
            <a:ext cx="5573713" cy="365125"/>
          </a:xfrm>
        </p:spPr>
        <p:txBody>
          <a:bodyPr/>
          <a:lstStyle>
            <a:lvl1pPr>
              <a:defRPr/>
            </a:lvl1pPr>
          </a:lstStyle>
          <a:p>
            <a:pPr>
              <a:defRPr/>
            </a:pPr>
            <a:endParaRPr lang="en-US"/>
          </a:p>
        </p:txBody>
      </p:sp>
      <p:sp>
        <p:nvSpPr>
          <p:cNvPr id="9" name="Slide Number Placeholder 5"/>
          <p:cNvSpPr>
            <a:spLocks noGrp="1"/>
          </p:cNvSpPr>
          <p:nvPr>
            <p:ph type="sldNum" sz="quarter" idx="12"/>
          </p:nvPr>
        </p:nvSpPr>
        <p:spPr>
          <a:xfrm rot="5400000">
            <a:off x="5989638" y="144462"/>
            <a:ext cx="533400" cy="244475"/>
          </a:xfrm>
        </p:spPr>
        <p:txBody>
          <a:bodyPr/>
          <a:lstStyle>
            <a:lvl1pPr>
              <a:defRPr/>
            </a:lvl1pPr>
          </a:lstStyle>
          <a:p>
            <a:fld id="{62500F12-1775-4854-A91F-93E8CA69700F}" type="slidenum">
              <a:rPr lang="en-US" altLang="en-US"/>
              <a:pPr/>
              <a:t>‹#›</a:t>
            </a:fld>
            <a:endParaRPr lang="en-US" altLang="en-US"/>
          </a:p>
        </p:txBody>
      </p:sp>
    </p:spTree>
    <p:extLst>
      <p:ext uri="{BB962C8B-B14F-4D97-AF65-F5344CB8AC3E}">
        <p14:creationId xmlns:p14="http://schemas.microsoft.com/office/powerpoint/2010/main" val="17170751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1" y="274655"/>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r>
              <a:rPr lang="en-US"/>
              <a:t>1</a:t>
            </a:r>
          </a:p>
        </p:txBody>
      </p:sp>
      <p:sp>
        <p:nvSpPr>
          <p:cNvPr id="5" name="Rectangle 6"/>
          <p:cNvSpPr>
            <a:spLocks noGrp="1" noChangeArrowheads="1"/>
          </p:cNvSpPr>
          <p:nvPr>
            <p:ph type="sldNum" sz="quarter" idx="12"/>
          </p:nvPr>
        </p:nvSpPr>
        <p:spPr/>
        <p:txBody>
          <a:bodyPr/>
          <a:lstStyle>
            <a:lvl1pPr>
              <a:defRPr smtClean="0"/>
            </a:lvl1pPr>
          </a:lstStyle>
          <a:p>
            <a:pPr>
              <a:defRPr/>
            </a:pPr>
            <a:fld id="{6D4D8384-6586-46E4-A196-C4D9A3CF82E0}" type="slidenum">
              <a:rPr lang="en-US" altLang="vi-VN"/>
              <a:pPr>
                <a:defRPr/>
              </a:pPr>
              <a:t>‹#›</a:t>
            </a:fld>
            <a:endParaRPr lang="en-US" altLang="vi-VN"/>
          </a:p>
        </p:txBody>
      </p:sp>
    </p:spTree>
    <p:extLst>
      <p:ext uri="{BB962C8B-B14F-4D97-AF65-F5344CB8AC3E}">
        <p14:creationId xmlns:p14="http://schemas.microsoft.com/office/powerpoint/2010/main" val="391915439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D5862DED-C7A7-4D83-8F06-7DA25B762DF9}"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2/13/2020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5"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E781BACA-96D9-4692-8DB0-3CFD071A61D0}"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6"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277643937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00">
                <a:latin typeface="Times New Roman" pitchFamily="18" charset="0"/>
                <a:cs typeface="Times New Roman" pitchFamily="18" charset="0"/>
              </a:defRPr>
            </a:lvl1p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6F89CC60-04E8-4988-8347-7981A7E7024C}"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2/13/2020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5"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3DA5CAD0-7C71-41FD-ABDF-2359C438BEC3}"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6"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315780020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A07C221B-8521-4A0D-8B3E-DAC762DCA129}"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2/13/2020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5"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D8DB6911-044D-4139-8A39-F620F2FF0937}"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6"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21762988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12775" y="1600200"/>
            <a:ext cx="4000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5675" y="1600200"/>
            <a:ext cx="4000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F4514188-588D-4402-BCCF-5036671A23B9}"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2/13/2020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6"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9763FF5F-6A1D-4AB1-879D-6006DD66E5B0}"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7"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179117249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5143AA26-1CAA-4D92-BD73-3D32E6150AA1}"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2/13/2020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8"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4A380633-D090-4015-A306-C16102AA8755}"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9"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297920488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Times New Roman" pitchFamily="18" charset="0"/>
                <a:cs typeface="Times New Roman" pitchFamily="18" charset="0"/>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FA56F107-8ECB-4F29-981A-EB1E37E74627}"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2/13/2020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4"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5A01FC05-69C6-47D8-9C26-5A487D0A65CA}"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5"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417219185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C41F192B-636E-40DA-B645-18BC267054A8}"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2/13/2020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3"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A12ADB06-0281-47A2-82F2-5D62AC97F46E}"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4"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72077836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a:p>
        </p:txBody>
      </p:sp>
      <p:sp>
        <p:nvSpPr>
          <p:cNvPr id="8" name="Content Placeholder 7"/>
          <p:cNvSpPr>
            <a:spLocks noGrp="1"/>
          </p:cNvSpPr>
          <p:nvPr>
            <p:ph sz="quarter" idx="1"/>
          </p:nvPr>
        </p:nvSpPr>
        <p:spPr>
          <a:xfrm>
            <a:off x="612648" y="1600200"/>
            <a:ext cx="8153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22"/>
          <p:cNvSpPr>
            <a:spLocks noGrp="1"/>
          </p:cNvSpPr>
          <p:nvPr>
            <p:ph type="sldNum" sz="quarter" idx="12"/>
          </p:nvPr>
        </p:nvSpPr>
        <p:spPr>
          <a:xfrm>
            <a:off x="8232648" y="6248400"/>
            <a:ext cx="533400" cy="244475"/>
          </a:xfrm>
        </p:spPr>
        <p:txBody>
          <a:bodyPr/>
          <a:lstStyle>
            <a:lvl1pPr>
              <a:defRPr>
                <a:solidFill>
                  <a:schemeClr val="tx1">
                    <a:lumMod val="95000"/>
                    <a:lumOff val="5000"/>
                  </a:schemeClr>
                </a:solidFill>
              </a:defRPr>
            </a:lvl1pPr>
          </a:lstStyle>
          <a:p>
            <a:fld id="{1C002DC4-11D6-4B94-A14D-453C5D349B86}" type="slidenum">
              <a:rPr lang="en-US" altLang="en-US" smtClean="0"/>
              <a:pPr/>
              <a:t>‹#›</a:t>
            </a:fld>
            <a:endParaRPr lang="en-US" altLang="en-US" dirty="0"/>
          </a:p>
        </p:txBody>
      </p:sp>
    </p:spTree>
    <p:extLst>
      <p:ext uri="{BB962C8B-B14F-4D97-AF65-F5344CB8AC3E}">
        <p14:creationId xmlns:p14="http://schemas.microsoft.com/office/powerpoint/2010/main" val="200489582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EEE1C8C3-99DB-4E23-B123-A703E7C42373}"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2/13/2020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6"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D0EC0121-8973-45D0-BC95-7361E786A34D}"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7"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320466044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7AF958F8-EEDD-42F9-BA41-6409B8D19E4F}"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2/13/2020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6"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11C0F4C9-23F4-4F58-B557-387548873AEB}"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7"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157942250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70ED2019-7A6B-4B92-8309-40642D037569}"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2/13/2020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5"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B9F8BB94-4E0C-455B-8470-92FD711D28CE}"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6"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161898036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152400"/>
            <a:ext cx="2076450" cy="5973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2400"/>
            <a:ext cx="6080125" cy="5973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E48A7A40-C2F7-4248-9903-CCE29E6D3CC1}"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2/13/2020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5"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8420FE55-0083-4890-A94E-7CE6C7259EEE}"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6"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186118887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153400" cy="9906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12775" y="1600200"/>
            <a:ext cx="8153400" cy="4525963"/>
          </a:xfrm>
        </p:spPr>
        <p:txBody>
          <a:bodyPr/>
          <a:lstStyle/>
          <a:p>
            <a:pPr lvl="0"/>
            <a:endParaRPr lang="en-US" noProof="0" smtClean="0"/>
          </a:p>
        </p:txBody>
      </p:sp>
      <p:sp>
        <p:nvSpPr>
          <p:cNvPr id="4"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EE14AE3C-59D1-4821-BBA9-519FF7228F06}"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2/13/2020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5"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98218AB7-0081-4417-AC71-6AF899A5C921}"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6"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415081545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1534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12775" y="1600200"/>
            <a:ext cx="40005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5675" y="1600200"/>
            <a:ext cx="40005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C1F119F2-43B3-4310-A0A6-72AE34236313}"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2/13/2020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6"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0DCE3A89-F4FF-413A-B4EC-2133BDE68AC7}"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7"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182912012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153400" cy="9906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12775" y="1600200"/>
            <a:ext cx="8153400" cy="4525963"/>
          </a:xfrm>
        </p:spPr>
        <p:txBody>
          <a:bodyPr/>
          <a:lstStyle/>
          <a:p>
            <a:pPr lvl="0"/>
            <a:endParaRPr lang="en-US" noProof="0" smtClean="0"/>
          </a:p>
        </p:txBody>
      </p:sp>
      <p:sp>
        <p:nvSpPr>
          <p:cNvPr id="4"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8053F1B2-EFCB-4844-8D20-ABA62589661E}"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2/13/2020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5"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5359EFB2-AAAE-4CB7-834E-C53B6A86D678}"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6"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51053157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1534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12775" y="1600200"/>
            <a:ext cx="81534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2775" y="3938588"/>
            <a:ext cx="81534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B663492A-4E4E-4940-8FA5-30B26E0ABF78}"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2/13/2020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6" name="Slide Number Placeholder 11"/>
          <p:cNvSpPr>
            <a:spLocks noGrp="1"/>
          </p:cNvSpPr>
          <p:nvPr>
            <p:ph type="sldNum" sz="quarter" idx="11"/>
          </p:nvPr>
        </p:nvSpPr>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3CFC896B-2B20-4008-8B2D-59369ABA272F}"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7" name="Footer Placeholder 13"/>
          <p:cNvSpPr>
            <a:spLocks noGrp="1"/>
          </p:cNvSpPr>
          <p:nvPr>
            <p:ph type="ftr" sz="quarter" idx="12"/>
          </p:nvPr>
        </p:nvSpPr>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365833546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5" name="Rectangle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6" name="Rectangle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smtClean="0"/>
              <a:t>Click to edit Master title style</a:t>
            </a:r>
            <a:endParaRPr lang="en-US"/>
          </a:p>
        </p:txBody>
      </p:sp>
      <p:sp>
        <p:nvSpPr>
          <p:cNvPr id="8" name="Slide Number Placeholder 12"/>
          <p:cNvSpPr>
            <a:spLocks noGrp="1"/>
          </p:cNvSpPr>
          <p:nvPr>
            <p:ph type="sldNum" sz="quarter" idx="11"/>
          </p:nvPr>
        </p:nvSpPr>
        <p:spPr>
          <a:xfrm>
            <a:off x="7467600" y="6248400"/>
            <a:ext cx="1295400" cy="350837"/>
          </a:xfrm>
        </p:spPr>
        <p:txBody>
          <a:bodyPr>
            <a:noAutofit/>
          </a:bodyPr>
          <a:lstStyle>
            <a:lvl1pPr>
              <a:defRPr sz="1600">
                <a:solidFill>
                  <a:schemeClr val="tx1">
                    <a:lumMod val="95000"/>
                    <a:lumOff val="5000"/>
                  </a:schemeClr>
                </a:solidFill>
              </a:defRPr>
            </a:lvl1pPr>
          </a:lstStyle>
          <a:p>
            <a:fld id="{CA501476-BCE9-4151-BCDD-5704547684EE}" type="slidenum">
              <a:rPr lang="en-US" altLang="en-US" smtClean="0"/>
              <a:pPr/>
              <a:t>‹#›</a:t>
            </a:fld>
            <a:endParaRPr lang="en-US" altLang="en-US" dirty="0"/>
          </a:p>
        </p:txBody>
      </p:sp>
    </p:spTree>
    <p:extLst>
      <p:ext uri="{BB962C8B-B14F-4D97-AF65-F5344CB8AC3E}">
        <p14:creationId xmlns:p14="http://schemas.microsoft.com/office/powerpoint/2010/main" val="183346328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7"/>
          <p:cNvSpPr>
            <a:spLocks noGrp="1"/>
          </p:cNvSpPr>
          <p:nvPr>
            <p:ph type="dt" sz="half" idx="10"/>
          </p:nvPr>
        </p:nvSpPr>
        <p:spPr/>
        <p:txBody>
          <a:bodyPr/>
          <a:lstStyle>
            <a:lvl1pPr>
              <a:defRPr/>
            </a:lvl1pPr>
          </a:lstStyle>
          <a:p>
            <a:pPr>
              <a:defRPr/>
            </a:pPr>
            <a:endParaRPr lang="en-US"/>
          </a:p>
        </p:txBody>
      </p:sp>
      <p:sp>
        <p:nvSpPr>
          <p:cNvPr id="6" name="Slide Number Placeholder 9"/>
          <p:cNvSpPr>
            <a:spLocks noGrp="1"/>
          </p:cNvSpPr>
          <p:nvPr>
            <p:ph type="sldNum" sz="quarter" idx="11"/>
          </p:nvPr>
        </p:nvSpPr>
        <p:spPr>
          <a:xfrm>
            <a:off x="8229600" y="6369050"/>
            <a:ext cx="533400" cy="244475"/>
          </a:xfrm>
        </p:spPr>
        <p:txBody>
          <a:bodyPr/>
          <a:lstStyle>
            <a:lvl1pPr>
              <a:defRPr>
                <a:solidFill>
                  <a:schemeClr val="tx1">
                    <a:lumMod val="95000"/>
                    <a:lumOff val="5000"/>
                  </a:schemeClr>
                </a:solidFill>
              </a:defRPr>
            </a:lvl1pPr>
          </a:lstStyle>
          <a:p>
            <a:fld id="{E7525FFE-9D09-491A-93E8-87D53D412B71}" type="slidenum">
              <a:rPr lang="en-US" altLang="en-US" smtClean="0"/>
              <a:pPr/>
              <a:t>‹#›</a:t>
            </a:fld>
            <a:endParaRPr lang="en-US" altLang="en-US" dirty="0"/>
          </a:p>
        </p:txBody>
      </p:sp>
      <p:sp>
        <p:nvSpPr>
          <p:cNvPr id="7" name="Footer Placeholder 11"/>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240102750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609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800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7" name="Date Placeholder 9"/>
          <p:cNvSpPr>
            <a:spLocks noGrp="1"/>
          </p:cNvSpPr>
          <p:nvPr>
            <p:ph type="dt" sz="half" idx="10"/>
          </p:nvPr>
        </p:nvSpPr>
        <p:spPr/>
        <p:txBody>
          <a:bodyPr/>
          <a:lstStyle>
            <a:lvl1pPr>
              <a:defRPr/>
            </a:lvl1pPr>
          </a:lstStyle>
          <a:p>
            <a:pPr>
              <a:defRPr/>
            </a:pPr>
            <a:endParaRPr lang="en-US"/>
          </a:p>
        </p:txBody>
      </p:sp>
      <p:sp>
        <p:nvSpPr>
          <p:cNvPr id="8" name="Slide Number Placeholder 11"/>
          <p:cNvSpPr>
            <a:spLocks noGrp="1"/>
          </p:cNvSpPr>
          <p:nvPr>
            <p:ph type="sldNum" sz="quarter" idx="11"/>
          </p:nvPr>
        </p:nvSpPr>
        <p:spPr/>
        <p:txBody>
          <a:bodyPr/>
          <a:lstStyle>
            <a:lvl1pPr>
              <a:defRPr/>
            </a:lvl1pPr>
          </a:lstStyle>
          <a:p>
            <a:fld id="{169043D7-DBDF-4117-965D-2E3EBF417587}" type="slidenum">
              <a:rPr lang="en-US" altLang="en-US"/>
              <a:pPr/>
              <a:t>‹#›</a:t>
            </a:fld>
            <a:endParaRPr lang="en-US" altLang="en-US"/>
          </a:p>
        </p:txBody>
      </p:sp>
      <p:sp>
        <p:nvSpPr>
          <p:cNvPr id="9" name="Footer Placeholder 13"/>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250350562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fld id="{0850B545-F8FA-43FE-BA0F-8AD7EFC68857}" type="slidenum">
              <a:rPr lang="en-US" altLang="en-US"/>
              <a:pPr/>
              <a:t>‹#›</a:t>
            </a:fld>
            <a:endParaRPr lang="en-US" altLang="en-US"/>
          </a:p>
        </p:txBody>
      </p:sp>
    </p:spTree>
    <p:extLst>
      <p:ext uri="{BB962C8B-B14F-4D97-AF65-F5344CB8AC3E}">
        <p14:creationId xmlns:p14="http://schemas.microsoft.com/office/powerpoint/2010/main" val="292164849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9FBF3B44-D925-4572-A842-49A841968418}" type="slidenum">
              <a:rPr lang="en-US" altLang="en-US"/>
              <a:pPr/>
              <a:t>‹#›</a:t>
            </a:fld>
            <a:endParaRPr lang="en-US" altLang="en-US"/>
          </a:p>
        </p:txBody>
      </p:sp>
    </p:spTree>
    <p:extLst>
      <p:ext uri="{BB962C8B-B14F-4D97-AF65-F5344CB8AC3E}">
        <p14:creationId xmlns:p14="http://schemas.microsoft.com/office/powerpoint/2010/main" val="104463711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smtClean="0"/>
              <a:t>Click to edit Master title style</a:t>
            </a:r>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atin typeface="Times New Roman" panose="02020603050405020304" pitchFamily="18" charset="0"/>
              </a:defRPr>
            </a:lvl1pPr>
            <a:lvl2pPr>
              <a:buNone/>
              <a:defRPr sz="1200"/>
            </a:lvl2pPr>
            <a:lvl3pPr>
              <a:buNone/>
              <a:defRPr sz="1000"/>
            </a:lvl3pPr>
            <a:lvl4pPr>
              <a:buNone/>
              <a:defRPr sz="900"/>
            </a:lvl4pPr>
            <a:lvl5pPr>
              <a:buNone/>
              <a:defRPr sz="900"/>
            </a:lvl5pPr>
          </a:lstStyle>
          <a:p>
            <a:pPr lvl="0"/>
            <a:r>
              <a:rPr lang="en-US" dirty="0"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fld id="{732D96D8-F849-4100-8FA3-DE1D05F34CF4}" type="slidenum">
              <a:rPr lang="en-US" altLang="en-US"/>
              <a:pPr/>
              <a:t>‹#›</a:t>
            </a:fld>
            <a:endParaRPr lang="en-US" altLang="en-US"/>
          </a:p>
        </p:txBody>
      </p:sp>
    </p:spTree>
    <p:extLst>
      <p:ext uri="{BB962C8B-B14F-4D97-AF65-F5344CB8AC3E}">
        <p14:creationId xmlns:p14="http://schemas.microsoft.com/office/powerpoint/2010/main" val="106171475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6" name="Rectangle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7" name="Rectangle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8" name="Rectangle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smtClean="0"/>
              <a:t>Drag picture to placeholder or click icon to add</a:t>
            </a:r>
            <a:endParaRPr lang="en-US" noProof="0" dirty="0"/>
          </a:p>
        </p:txBody>
      </p:sp>
      <p:sp>
        <p:nvSpPr>
          <p:cNvPr id="9" name="Date Placeholder 11"/>
          <p:cNvSpPr>
            <a:spLocks noGrp="1"/>
          </p:cNvSpPr>
          <p:nvPr>
            <p:ph type="dt" sz="half" idx="10"/>
          </p:nvPr>
        </p:nvSpPr>
        <p:spPr>
          <a:xfrm>
            <a:off x="6248400" y="6248400"/>
            <a:ext cx="2667000" cy="365125"/>
          </a:xfrm>
        </p:spPr>
        <p:txBody>
          <a:bodyPr/>
          <a:lstStyle>
            <a:lvl1pPr>
              <a:defRPr/>
            </a:lvl1pPr>
          </a:lstStyle>
          <a:p>
            <a:pPr>
              <a:defRPr/>
            </a:pPr>
            <a:endParaRPr lang="en-US"/>
          </a:p>
        </p:txBody>
      </p:sp>
      <p:sp>
        <p:nvSpPr>
          <p:cNvPr id="10" name="Slide Number Placeholder 12"/>
          <p:cNvSpPr>
            <a:spLocks noGrp="1"/>
          </p:cNvSpPr>
          <p:nvPr>
            <p:ph type="sldNum" sz="quarter" idx="11"/>
          </p:nvPr>
        </p:nvSpPr>
        <p:spPr>
          <a:xfrm>
            <a:off x="0" y="4667250"/>
            <a:ext cx="1447800" cy="663575"/>
          </a:xfrm>
        </p:spPr>
        <p:txBody>
          <a:bodyPr/>
          <a:lstStyle>
            <a:lvl1pPr>
              <a:defRPr sz="2800"/>
            </a:lvl1pPr>
          </a:lstStyle>
          <a:p>
            <a:fld id="{61DEB1F9-CDE2-4024-9DC1-C8364E102C5A}" type="slidenum">
              <a:rPr lang="en-US" altLang="en-US"/>
              <a:pPr/>
              <a:t>‹#›</a:t>
            </a:fld>
            <a:endParaRPr lang="en-US" altLang="en-US"/>
          </a:p>
        </p:txBody>
      </p:sp>
      <p:sp>
        <p:nvSpPr>
          <p:cNvPr id="11" name="Footer Placeholder 13"/>
          <p:cNvSpPr>
            <a:spLocks noGrp="1"/>
          </p:cNvSpPr>
          <p:nvPr>
            <p:ph type="ftr" sz="quarter" idx="12"/>
          </p:nvPr>
        </p:nvSpPr>
        <p:spPr>
          <a:xfrm>
            <a:off x="1600200" y="6248400"/>
            <a:ext cx="4572000" cy="365125"/>
          </a:xfrm>
        </p:spPr>
        <p:txBody>
          <a:bodyPr rtlCol="0"/>
          <a:lstStyle>
            <a:lvl1pPr>
              <a:defRPr/>
            </a:lvl1pPr>
          </a:lstStyle>
          <a:p>
            <a:pPr>
              <a:defRPr/>
            </a:pPr>
            <a:endParaRPr lang="en-US"/>
          </a:p>
        </p:txBody>
      </p:sp>
    </p:spTree>
    <p:extLst>
      <p:ext uri="{BB962C8B-B14F-4D97-AF65-F5344CB8AC3E}">
        <p14:creationId xmlns:p14="http://schemas.microsoft.com/office/powerpoint/2010/main" val="263001133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609600" y="228600"/>
            <a:ext cx="8153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smtClean="0"/>
              <a:t>Click to edit Master title style</a:t>
            </a:r>
          </a:p>
        </p:txBody>
      </p:sp>
      <p:sp>
        <p:nvSpPr>
          <p:cNvPr id="1027" name="Text Placeholder 12"/>
          <p:cNvSpPr>
            <a:spLocks noGrp="1"/>
          </p:cNvSpPr>
          <p:nvPr>
            <p:ph type="body" idx="1"/>
          </p:nvPr>
        </p:nvSpPr>
        <p:spPr bwMode="auto">
          <a:xfrm>
            <a:off x="612775" y="1600200"/>
            <a:ext cx="8153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400">
                <a:solidFill>
                  <a:schemeClr val="tx2"/>
                </a:solidFill>
                <a:latin typeface="Times New Roman" panose="02020603050405020304" pitchFamily="18" charset="0"/>
              </a:defRPr>
            </a:lvl1pPr>
          </a:lstStyle>
          <a:p>
            <a:pPr>
              <a:defRPr/>
            </a:pPr>
            <a:endParaRPr lang="en-US" dirty="0"/>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r" eaLnBrk="1" fontAlgn="auto" latinLnBrk="0" hangingPunct="1">
              <a:spcBef>
                <a:spcPts val="0"/>
              </a:spcBef>
              <a:spcAft>
                <a:spcPts val="0"/>
              </a:spcAft>
              <a:defRPr kumimoji="0" sz="1400">
                <a:solidFill>
                  <a:schemeClr val="tx2"/>
                </a:solidFill>
                <a:latin typeface="Times New Roman" panose="02020603050405020304" pitchFamily="18" charset="0"/>
                <a:ea typeface="+mn-ea"/>
              </a:defRPr>
            </a:lvl1pPr>
          </a:lstStyle>
          <a:p>
            <a:pPr>
              <a:defRPr/>
            </a:pPr>
            <a:endParaRPr lang="en-US" dirty="0"/>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latin typeface="Times New Roman" panose="02020603050405020304" pitchFamily="18" charset="0"/>
            </a:endParaRPr>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wrap="square" lIns="91440" tIns="45720" rIns="91440" bIns="45720" numCol="1" anchor="ctr" anchorCtr="0" compatLnSpc="1">
            <a:prstTxWarp prst="textNoShape">
              <a:avLst/>
            </a:prstTxWarp>
            <a:normAutofit/>
          </a:bodyPr>
          <a:lstStyle>
            <a:lvl1pPr algn="ctr" eaLnBrk="1" hangingPunct="1">
              <a:defRPr sz="1400" b="1">
                <a:solidFill>
                  <a:srgbClr val="FFFFFF"/>
                </a:solidFill>
                <a:latin typeface="Times New Roman" panose="02020603050405020304" pitchFamily="18" charset="0"/>
              </a:defRPr>
            </a:lvl1pPr>
          </a:lstStyle>
          <a:p>
            <a:fld id="{ED5551E6-AABC-4FB7-A4F5-04744FBD805B}"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778" r:id="rId1"/>
    <p:sldLayoutId id="2147483774" r:id="rId2"/>
    <p:sldLayoutId id="2147483779" r:id="rId3"/>
    <p:sldLayoutId id="2147483780" r:id="rId4"/>
    <p:sldLayoutId id="2147483781" r:id="rId5"/>
    <p:sldLayoutId id="2147483775" r:id="rId6"/>
    <p:sldLayoutId id="2147483782" r:id="rId7"/>
    <p:sldLayoutId id="2147483776" r:id="rId8"/>
    <p:sldLayoutId id="2147483783" r:id="rId9"/>
    <p:sldLayoutId id="2147483777" r:id="rId10"/>
    <p:sldLayoutId id="2147483784" r:id="rId11"/>
    <p:sldLayoutId id="2147483801" r:id="rId12"/>
  </p:sldLayoutIdLst>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hf hdr="0" ftr="0" dt="0"/>
  <p:txStyles>
    <p:titleStyle>
      <a:lvl1pPr algn="l" rtl="0" eaLnBrk="0" fontAlgn="base" hangingPunct="0">
        <a:spcBef>
          <a:spcPct val="0"/>
        </a:spcBef>
        <a:spcAft>
          <a:spcPct val="0"/>
        </a:spcAft>
        <a:defRPr sz="4400" kern="1200">
          <a:solidFill>
            <a:schemeClr val="tx2"/>
          </a:solidFill>
          <a:latin typeface="Times New Roman" panose="02020603050405020304" pitchFamily="18" charset="0"/>
          <a:ea typeface="MS PGothic" panose="020B0600070205080204" pitchFamily="34" charset="-128"/>
          <a:cs typeface="+mj-cs"/>
        </a:defRPr>
      </a:lvl1pPr>
      <a:lvl2pPr algn="l" rtl="0" eaLnBrk="0" fontAlgn="base" hangingPunct="0">
        <a:spcBef>
          <a:spcPct val="0"/>
        </a:spcBef>
        <a:spcAft>
          <a:spcPct val="0"/>
        </a:spcAft>
        <a:defRPr sz="4400">
          <a:solidFill>
            <a:schemeClr val="tx2"/>
          </a:solidFill>
          <a:latin typeface="Tw Cen MT" panose="020B0602020104020603" pitchFamily="34" charset="0"/>
          <a:ea typeface="MS PGothic" panose="020B0600070205080204" pitchFamily="34" charset="-128"/>
        </a:defRPr>
      </a:lvl2pPr>
      <a:lvl3pPr algn="l" rtl="0" eaLnBrk="0" fontAlgn="base" hangingPunct="0">
        <a:spcBef>
          <a:spcPct val="0"/>
        </a:spcBef>
        <a:spcAft>
          <a:spcPct val="0"/>
        </a:spcAft>
        <a:defRPr sz="4400">
          <a:solidFill>
            <a:schemeClr val="tx2"/>
          </a:solidFill>
          <a:latin typeface="Tw Cen MT" panose="020B0602020104020603" pitchFamily="34" charset="0"/>
          <a:ea typeface="MS PGothic" panose="020B0600070205080204" pitchFamily="34" charset="-128"/>
        </a:defRPr>
      </a:lvl3pPr>
      <a:lvl4pPr algn="l" rtl="0" eaLnBrk="0" fontAlgn="base" hangingPunct="0">
        <a:spcBef>
          <a:spcPct val="0"/>
        </a:spcBef>
        <a:spcAft>
          <a:spcPct val="0"/>
        </a:spcAft>
        <a:defRPr sz="4400">
          <a:solidFill>
            <a:schemeClr val="tx2"/>
          </a:solidFill>
          <a:latin typeface="Tw Cen MT" panose="020B0602020104020603" pitchFamily="34" charset="0"/>
          <a:ea typeface="MS PGothic" panose="020B0600070205080204" pitchFamily="34" charset="-128"/>
        </a:defRPr>
      </a:lvl4pPr>
      <a:lvl5pPr algn="l" rtl="0" eaLnBrk="0" fontAlgn="base" hangingPunct="0">
        <a:spcBef>
          <a:spcPct val="0"/>
        </a:spcBef>
        <a:spcAft>
          <a:spcPct val="0"/>
        </a:spcAft>
        <a:defRPr sz="4400">
          <a:solidFill>
            <a:schemeClr val="tx2"/>
          </a:solidFill>
          <a:latin typeface="Tw Cen MT" panose="020B0602020104020603" pitchFamily="34" charset="0"/>
          <a:ea typeface="MS PGothic" panose="020B0600070205080204" pitchFamily="34" charset="-128"/>
        </a:defRPr>
      </a:lvl5pPr>
      <a:lvl6pPr marL="457200" algn="l" rtl="0" fontAlgn="base">
        <a:spcBef>
          <a:spcPct val="0"/>
        </a:spcBef>
        <a:spcAft>
          <a:spcPct val="0"/>
        </a:spcAft>
        <a:defRPr sz="4400">
          <a:solidFill>
            <a:schemeClr val="tx2"/>
          </a:solidFill>
          <a:latin typeface="Tw Cen MT" panose="020B0602020104020603" pitchFamily="34" charset="0"/>
          <a:ea typeface="MS PGothic" panose="020B0600070205080204" pitchFamily="34" charset="-128"/>
        </a:defRPr>
      </a:lvl6pPr>
      <a:lvl7pPr marL="914400" algn="l" rtl="0" fontAlgn="base">
        <a:spcBef>
          <a:spcPct val="0"/>
        </a:spcBef>
        <a:spcAft>
          <a:spcPct val="0"/>
        </a:spcAft>
        <a:defRPr sz="4400">
          <a:solidFill>
            <a:schemeClr val="tx2"/>
          </a:solidFill>
          <a:latin typeface="Tw Cen MT" panose="020B0602020104020603" pitchFamily="34" charset="0"/>
          <a:ea typeface="MS PGothic" panose="020B0600070205080204" pitchFamily="34" charset="-128"/>
        </a:defRPr>
      </a:lvl7pPr>
      <a:lvl8pPr marL="1371600" algn="l" rtl="0" fontAlgn="base">
        <a:spcBef>
          <a:spcPct val="0"/>
        </a:spcBef>
        <a:spcAft>
          <a:spcPct val="0"/>
        </a:spcAft>
        <a:defRPr sz="4400">
          <a:solidFill>
            <a:schemeClr val="tx2"/>
          </a:solidFill>
          <a:latin typeface="Tw Cen MT" panose="020B0602020104020603" pitchFamily="34" charset="0"/>
          <a:ea typeface="MS PGothic" panose="020B0600070205080204" pitchFamily="34" charset="-128"/>
        </a:defRPr>
      </a:lvl8pPr>
      <a:lvl9pPr marL="1828800" algn="l" rtl="0" fontAlgn="base">
        <a:spcBef>
          <a:spcPct val="0"/>
        </a:spcBef>
        <a:spcAft>
          <a:spcPct val="0"/>
        </a:spcAft>
        <a:defRPr sz="4400">
          <a:solidFill>
            <a:schemeClr val="tx2"/>
          </a:solidFill>
          <a:latin typeface="Tw Cen MT" panose="020B0602020104020603" pitchFamily="34" charset="0"/>
          <a:ea typeface="MS PGothic" panose="020B0600070205080204" pitchFamily="34" charset="-128"/>
        </a:defRPr>
      </a:lvl9pPr>
    </p:titleStyle>
    <p:bodyStyle>
      <a:lvl1pPr marL="319088" indent="-319088" algn="l" rtl="0" eaLnBrk="0" fontAlgn="base" hangingPunct="0">
        <a:spcBef>
          <a:spcPts val="700"/>
        </a:spcBef>
        <a:spcAft>
          <a:spcPct val="0"/>
        </a:spcAft>
        <a:buClr>
          <a:schemeClr val="accent2"/>
        </a:buClr>
        <a:buSzPct val="60000"/>
        <a:buFont typeface="Wingdings" panose="05000000000000000000" pitchFamily="2" charset="2"/>
        <a:buChar char=""/>
        <a:defRPr sz="2900" kern="1200">
          <a:solidFill>
            <a:schemeClr val="tx1"/>
          </a:solidFill>
          <a:latin typeface="Times New Roman" panose="02020603050405020304" pitchFamily="18" charset="0"/>
          <a:ea typeface="MS PGothic" panose="020B0600070205080204"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anose="05020102010507070707" pitchFamily="18" charset="2"/>
        <a:buChar char=""/>
        <a:defRPr sz="2600" kern="1200">
          <a:solidFill>
            <a:schemeClr val="tx1"/>
          </a:solidFill>
          <a:latin typeface="Times New Roman" panose="02020603050405020304" pitchFamily="18" charset="0"/>
          <a:ea typeface="MS PGothic" panose="020B0600070205080204" pitchFamily="34" charset="-128"/>
          <a:cs typeface="+mn-cs"/>
        </a:defRPr>
      </a:lvl2pPr>
      <a:lvl3pPr marL="914400" indent="-228600" algn="l" rtl="0" eaLnBrk="0" fontAlgn="base" hangingPunct="0">
        <a:spcBef>
          <a:spcPts val="500"/>
        </a:spcBef>
        <a:spcAft>
          <a:spcPct val="0"/>
        </a:spcAft>
        <a:buClr>
          <a:schemeClr val="accent2"/>
        </a:buClr>
        <a:buSzPct val="75000"/>
        <a:buFont typeface="Wingdings" panose="05000000000000000000" pitchFamily="2" charset="2"/>
        <a:buChar char=""/>
        <a:defRPr sz="2300" kern="1200">
          <a:solidFill>
            <a:schemeClr val="tx1"/>
          </a:solidFill>
          <a:latin typeface="Times New Roman" panose="02020603050405020304" pitchFamily="18" charset="0"/>
          <a:ea typeface="MS PGothic" panose="020B0600070205080204" pitchFamily="34" charset="-128"/>
          <a:cs typeface="+mn-cs"/>
        </a:defRPr>
      </a:lvl3pPr>
      <a:lvl4pPr marL="1371600" indent="-228600" algn="l" rtl="0" eaLnBrk="0" fontAlgn="base" hangingPunct="0">
        <a:spcBef>
          <a:spcPts val="400"/>
        </a:spcBef>
        <a:spcAft>
          <a:spcPct val="0"/>
        </a:spcAft>
        <a:buClr>
          <a:srgbClr val="A5AB81"/>
        </a:buClr>
        <a:buSzPct val="75000"/>
        <a:buFont typeface="Wingdings" panose="05000000000000000000" pitchFamily="2" charset="2"/>
        <a:buChar char=""/>
        <a:defRPr sz="2000" kern="1200">
          <a:solidFill>
            <a:schemeClr val="tx1"/>
          </a:solidFill>
          <a:latin typeface="Times New Roman" panose="02020603050405020304" pitchFamily="18" charset="0"/>
          <a:ea typeface="MS PGothic" panose="020B0600070205080204" pitchFamily="34" charset="-128"/>
          <a:cs typeface="+mn-cs"/>
        </a:defRPr>
      </a:lvl4pPr>
      <a:lvl5pPr marL="1828800" indent="-228600" algn="l" rtl="0" eaLnBrk="0" fontAlgn="base" hangingPunct="0">
        <a:spcBef>
          <a:spcPts val="400"/>
        </a:spcBef>
        <a:spcAft>
          <a:spcPct val="0"/>
        </a:spcAft>
        <a:buClr>
          <a:srgbClr val="D8B25C"/>
        </a:buClr>
        <a:buSzPct val="65000"/>
        <a:buFont typeface="Wingdings" panose="05000000000000000000" pitchFamily="2" charset="2"/>
        <a:buChar char=""/>
        <a:defRPr sz="2000" kern="1200">
          <a:solidFill>
            <a:schemeClr val="tx1"/>
          </a:solidFill>
          <a:latin typeface="Times New Roman" panose="02020603050405020304" pitchFamily="18" charset="0"/>
          <a:ea typeface="MS PGothic" panose="020B0600070205080204" pitchFamily="34" charset="-128"/>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VnArial"/>
              <a:ea typeface="+mn-ea"/>
              <a:cs typeface="+mn-cs"/>
            </a:endParaRPr>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VnArial"/>
              <a:ea typeface="+mn-ea"/>
              <a:cs typeface="+mn-cs"/>
            </a:endParaRPr>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VnArial"/>
              <a:ea typeface="+mn-ea"/>
              <a:cs typeface="+mn-cs"/>
            </a:endParaRPr>
          </a:p>
        </p:txBody>
      </p:sp>
      <p:sp>
        <p:nvSpPr>
          <p:cNvPr id="2053" name="Title Placeholder 21"/>
          <p:cNvSpPr>
            <a:spLocks noGrp="1"/>
          </p:cNvSpPr>
          <p:nvPr>
            <p:ph type="title"/>
          </p:nvPr>
        </p:nvSpPr>
        <p:spPr bwMode="auto">
          <a:xfrm>
            <a:off x="457200" y="152400"/>
            <a:ext cx="81534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4" name="Text Placeholder 12"/>
          <p:cNvSpPr>
            <a:spLocks noGrp="1"/>
          </p:cNvSpPr>
          <p:nvPr>
            <p:ph type="body" idx="1"/>
          </p:nvPr>
        </p:nvSpPr>
        <p:spPr bwMode="auto">
          <a:xfrm>
            <a:off x="612775" y="1600200"/>
            <a:ext cx="8153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096000" y="6248400"/>
            <a:ext cx="26670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400" b="0">
                <a:solidFill>
                  <a:schemeClr val="tx2"/>
                </a:solidFill>
                <a:latin typeface="Verdana"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fld id="{EAE675CC-78F1-417A-B7D2-7623BE460D80}" type="datetime1">
              <a:rPr kumimoji="0" lang="en-US" sz="1400" b="0" i="0" u="none" strike="noStrike" kern="1200" cap="none" spc="0" normalizeH="0" baseline="0" noProof="0" smtClean="0">
                <a:ln>
                  <a:noFill/>
                </a:ln>
                <a:solidFill>
                  <a:srgbClr val="775F55"/>
                </a:solidFill>
                <a:effectLst/>
                <a:uLnTx/>
                <a:uFillTx/>
                <a:latin typeface="Verdana" pitchFamily="34" charset="0"/>
                <a:ea typeface="+mn-ea"/>
                <a:cs typeface="+mn-cs"/>
              </a:rPr>
              <a:pPr marL="0" marR="0" lvl="0" indent="0" algn="l" defTabSz="914400" rtl="0" eaLnBrk="1" fontAlgn="base" latinLnBrk="0" hangingPunct="1">
                <a:lnSpc>
                  <a:spcPct val="100000"/>
                </a:lnSpc>
                <a:spcBef>
                  <a:spcPct val="0"/>
                </a:spcBef>
                <a:spcAft>
                  <a:spcPct val="0"/>
                </a:spcAft>
                <a:buClrTx/>
                <a:buSzTx/>
                <a:buFontTx/>
                <a:buNone/>
                <a:tabLst/>
                <a:defRPr/>
              </a:pPr>
              <a:t>2/13/2020</a:t>
            </a:fld>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
        <p:nvSpPr>
          <p:cNvPr id="11" name="Slide Number Placeholder 11"/>
          <p:cNvSpPr>
            <a:spLocks noGrp="1"/>
          </p:cNvSpPr>
          <p:nvPr>
            <p:ph type="sldNum" sz="quarter" idx="4"/>
          </p:nvPr>
        </p:nvSpPr>
        <p:spPr>
          <a:xfrm>
            <a:off x="0" y="1271588"/>
            <a:ext cx="533400" cy="244475"/>
          </a:xfrm>
          <a:prstGeom prst="rect">
            <a:avLst/>
          </a:prstGeom>
        </p:spPr>
        <p:txBody>
          <a:bodyPr vert="horz" rtlCol="0" anchor="ctr" anchorCtr="0">
            <a:normAutofit/>
          </a:bodyPr>
          <a:lstStyle>
            <a:lvl1pPr algn="ctr" eaLnBrk="1" hangingPunct="1">
              <a:defRPr sz="1400" b="1">
                <a:solidFill>
                  <a:srgbClr val="FFFFFF"/>
                </a:solidFill>
                <a:latin typeface="Verdana"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fld id="{9AE66379-7860-45FA-95F7-6A352F9A2E25}" type="slidenum">
              <a:rPr kumimoji="0" lang="en-US" sz="1400" b="1" i="0" u="none" strike="noStrike" kern="1200" cap="none" spc="0" normalizeH="0" baseline="0" noProof="0">
                <a:ln>
                  <a:noFill/>
                </a:ln>
                <a:solidFill>
                  <a:srgbClr val="FFFFFF"/>
                </a:solidFill>
                <a:effectLst/>
                <a:uLnTx/>
                <a:uFillTx/>
                <a:latin typeface="Verdana" pitchFamily="34"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a:t>
            </a:fld>
            <a:endParaRPr kumimoji="0" lang="en-US" sz="1400" b="1" i="0" u="none" strike="noStrike" kern="1200" cap="none" spc="0" normalizeH="0" baseline="0" noProof="0">
              <a:ln>
                <a:noFill/>
              </a:ln>
              <a:solidFill>
                <a:srgbClr val="FFFFFF"/>
              </a:solidFill>
              <a:effectLst/>
              <a:uLnTx/>
              <a:uFillTx/>
              <a:latin typeface="Verdana" pitchFamily="34" charset="0"/>
              <a:ea typeface="+mn-ea"/>
              <a:cs typeface="+mn-cs"/>
            </a:endParaRPr>
          </a:p>
        </p:txBody>
      </p:sp>
      <p:sp>
        <p:nvSpPr>
          <p:cNvPr id="12" name="Footer Placeholder 13"/>
          <p:cNvSpPr>
            <a:spLocks noGrp="1"/>
          </p:cNvSpPr>
          <p:nvPr>
            <p:ph type="ftr" sz="quarter" idx="3"/>
          </p:nvPr>
        </p:nvSpPr>
        <p:spPr>
          <a:xfrm>
            <a:off x="609600" y="6248400"/>
            <a:ext cx="5421313"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400" b="0">
                <a:solidFill>
                  <a:schemeClr val="tx2"/>
                </a:solidFill>
                <a:latin typeface="Verdana"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775F55"/>
              </a:solidFill>
              <a:effectLst/>
              <a:uLnTx/>
              <a:uFillTx/>
              <a:latin typeface="Verdana" pitchFamily="34" charset="0"/>
              <a:ea typeface="+mn-ea"/>
              <a:cs typeface="+mn-cs"/>
            </a:endParaRPr>
          </a:p>
        </p:txBody>
      </p:sp>
    </p:spTree>
    <p:extLst>
      <p:ext uri="{BB962C8B-B14F-4D97-AF65-F5344CB8AC3E}">
        <p14:creationId xmlns:p14="http://schemas.microsoft.com/office/powerpoint/2010/main" val="3700142418"/>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798" r:id="rId13"/>
    <p:sldLayoutId id="2147483799" r:id="rId14"/>
    <p:sldLayoutId id="2147483800" r:id="rId15"/>
  </p:sldLayoutIdLst>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hf hdr="0" ftr="0" dt="0"/>
  <p:txStyles>
    <p:titleStyle>
      <a:lvl1pPr algn="l" rtl="0" eaLnBrk="0" fontAlgn="base" hangingPunct="0">
        <a:spcBef>
          <a:spcPct val="0"/>
        </a:spcBef>
        <a:spcAft>
          <a:spcPct val="0"/>
        </a:spcAft>
        <a:defRPr sz="4000" b="1">
          <a:solidFill>
            <a:srgbClr val="FF0000"/>
          </a:solidFill>
          <a:latin typeface="Times New Roman" pitchFamily="18" charset="0"/>
          <a:ea typeface="+mj-ea"/>
          <a:cs typeface="+mj-cs"/>
        </a:defRPr>
      </a:lvl1pPr>
      <a:lvl2pPr algn="l" rtl="0" eaLnBrk="0" fontAlgn="base" hangingPunct="0">
        <a:spcBef>
          <a:spcPct val="0"/>
        </a:spcBef>
        <a:spcAft>
          <a:spcPct val="0"/>
        </a:spcAft>
        <a:defRPr sz="4000" b="1">
          <a:solidFill>
            <a:srgbClr val="FF0000"/>
          </a:solidFill>
          <a:latin typeface="Times New Roman" pitchFamily="18" charset="0"/>
        </a:defRPr>
      </a:lvl2pPr>
      <a:lvl3pPr algn="l" rtl="0" eaLnBrk="0" fontAlgn="base" hangingPunct="0">
        <a:spcBef>
          <a:spcPct val="0"/>
        </a:spcBef>
        <a:spcAft>
          <a:spcPct val="0"/>
        </a:spcAft>
        <a:defRPr sz="4000" b="1">
          <a:solidFill>
            <a:srgbClr val="FF0000"/>
          </a:solidFill>
          <a:latin typeface="Times New Roman" pitchFamily="18" charset="0"/>
        </a:defRPr>
      </a:lvl3pPr>
      <a:lvl4pPr algn="l" rtl="0" eaLnBrk="0" fontAlgn="base" hangingPunct="0">
        <a:spcBef>
          <a:spcPct val="0"/>
        </a:spcBef>
        <a:spcAft>
          <a:spcPct val="0"/>
        </a:spcAft>
        <a:defRPr sz="4000" b="1">
          <a:solidFill>
            <a:srgbClr val="FF0000"/>
          </a:solidFill>
          <a:latin typeface="Times New Roman" pitchFamily="18" charset="0"/>
        </a:defRPr>
      </a:lvl4pPr>
      <a:lvl5pPr algn="l" rtl="0" eaLnBrk="0" fontAlgn="base" hangingPunct="0">
        <a:spcBef>
          <a:spcPct val="0"/>
        </a:spcBef>
        <a:spcAft>
          <a:spcPct val="0"/>
        </a:spcAft>
        <a:defRPr sz="4000" b="1">
          <a:solidFill>
            <a:srgbClr val="FF0000"/>
          </a:solidFill>
          <a:latin typeface="Times New Roman" pitchFamily="18" charset="0"/>
        </a:defRPr>
      </a:lvl5pPr>
      <a:lvl6pPr marL="457200" algn="l" rtl="0" eaLnBrk="0" fontAlgn="base" hangingPunct="0">
        <a:spcBef>
          <a:spcPct val="0"/>
        </a:spcBef>
        <a:spcAft>
          <a:spcPct val="0"/>
        </a:spcAft>
        <a:defRPr sz="2800" b="1">
          <a:solidFill>
            <a:srgbClr val="FF0000"/>
          </a:solidFill>
          <a:latin typeface=".VnArialH" pitchFamily="34" charset="0"/>
        </a:defRPr>
      </a:lvl6pPr>
      <a:lvl7pPr marL="914400" algn="l" rtl="0" eaLnBrk="0" fontAlgn="base" hangingPunct="0">
        <a:spcBef>
          <a:spcPct val="0"/>
        </a:spcBef>
        <a:spcAft>
          <a:spcPct val="0"/>
        </a:spcAft>
        <a:defRPr sz="2800" b="1">
          <a:solidFill>
            <a:srgbClr val="FF0000"/>
          </a:solidFill>
          <a:latin typeface=".VnArialH" pitchFamily="34" charset="0"/>
        </a:defRPr>
      </a:lvl7pPr>
      <a:lvl8pPr marL="1371600" algn="l" rtl="0" eaLnBrk="0" fontAlgn="base" hangingPunct="0">
        <a:spcBef>
          <a:spcPct val="0"/>
        </a:spcBef>
        <a:spcAft>
          <a:spcPct val="0"/>
        </a:spcAft>
        <a:defRPr sz="2800" b="1">
          <a:solidFill>
            <a:srgbClr val="FF0000"/>
          </a:solidFill>
          <a:latin typeface=".VnArialH" pitchFamily="34" charset="0"/>
        </a:defRPr>
      </a:lvl8pPr>
      <a:lvl9pPr marL="1828800" algn="l" rtl="0" eaLnBrk="0" fontAlgn="base" hangingPunct="0">
        <a:spcBef>
          <a:spcPct val="0"/>
        </a:spcBef>
        <a:spcAft>
          <a:spcPct val="0"/>
        </a:spcAft>
        <a:defRPr sz="2800" b="1">
          <a:solidFill>
            <a:srgbClr val="FF0000"/>
          </a:solidFill>
          <a:latin typeface=".VnArialH" pitchFamily="34" charset="0"/>
        </a:defRPr>
      </a:lvl9pPr>
    </p:titleStyle>
    <p:bodyStyle>
      <a:lvl1pPr marL="319088" indent="-319088" algn="l" rtl="0" eaLnBrk="0" fontAlgn="base" hangingPunct="0">
        <a:spcBef>
          <a:spcPct val="20000"/>
        </a:spcBef>
        <a:spcAft>
          <a:spcPct val="0"/>
        </a:spcAft>
        <a:buClr>
          <a:schemeClr val="accent2"/>
        </a:buClr>
        <a:buSzPct val="60000"/>
        <a:buFont typeface="Wingdings" pitchFamily="2" charset="2"/>
        <a:buChar char=""/>
        <a:defRPr sz="2900">
          <a:solidFill>
            <a:srgbClr val="0000CC"/>
          </a:solidFill>
          <a:latin typeface="Arial Unicode MS" pitchFamily="34" charset="-128"/>
          <a:ea typeface="+mn-ea"/>
          <a:cs typeface="+mn-cs"/>
        </a:defRPr>
      </a:lvl1pPr>
      <a:lvl2pPr marL="639763" indent="-273050" algn="l" rtl="0" eaLnBrk="0" fontAlgn="base" hangingPunct="0">
        <a:spcBef>
          <a:spcPct val="20000"/>
        </a:spcBef>
        <a:spcAft>
          <a:spcPct val="0"/>
        </a:spcAft>
        <a:buClr>
          <a:schemeClr val="accent1"/>
        </a:buClr>
        <a:buSzPct val="70000"/>
        <a:buFont typeface="Wingdings 2" pitchFamily="18" charset="2"/>
        <a:buChar char=""/>
        <a:defRPr sz="2600">
          <a:solidFill>
            <a:srgbClr val="0000CC"/>
          </a:solidFill>
          <a:latin typeface="Arial Unicode MS" pitchFamily="34" charset="-128"/>
        </a:defRPr>
      </a:lvl2pPr>
      <a:lvl3pPr marL="914400" indent="-228600" algn="l" rtl="0" eaLnBrk="0" fontAlgn="base" hangingPunct="0">
        <a:spcBef>
          <a:spcPct val="20000"/>
        </a:spcBef>
        <a:spcAft>
          <a:spcPct val="0"/>
        </a:spcAft>
        <a:buClr>
          <a:schemeClr val="accent2"/>
        </a:buClr>
        <a:buSzPct val="75000"/>
        <a:buFont typeface="Wingdings" pitchFamily="2" charset="2"/>
        <a:buChar char=""/>
        <a:defRPr sz="2300">
          <a:solidFill>
            <a:srgbClr val="0000CC"/>
          </a:solidFill>
          <a:latin typeface="Arial Unicode MS" pitchFamily="34" charset="-128"/>
        </a:defRPr>
      </a:lvl3pPr>
      <a:lvl4pPr marL="1371600" indent="-228600" algn="l" rtl="0" eaLnBrk="0" fontAlgn="base" hangingPunct="0">
        <a:spcBef>
          <a:spcPct val="20000"/>
        </a:spcBef>
        <a:spcAft>
          <a:spcPct val="0"/>
        </a:spcAft>
        <a:buClr>
          <a:srgbClr val="A5AB81"/>
        </a:buClr>
        <a:buSzPct val="75000"/>
        <a:buFont typeface="Wingdings" pitchFamily="2" charset="2"/>
        <a:buChar char=""/>
        <a:defRPr sz="2000">
          <a:solidFill>
            <a:srgbClr val="0000CC"/>
          </a:solidFill>
          <a:latin typeface="Arial Unicode MS" pitchFamily="34" charset="-128"/>
        </a:defRPr>
      </a:lvl4pPr>
      <a:lvl5pPr marL="1828800" indent="-228600" algn="l" rtl="0" eaLnBrk="0" fontAlgn="base" hangingPunct="0">
        <a:spcBef>
          <a:spcPct val="20000"/>
        </a:spcBef>
        <a:spcAft>
          <a:spcPct val="0"/>
        </a:spcAft>
        <a:buClr>
          <a:srgbClr val="D8B25C"/>
        </a:buClr>
        <a:buSzPct val="65000"/>
        <a:buFont typeface="Wingdings" pitchFamily="2" charset="2"/>
        <a:buChar char=""/>
        <a:defRPr sz="2000">
          <a:solidFill>
            <a:srgbClr val="0000CC"/>
          </a:solidFill>
          <a:latin typeface="Arial Unicode MS" pitchFamily="34" charset="-128"/>
        </a:defRPr>
      </a:lvl5pPr>
      <a:lvl6pPr marL="2286000" indent="-228600" algn="l" rtl="0" eaLnBrk="0" fontAlgn="base" hangingPunct="0">
        <a:spcBef>
          <a:spcPct val="20000"/>
        </a:spcBef>
        <a:spcAft>
          <a:spcPct val="0"/>
        </a:spcAft>
        <a:buClr>
          <a:srgbClr val="D8B25C"/>
        </a:buClr>
        <a:buSzPct val="65000"/>
        <a:buFont typeface="Wingdings" pitchFamily="2" charset="2"/>
        <a:buChar char=""/>
        <a:defRPr sz="2000">
          <a:solidFill>
            <a:srgbClr val="0000CC"/>
          </a:solidFill>
          <a:latin typeface="+mn-lt"/>
        </a:defRPr>
      </a:lvl6pPr>
      <a:lvl7pPr marL="2743200" indent="-228600" algn="l" rtl="0" eaLnBrk="0" fontAlgn="base" hangingPunct="0">
        <a:spcBef>
          <a:spcPct val="20000"/>
        </a:spcBef>
        <a:spcAft>
          <a:spcPct val="0"/>
        </a:spcAft>
        <a:buClr>
          <a:srgbClr val="D8B25C"/>
        </a:buClr>
        <a:buSzPct val="65000"/>
        <a:buFont typeface="Wingdings" pitchFamily="2" charset="2"/>
        <a:buChar char=""/>
        <a:defRPr sz="2000">
          <a:solidFill>
            <a:srgbClr val="0000CC"/>
          </a:solidFill>
          <a:latin typeface="+mn-lt"/>
        </a:defRPr>
      </a:lvl7pPr>
      <a:lvl8pPr marL="3200400" indent="-228600" algn="l" rtl="0" eaLnBrk="0" fontAlgn="base" hangingPunct="0">
        <a:spcBef>
          <a:spcPct val="20000"/>
        </a:spcBef>
        <a:spcAft>
          <a:spcPct val="0"/>
        </a:spcAft>
        <a:buClr>
          <a:srgbClr val="D8B25C"/>
        </a:buClr>
        <a:buSzPct val="65000"/>
        <a:buFont typeface="Wingdings" pitchFamily="2" charset="2"/>
        <a:buChar char=""/>
        <a:defRPr sz="2000">
          <a:solidFill>
            <a:srgbClr val="0000CC"/>
          </a:solidFill>
          <a:latin typeface="+mn-lt"/>
        </a:defRPr>
      </a:lvl8pPr>
      <a:lvl9pPr marL="3657600" indent="-228600" algn="l" rtl="0" eaLnBrk="0" fontAlgn="base" hangingPunct="0">
        <a:spcBef>
          <a:spcPct val="20000"/>
        </a:spcBef>
        <a:spcAft>
          <a:spcPct val="0"/>
        </a:spcAft>
        <a:buClr>
          <a:srgbClr val="D8B25C"/>
        </a:buClr>
        <a:buSzPct val="65000"/>
        <a:buFont typeface="Wingdings" pitchFamily="2" charset="2"/>
        <a:buChar char=""/>
        <a:defRPr sz="2000">
          <a:solidFill>
            <a:srgbClr val="0000CC"/>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612775" y="228600"/>
            <a:ext cx="8153400" cy="990600"/>
          </a:xfrm>
        </p:spPr>
        <p:txBody>
          <a:bodyPr/>
          <a:lstStyle/>
          <a:p>
            <a:pPr algn="ctr"/>
            <a:r>
              <a:rPr lang="vi-VN" sz="6000" dirty="0">
                <a:latin typeface="Calibri"/>
                <a:ea typeface="Calibri"/>
                <a:cs typeface="Times New Roman"/>
              </a:rPr>
              <a:t/>
            </a:r>
            <a:br>
              <a:rPr lang="vi-VN" sz="6000" dirty="0">
                <a:latin typeface="Calibri"/>
                <a:ea typeface="Calibri"/>
                <a:cs typeface="Times New Roman"/>
              </a:rPr>
            </a:br>
            <a:r>
              <a:rPr lang="en-US" sz="3600" dirty="0" smtClean="0">
                <a:latin typeface="Calibri"/>
                <a:ea typeface="Calibri"/>
                <a:cs typeface="Times New Roman"/>
              </a:rPr>
              <a:t> </a:t>
            </a:r>
            <a:r>
              <a:rPr lang="en-US" sz="4000" b="1" dirty="0" err="1" smtClean="0">
                <a:latin typeface="Times New Roman"/>
                <a:ea typeface="Calibri"/>
                <a:cs typeface="Times New Roman"/>
              </a:rPr>
              <a:t>Công</a:t>
            </a:r>
            <a:r>
              <a:rPr lang="en-US" sz="4000" b="1" dirty="0" smtClean="0">
                <a:latin typeface="Times New Roman"/>
                <a:ea typeface="Calibri"/>
                <a:cs typeface="Times New Roman"/>
              </a:rPr>
              <a:t> </a:t>
            </a:r>
            <a:r>
              <a:rPr lang="en-US" sz="4000" b="1" dirty="0" err="1">
                <a:latin typeface="Times New Roman"/>
                <a:ea typeface="Calibri"/>
                <a:cs typeface="Times New Roman"/>
              </a:rPr>
              <a:t>tác</a:t>
            </a:r>
            <a:r>
              <a:rPr lang="en-US" sz="4000" b="1" dirty="0">
                <a:latin typeface="Times New Roman"/>
                <a:ea typeface="Calibri"/>
                <a:cs typeface="Times New Roman"/>
              </a:rPr>
              <a:t> </a:t>
            </a:r>
            <a:r>
              <a:rPr lang="en-US" sz="4000" b="1" dirty="0" err="1">
                <a:latin typeface="Times New Roman"/>
                <a:ea typeface="Calibri"/>
                <a:cs typeface="Times New Roman"/>
              </a:rPr>
              <a:t>phòng</a:t>
            </a:r>
            <a:r>
              <a:rPr lang="en-US" sz="4000" b="1" dirty="0">
                <a:latin typeface="Times New Roman"/>
                <a:ea typeface="Calibri"/>
                <a:cs typeface="Times New Roman"/>
              </a:rPr>
              <a:t> </a:t>
            </a:r>
            <a:r>
              <a:rPr lang="en-US" sz="4000" b="1" dirty="0" err="1">
                <a:latin typeface="Times New Roman"/>
                <a:ea typeface="Calibri"/>
                <a:cs typeface="Times New Roman"/>
              </a:rPr>
              <a:t>chống</a:t>
            </a:r>
            <a:r>
              <a:rPr lang="en-US" sz="4000" b="1" dirty="0">
                <a:latin typeface="Times New Roman"/>
                <a:ea typeface="Calibri"/>
                <a:cs typeface="Times New Roman"/>
              </a:rPr>
              <a:t> </a:t>
            </a:r>
            <a:r>
              <a:rPr lang="en-US" sz="4000" b="1" dirty="0" err="1" smtClean="0">
                <a:latin typeface="Times New Roman"/>
                <a:ea typeface="Calibri"/>
                <a:cs typeface="Times New Roman"/>
              </a:rPr>
              <a:t>dịch</a:t>
            </a:r>
            <a:r>
              <a:rPr lang="en-US" sz="4000" b="1" dirty="0" smtClean="0">
                <a:latin typeface="Times New Roman"/>
                <a:ea typeface="Calibri"/>
                <a:cs typeface="Times New Roman"/>
              </a:rPr>
              <a:t> do vi </a:t>
            </a:r>
            <a:r>
              <a:rPr lang="en-US" sz="4000" b="1" dirty="0" err="1" smtClean="0">
                <a:latin typeface="Times New Roman"/>
                <a:ea typeface="Calibri"/>
                <a:cs typeface="Times New Roman"/>
              </a:rPr>
              <a:t>rút</a:t>
            </a:r>
            <a:r>
              <a:rPr lang="en-US" sz="4000" b="1" dirty="0" smtClean="0">
                <a:latin typeface="Times New Roman"/>
                <a:ea typeface="Calibri"/>
                <a:cs typeface="Times New Roman"/>
              </a:rPr>
              <a:t> Corona (</a:t>
            </a:r>
            <a:r>
              <a:rPr lang="en-US" sz="4000" b="1" dirty="0" err="1" smtClean="0">
                <a:latin typeface="Times New Roman"/>
                <a:ea typeface="Calibri"/>
                <a:cs typeface="Times New Roman"/>
              </a:rPr>
              <a:t>nCoV</a:t>
            </a:r>
            <a:r>
              <a:rPr lang="en-US" sz="4000" b="1" dirty="0" smtClean="0">
                <a:latin typeface="Times New Roman"/>
                <a:ea typeface="Calibri"/>
                <a:cs typeface="Times New Roman"/>
              </a:rPr>
              <a:t>) </a:t>
            </a:r>
            <a:r>
              <a:rPr lang="en-US" sz="4000" b="1" dirty="0" err="1" smtClean="0">
                <a:latin typeface="Times New Roman"/>
                <a:ea typeface="Calibri"/>
                <a:cs typeface="Times New Roman"/>
              </a:rPr>
              <a:t>gây</a:t>
            </a:r>
            <a:r>
              <a:rPr lang="en-US" sz="4000" b="1" dirty="0" smtClean="0">
                <a:latin typeface="Times New Roman"/>
                <a:ea typeface="Calibri"/>
                <a:cs typeface="Times New Roman"/>
              </a:rPr>
              <a:t> </a:t>
            </a:r>
            <a:r>
              <a:rPr lang="en-US" sz="4000" b="1" dirty="0" err="1" smtClean="0">
                <a:latin typeface="Times New Roman"/>
                <a:ea typeface="Calibri"/>
                <a:cs typeface="Times New Roman"/>
              </a:rPr>
              <a:t>ra</a:t>
            </a:r>
            <a:r>
              <a:rPr lang="vi-VN" sz="6000" dirty="0">
                <a:latin typeface="Calibri"/>
                <a:ea typeface="Calibri"/>
                <a:cs typeface="Times New Roman"/>
              </a:rPr>
              <a:t/>
            </a:r>
            <a:br>
              <a:rPr lang="vi-VN" sz="6000" dirty="0">
                <a:latin typeface="Calibri"/>
                <a:ea typeface="Calibri"/>
                <a:cs typeface="Times New Roman"/>
              </a:rPr>
            </a:br>
            <a:endParaRPr lang="en-US" altLang="en-US" sz="6000" b="1" dirty="0">
              <a:solidFill>
                <a:srgbClr val="002060"/>
              </a:solidFill>
              <a:latin typeface="Arial" pitchFamily="34" charset="0"/>
              <a:cs typeface="Arial" pitchFamily="34" charset="0"/>
            </a:endParaRPr>
          </a:p>
        </p:txBody>
      </p:sp>
      <p:sp>
        <p:nvSpPr>
          <p:cNvPr id="10243" name="Content Placeholder 2"/>
          <p:cNvSpPr>
            <a:spLocks noGrp="1"/>
          </p:cNvSpPr>
          <p:nvPr>
            <p:ph sz="quarter" idx="1"/>
          </p:nvPr>
        </p:nvSpPr>
        <p:spPr>
          <a:xfrm>
            <a:off x="189186" y="1496291"/>
            <a:ext cx="8765627" cy="5046399"/>
          </a:xfrm>
        </p:spPr>
        <p:txBody>
          <a:bodyPr/>
          <a:lstStyle/>
          <a:p>
            <a:pPr indent="0" algn="just" fontAlgn="auto">
              <a:lnSpc>
                <a:spcPct val="115000"/>
              </a:lnSpc>
              <a:spcAft>
                <a:spcPts val="400"/>
              </a:spcAft>
              <a:buNone/>
              <a:defRPr/>
            </a:pPr>
            <a:r>
              <a:rPr lang="en-US" sz="2800" b="1" dirty="0" smtClean="0">
                <a:ea typeface="Calibri"/>
                <a:cs typeface="Times New Roman" pitchFamily="18" charset="0"/>
              </a:rPr>
              <a:t>1. </a:t>
            </a:r>
            <a:r>
              <a:rPr lang="en-US" sz="2800" b="1" dirty="0" err="1" smtClean="0">
                <a:ea typeface="Calibri"/>
                <a:cs typeface="Times New Roman" pitchFamily="18" charset="0"/>
              </a:rPr>
              <a:t>Tình</a:t>
            </a:r>
            <a:r>
              <a:rPr lang="en-US" sz="2800" b="1" dirty="0" smtClean="0">
                <a:ea typeface="Calibri"/>
                <a:cs typeface="Times New Roman" pitchFamily="18" charset="0"/>
              </a:rPr>
              <a:t> </a:t>
            </a:r>
            <a:r>
              <a:rPr lang="en-US" sz="2800" b="1" dirty="0" err="1">
                <a:ea typeface="Calibri"/>
                <a:cs typeface="Times New Roman" pitchFamily="18" charset="0"/>
              </a:rPr>
              <a:t>hình</a:t>
            </a:r>
            <a:r>
              <a:rPr lang="en-US" sz="2800" b="1" dirty="0">
                <a:ea typeface="Calibri"/>
                <a:cs typeface="Times New Roman" pitchFamily="18" charset="0"/>
              </a:rPr>
              <a:t> </a:t>
            </a:r>
            <a:r>
              <a:rPr lang="en-US" sz="2800" b="1" dirty="0" err="1">
                <a:ea typeface="Calibri"/>
                <a:cs typeface="Times New Roman" pitchFamily="18" charset="0"/>
              </a:rPr>
              <a:t>diễn</a:t>
            </a:r>
            <a:r>
              <a:rPr lang="en-US" sz="2800" b="1" dirty="0">
                <a:ea typeface="Calibri"/>
                <a:cs typeface="Times New Roman" pitchFamily="18" charset="0"/>
              </a:rPr>
              <a:t> </a:t>
            </a:r>
            <a:r>
              <a:rPr lang="en-US" sz="2800" b="1" dirty="0" err="1">
                <a:ea typeface="Calibri"/>
                <a:cs typeface="Times New Roman" pitchFamily="18" charset="0"/>
              </a:rPr>
              <a:t>biến</a:t>
            </a:r>
            <a:r>
              <a:rPr lang="en-US" sz="2800" b="1" dirty="0">
                <a:ea typeface="Calibri"/>
                <a:cs typeface="Times New Roman" pitchFamily="18" charset="0"/>
              </a:rPr>
              <a:t> </a:t>
            </a:r>
            <a:r>
              <a:rPr lang="en-US" sz="2800" b="1" dirty="0" err="1">
                <a:ea typeface="Calibri"/>
                <a:cs typeface="Times New Roman" pitchFamily="18" charset="0"/>
              </a:rPr>
              <a:t>dịch</a:t>
            </a:r>
            <a:r>
              <a:rPr lang="en-US" sz="2800" b="1" dirty="0">
                <a:ea typeface="Calibri"/>
                <a:cs typeface="Times New Roman" pitchFamily="18" charset="0"/>
              </a:rPr>
              <a:t> </a:t>
            </a:r>
            <a:r>
              <a:rPr lang="en-US" sz="2800" b="1" dirty="0" err="1">
                <a:ea typeface="Calibri"/>
                <a:cs typeface="Times New Roman" pitchFamily="18" charset="0"/>
              </a:rPr>
              <a:t>bệnh</a:t>
            </a:r>
            <a:r>
              <a:rPr lang="en-US" sz="2800" b="1" dirty="0">
                <a:ea typeface="Calibri"/>
                <a:cs typeface="Times New Roman" pitchFamily="18" charset="0"/>
              </a:rPr>
              <a:t> </a:t>
            </a:r>
            <a:r>
              <a:rPr lang="en-US" sz="2800" b="1" dirty="0" err="1" smtClean="0">
                <a:ea typeface="Calibri"/>
                <a:cs typeface="Times New Roman" pitchFamily="18" charset="0"/>
              </a:rPr>
              <a:t>viêm</a:t>
            </a:r>
            <a:r>
              <a:rPr lang="en-US" sz="2800" b="1" dirty="0" smtClean="0">
                <a:ea typeface="Calibri"/>
                <a:cs typeface="Times New Roman" pitchFamily="18" charset="0"/>
              </a:rPr>
              <a:t> </a:t>
            </a:r>
            <a:r>
              <a:rPr lang="en-US" sz="2800" b="1" dirty="0" err="1" smtClean="0">
                <a:ea typeface="Calibri"/>
                <a:cs typeface="Times New Roman" pitchFamily="18" charset="0"/>
              </a:rPr>
              <a:t>đường</a:t>
            </a:r>
            <a:r>
              <a:rPr lang="en-US" sz="2800" b="1" dirty="0" smtClean="0">
                <a:ea typeface="Calibri"/>
                <a:cs typeface="Times New Roman" pitchFamily="18" charset="0"/>
              </a:rPr>
              <a:t> </a:t>
            </a:r>
            <a:r>
              <a:rPr lang="en-US" sz="2800" b="1" dirty="0" err="1" smtClean="0">
                <a:ea typeface="Calibri"/>
                <a:cs typeface="Times New Roman" pitchFamily="18" charset="0"/>
              </a:rPr>
              <a:t>hô</a:t>
            </a:r>
            <a:r>
              <a:rPr lang="en-US" sz="2800" b="1" dirty="0" smtClean="0">
                <a:ea typeface="Calibri"/>
                <a:cs typeface="Times New Roman" pitchFamily="18" charset="0"/>
              </a:rPr>
              <a:t> </a:t>
            </a:r>
            <a:r>
              <a:rPr lang="en-US" sz="2800" b="1" dirty="0" err="1" smtClean="0">
                <a:ea typeface="Calibri"/>
                <a:cs typeface="Times New Roman" pitchFamily="18" charset="0"/>
              </a:rPr>
              <a:t>hấp</a:t>
            </a:r>
            <a:r>
              <a:rPr lang="en-US" sz="2800" b="1" dirty="0" smtClean="0">
                <a:ea typeface="Calibri"/>
                <a:cs typeface="Times New Roman" pitchFamily="18" charset="0"/>
              </a:rPr>
              <a:t> </a:t>
            </a:r>
            <a:r>
              <a:rPr lang="en-US" sz="2800" b="1" dirty="0" err="1" smtClean="0">
                <a:ea typeface="Calibri"/>
                <a:cs typeface="Times New Roman" pitchFamily="18" charset="0"/>
              </a:rPr>
              <a:t>cấp</a:t>
            </a:r>
            <a:r>
              <a:rPr lang="en-US" sz="2800" b="1" dirty="0" smtClean="0">
                <a:ea typeface="Calibri"/>
                <a:cs typeface="Times New Roman" pitchFamily="18" charset="0"/>
              </a:rPr>
              <a:t> do vi </a:t>
            </a:r>
            <a:r>
              <a:rPr lang="en-US" sz="2800" b="1" dirty="0" err="1" smtClean="0">
                <a:ea typeface="Calibri"/>
                <a:cs typeface="Times New Roman" pitchFamily="18" charset="0"/>
              </a:rPr>
              <a:t>rút</a:t>
            </a:r>
            <a:r>
              <a:rPr lang="en-US" sz="2800" b="1" dirty="0" smtClean="0">
                <a:ea typeface="Calibri"/>
                <a:cs typeface="Times New Roman" pitchFamily="18" charset="0"/>
              </a:rPr>
              <a:t> Corona </a:t>
            </a:r>
            <a:r>
              <a:rPr lang="en-US" sz="2800" b="1" dirty="0">
                <a:ea typeface="Calibri"/>
                <a:cs typeface="Times New Roman" pitchFamily="18" charset="0"/>
              </a:rPr>
              <a:t>(</a:t>
            </a:r>
            <a:r>
              <a:rPr lang="en-US" sz="2800" b="1" dirty="0" err="1">
                <a:ea typeface="Calibri"/>
                <a:cs typeface="Times New Roman" pitchFamily="18" charset="0"/>
              </a:rPr>
              <a:t>nCoV</a:t>
            </a:r>
            <a:r>
              <a:rPr lang="en-US" sz="2800" b="1" dirty="0">
                <a:ea typeface="Calibri"/>
                <a:cs typeface="Times New Roman" pitchFamily="18" charset="0"/>
              </a:rPr>
              <a:t>) </a:t>
            </a:r>
            <a:r>
              <a:rPr lang="en-US" sz="2800" b="1" dirty="0" err="1">
                <a:ea typeface="Calibri"/>
                <a:cs typeface="Times New Roman" pitchFamily="18" charset="0"/>
              </a:rPr>
              <a:t>đến</a:t>
            </a:r>
            <a:r>
              <a:rPr lang="en-US" sz="2800" b="1" dirty="0">
                <a:ea typeface="Calibri"/>
                <a:cs typeface="Times New Roman" pitchFamily="18" charset="0"/>
              </a:rPr>
              <a:t> </a:t>
            </a:r>
            <a:r>
              <a:rPr lang="en-US" sz="2800" b="1" dirty="0" err="1">
                <a:ea typeface="Calibri"/>
                <a:cs typeface="Times New Roman" pitchFamily="18" charset="0"/>
              </a:rPr>
              <a:t>thời</a:t>
            </a:r>
            <a:r>
              <a:rPr lang="en-US" sz="2800" b="1" dirty="0">
                <a:ea typeface="Calibri"/>
                <a:cs typeface="Times New Roman" pitchFamily="18" charset="0"/>
              </a:rPr>
              <a:t> </a:t>
            </a:r>
            <a:r>
              <a:rPr lang="en-US" sz="2800" b="1" dirty="0" err="1">
                <a:ea typeface="Calibri"/>
                <a:cs typeface="Times New Roman" pitchFamily="18" charset="0"/>
              </a:rPr>
              <a:t>điểm</a:t>
            </a:r>
            <a:r>
              <a:rPr lang="en-US" sz="2800" b="1" dirty="0">
                <a:ea typeface="Calibri"/>
                <a:cs typeface="Times New Roman" pitchFamily="18" charset="0"/>
              </a:rPr>
              <a:t> </a:t>
            </a:r>
            <a:r>
              <a:rPr lang="en-US" sz="2800" b="1" dirty="0" err="1">
                <a:ea typeface="Calibri"/>
                <a:cs typeface="Times New Roman" pitchFamily="18" charset="0"/>
              </a:rPr>
              <a:t>hiện</a:t>
            </a:r>
            <a:r>
              <a:rPr lang="en-US" sz="2800" b="1" dirty="0">
                <a:ea typeface="Calibri"/>
                <a:cs typeface="Times New Roman" pitchFamily="18" charset="0"/>
              </a:rPr>
              <a:t> </a:t>
            </a:r>
            <a:r>
              <a:rPr lang="en-US" sz="2800" b="1" dirty="0" smtClean="0">
                <a:ea typeface="Calibri"/>
                <a:cs typeface="Times New Roman" pitchFamily="18" charset="0"/>
              </a:rPr>
              <a:t>nay</a:t>
            </a:r>
          </a:p>
          <a:p>
            <a:pPr indent="0" algn="just">
              <a:lnSpc>
                <a:spcPct val="115000"/>
              </a:lnSpc>
              <a:spcAft>
                <a:spcPts val="400"/>
              </a:spcAft>
              <a:buNone/>
            </a:pPr>
            <a:r>
              <a:rPr lang="en-US" sz="2800" dirty="0">
                <a:ea typeface="Calibri"/>
                <a:cs typeface="Times New Roman" pitchFamily="18" charset="0"/>
              </a:rPr>
              <a:t>- Theo </a:t>
            </a:r>
            <a:r>
              <a:rPr lang="en-US" sz="2800" dirty="0" err="1">
                <a:ea typeface="Calibri"/>
                <a:cs typeface="Times New Roman" pitchFamily="18" charset="0"/>
              </a:rPr>
              <a:t>thông</a:t>
            </a:r>
            <a:r>
              <a:rPr lang="en-US" sz="2800" dirty="0">
                <a:ea typeface="Calibri"/>
                <a:cs typeface="Times New Roman" pitchFamily="18" charset="0"/>
              </a:rPr>
              <a:t> tin </a:t>
            </a:r>
            <a:r>
              <a:rPr lang="en-US" sz="2800" dirty="0" err="1">
                <a:ea typeface="Calibri"/>
                <a:cs typeface="Times New Roman" pitchFamily="18" charset="0"/>
              </a:rPr>
              <a:t>từ</a:t>
            </a:r>
            <a:r>
              <a:rPr lang="en-US" sz="2800" dirty="0">
                <a:ea typeface="Calibri"/>
                <a:cs typeface="Times New Roman" pitchFamily="18" charset="0"/>
              </a:rPr>
              <a:t> </a:t>
            </a:r>
            <a:r>
              <a:rPr lang="en-US" sz="2800" dirty="0" err="1">
                <a:ea typeface="Calibri"/>
                <a:cs typeface="Times New Roman" pitchFamily="18" charset="0"/>
              </a:rPr>
              <a:t>Hệ</a:t>
            </a:r>
            <a:r>
              <a:rPr lang="en-US" sz="2800" dirty="0">
                <a:ea typeface="Calibri"/>
                <a:cs typeface="Times New Roman" pitchFamily="18" charset="0"/>
              </a:rPr>
              <a:t> </a:t>
            </a:r>
            <a:r>
              <a:rPr lang="en-US" sz="2800" dirty="0" err="1">
                <a:ea typeface="Calibri"/>
                <a:cs typeface="Times New Roman" pitchFamily="18" charset="0"/>
              </a:rPr>
              <a:t>thống</a:t>
            </a:r>
            <a:r>
              <a:rPr lang="en-US" sz="2800" dirty="0">
                <a:ea typeface="Calibri"/>
                <a:cs typeface="Times New Roman" pitchFamily="18" charset="0"/>
              </a:rPr>
              <a:t> </a:t>
            </a:r>
            <a:r>
              <a:rPr lang="en-US" sz="2800" dirty="0" err="1">
                <a:ea typeface="Calibri"/>
                <a:cs typeface="Times New Roman" pitchFamily="18" charset="0"/>
              </a:rPr>
              <a:t>giám</a:t>
            </a:r>
            <a:r>
              <a:rPr lang="en-US" sz="2800" dirty="0">
                <a:ea typeface="Calibri"/>
                <a:cs typeface="Times New Roman" pitchFamily="18" charset="0"/>
              </a:rPr>
              <a:t> </a:t>
            </a:r>
            <a:r>
              <a:rPr lang="en-US" sz="2800" dirty="0" err="1">
                <a:ea typeface="Calibri"/>
                <a:cs typeface="Times New Roman" pitchFamily="18" charset="0"/>
              </a:rPr>
              <a:t>sát</a:t>
            </a:r>
            <a:r>
              <a:rPr lang="en-US" sz="2800" dirty="0">
                <a:ea typeface="Calibri"/>
                <a:cs typeface="Times New Roman" pitchFamily="18" charset="0"/>
              </a:rPr>
              <a:t> </a:t>
            </a:r>
            <a:r>
              <a:rPr lang="en-US" sz="2800" dirty="0" err="1">
                <a:ea typeface="Calibri"/>
                <a:cs typeface="Times New Roman" pitchFamily="18" charset="0"/>
              </a:rPr>
              <a:t>dịch</a:t>
            </a:r>
            <a:r>
              <a:rPr lang="en-US" sz="2800" dirty="0">
                <a:ea typeface="Calibri"/>
                <a:cs typeface="Times New Roman" pitchFamily="18" charset="0"/>
              </a:rPr>
              <a:t> </a:t>
            </a:r>
            <a:r>
              <a:rPr lang="en-US" sz="2800" dirty="0" err="1">
                <a:ea typeface="Calibri"/>
                <a:cs typeface="Times New Roman" pitchFamily="18" charset="0"/>
              </a:rPr>
              <a:t>bệnh</a:t>
            </a:r>
            <a:r>
              <a:rPr lang="en-US" sz="2800" dirty="0">
                <a:ea typeface="Calibri"/>
                <a:cs typeface="Times New Roman" pitchFamily="18" charset="0"/>
              </a:rPr>
              <a:t> </a:t>
            </a:r>
            <a:r>
              <a:rPr lang="en-US" sz="2800" dirty="0" err="1">
                <a:ea typeface="Calibri"/>
                <a:cs typeface="Times New Roman" pitchFamily="18" charset="0"/>
              </a:rPr>
              <a:t>của</a:t>
            </a:r>
            <a:r>
              <a:rPr lang="en-US" sz="2800" dirty="0">
                <a:ea typeface="Calibri"/>
                <a:cs typeface="Times New Roman" pitchFamily="18" charset="0"/>
              </a:rPr>
              <a:t> </a:t>
            </a:r>
            <a:r>
              <a:rPr lang="en-US" sz="2800" dirty="0" err="1">
                <a:ea typeface="Calibri"/>
                <a:cs typeface="Times New Roman" pitchFamily="18" charset="0"/>
              </a:rPr>
              <a:t>Việt</a:t>
            </a:r>
            <a:r>
              <a:rPr lang="en-US" sz="2800" dirty="0">
                <a:ea typeface="Calibri"/>
                <a:cs typeface="Times New Roman" pitchFamily="18" charset="0"/>
              </a:rPr>
              <a:t> Nam, </a:t>
            </a:r>
            <a:r>
              <a:rPr lang="en-US" sz="2800" dirty="0" err="1">
                <a:ea typeface="Calibri"/>
                <a:cs typeface="Times New Roman" pitchFamily="18" charset="0"/>
              </a:rPr>
              <a:t>tính</a:t>
            </a:r>
            <a:r>
              <a:rPr lang="en-US" sz="2800" dirty="0">
                <a:ea typeface="Calibri"/>
                <a:cs typeface="Times New Roman" pitchFamily="18" charset="0"/>
              </a:rPr>
              <a:t> </a:t>
            </a:r>
            <a:r>
              <a:rPr lang="en-US" sz="2800" dirty="0" err="1">
                <a:ea typeface="Calibri"/>
                <a:cs typeface="Times New Roman" pitchFamily="18" charset="0"/>
              </a:rPr>
              <a:t>đến</a:t>
            </a:r>
            <a:r>
              <a:rPr lang="en-US" sz="2800" dirty="0">
                <a:ea typeface="Calibri"/>
                <a:cs typeface="Times New Roman" pitchFamily="18" charset="0"/>
              </a:rPr>
              <a:t> </a:t>
            </a:r>
            <a:r>
              <a:rPr lang="en-US" sz="2800" dirty="0" smtClean="0">
                <a:ea typeface="Calibri"/>
                <a:cs typeface="Times New Roman" pitchFamily="18" charset="0"/>
              </a:rPr>
              <a:t>18h00 </a:t>
            </a:r>
            <a:r>
              <a:rPr lang="en-US" sz="2800" dirty="0" err="1">
                <a:ea typeface="Calibri"/>
                <a:cs typeface="Times New Roman" pitchFamily="18" charset="0"/>
              </a:rPr>
              <a:t>phút</a:t>
            </a:r>
            <a:r>
              <a:rPr lang="en-US" sz="2800" dirty="0">
                <a:ea typeface="Calibri"/>
                <a:cs typeface="Times New Roman" pitchFamily="18" charset="0"/>
              </a:rPr>
              <a:t> </a:t>
            </a:r>
            <a:r>
              <a:rPr lang="en-US" sz="2800" dirty="0" err="1">
                <a:ea typeface="Calibri"/>
                <a:cs typeface="Times New Roman" pitchFamily="18" charset="0"/>
              </a:rPr>
              <a:t>ngày</a:t>
            </a:r>
            <a:r>
              <a:rPr lang="en-US" sz="2800" dirty="0">
                <a:ea typeface="Calibri"/>
                <a:cs typeface="Times New Roman" pitchFamily="18" charset="0"/>
              </a:rPr>
              <a:t> </a:t>
            </a:r>
            <a:r>
              <a:rPr lang="en-US" sz="2800" dirty="0" smtClean="0">
                <a:ea typeface="Calibri"/>
                <a:cs typeface="Times New Roman" pitchFamily="18" charset="0"/>
              </a:rPr>
              <a:t>11/02/2020</a:t>
            </a:r>
            <a:r>
              <a:rPr lang="en-US" sz="2800" dirty="0">
                <a:ea typeface="Calibri"/>
                <a:cs typeface="Times New Roman" pitchFamily="18" charset="0"/>
              </a:rPr>
              <a:t>, </a:t>
            </a:r>
            <a:r>
              <a:rPr lang="en-US" sz="2800" dirty="0" err="1">
                <a:ea typeface="Calibri"/>
                <a:cs typeface="Times New Roman" pitchFamily="18" charset="0"/>
              </a:rPr>
              <a:t>thế</a:t>
            </a:r>
            <a:r>
              <a:rPr lang="en-US" sz="2800" dirty="0">
                <a:ea typeface="Calibri"/>
                <a:cs typeface="Times New Roman" pitchFamily="18" charset="0"/>
              </a:rPr>
              <a:t> </a:t>
            </a:r>
            <a:r>
              <a:rPr lang="en-US" sz="2800" dirty="0" err="1">
                <a:ea typeface="Calibri"/>
                <a:cs typeface="Times New Roman" pitchFamily="18" charset="0"/>
              </a:rPr>
              <a:t>giới</a:t>
            </a:r>
            <a:r>
              <a:rPr lang="en-US" sz="2800" dirty="0">
                <a:ea typeface="Calibri"/>
                <a:cs typeface="Times New Roman" pitchFamily="18" charset="0"/>
              </a:rPr>
              <a:t> </a:t>
            </a:r>
            <a:r>
              <a:rPr lang="en-US" sz="2800" dirty="0" err="1">
                <a:ea typeface="Calibri"/>
                <a:cs typeface="Times New Roman" pitchFamily="18" charset="0"/>
              </a:rPr>
              <a:t>đã</a:t>
            </a:r>
            <a:r>
              <a:rPr lang="en-US" sz="2800" dirty="0">
                <a:ea typeface="Calibri"/>
                <a:cs typeface="Times New Roman" pitchFamily="18" charset="0"/>
              </a:rPr>
              <a:t> </a:t>
            </a:r>
            <a:r>
              <a:rPr lang="en-US" sz="2800" dirty="0" err="1">
                <a:ea typeface="Calibri"/>
                <a:cs typeface="Times New Roman" pitchFamily="18" charset="0"/>
              </a:rPr>
              <a:t>ghi</a:t>
            </a:r>
            <a:r>
              <a:rPr lang="en-US" sz="2800" dirty="0">
                <a:ea typeface="Calibri"/>
                <a:cs typeface="Times New Roman" pitchFamily="18" charset="0"/>
              </a:rPr>
              <a:t> </a:t>
            </a:r>
            <a:r>
              <a:rPr lang="en-US" sz="2800" dirty="0" err="1">
                <a:ea typeface="Calibri"/>
                <a:cs typeface="Times New Roman" pitchFamily="18" charset="0"/>
              </a:rPr>
              <a:t>nhận</a:t>
            </a:r>
            <a:r>
              <a:rPr lang="en-US" sz="2800" dirty="0">
                <a:ea typeface="Calibri"/>
                <a:cs typeface="Times New Roman" pitchFamily="18" charset="0"/>
              </a:rPr>
              <a:t> </a:t>
            </a:r>
            <a:r>
              <a:rPr lang="en-US" sz="2800" dirty="0" smtClean="0">
                <a:ea typeface="Calibri"/>
                <a:cs typeface="Times New Roman" pitchFamily="18" charset="0"/>
              </a:rPr>
              <a:t>43.104 </a:t>
            </a:r>
            <a:r>
              <a:rPr lang="en-US" sz="2800" dirty="0" err="1">
                <a:ea typeface="Calibri"/>
                <a:cs typeface="Times New Roman" pitchFamily="18" charset="0"/>
              </a:rPr>
              <a:t>trường</a:t>
            </a:r>
            <a:r>
              <a:rPr lang="en-US" sz="2800" dirty="0">
                <a:ea typeface="Calibri"/>
                <a:cs typeface="Times New Roman" pitchFamily="18" charset="0"/>
              </a:rPr>
              <a:t> </a:t>
            </a:r>
            <a:r>
              <a:rPr lang="en-US" sz="2800" dirty="0" err="1">
                <a:ea typeface="Calibri"/>
                <a:cs typeface="Times New Roman" pitchFamily="18" charset="0"/>
              </a:rPr>
              <a:t>hợp</a:t>
            </a:r>
            <a:r>
              <a:rPr lang="en-US" sz="2800" dirty="0">
                <a:ea typeface="Calibri"/>
                <a:cs typeface="Times New Roman" pitchFamily="18" charset="0"/>
              </a:rPr>
              <a:t> </a:t>
            </a:r>
            <a:r>
              <a:rPr lang="en-US" sz="2800" dirty="0" err="1">
                <a:ea typeface="Calibri"/>
                <a:cs typeface="Times New Roman" pitchFamily="18" charset="0"/>
              </a:rPr>
              <a:t>mắc</a:t>
            </a:r>
            <a:r>
              <a:rPr lang="en-US" sz="2800" dirty="0">
                <a:ea typeface="Calibri"/>
                <a:cs typeface="Times New Roman" pitchFamily="18" charset="0"/>
              </a:rPr>
              <a:t> </a:t>
            </a:r>
            <a:r>
              <a:rPr lang="en-US" sz="2800" dirty="0" err="1">
                <a:ea typeface="Calibri"/>
                <a:cs typeface="Times New Roman" pitchFamily="18" charset="0"/>
              </a:rPr>
              <a:t>bệnh</a:t>
            </a:r>
            <a:r>
              <a:rPr lang="en-US" sz="2800" dirty="0">
                <a:ea typeface="Calibri"/>
                <a:cs typeface="Times New Roman" pitchFamily="18" charset="0"/>
              </a:rPr>
              <a:t> </a:t>
            </a:r>
            <a:r>
              <a:rPr lang="en-US" sz="2800" dirty="0" err="1">
                <a:ea typeface="Calibri"/>
                <a:cs typeface="Times New Roman" pitchFamily="18" charset="0"/>
              </a:rPr>
              <a:t>viêm</a:t>
            </a:r>
            <a:r>
              <a:rPr lang="en-US" sz="2800" dirty="0">
                <a:ea typeface="Calibri"/>
                <a:cs typeface="Times New Roman" pitchFamily="18" charset="0"/>
              </a:rPr>
              <a:t> </a:t>
            </a:r>
            <a:r>
              <a:rPr lang="en-US" sz="2800" dirty="0" err="1">
                <a:ea typeface="Calibri"/>
                <a:cs typeface="Times New Roman" pitchFamily="18" charset="0"/>
              </a:rPr>
              <a:t>đường</a:t>
            </a:r>
            <a:r>
              <a:rPr lang="en-US" sz="2800" dirty="0">
                <a:ea typeface="Calibri"/>
                <a:cs typeface="Times New Roman" pitchFamily="18" charset="0"/>
              </a:rPr>
              <a:t> </a:t>
            </a:r>
            <a:r>
              <a:rPr lang="en-US" sz="2800" dirty="0" err="1">
                <a:ea typeface="Calibri"/>
                <a:cs typeface="Times New Roman" pitchFamily="18" charset="0"/>
              </a:rPr>
              <a:t>hô</a:t>
            </a:r>
            <a:r>
              <a:rPr lang="en-US" sz="2800" dirty="0">
                <a:ea typeface="Calibri"/>
                <a:cs typeface="Times New Roman" pitchFamily="18" charset="0"/>
              </a:rPr>
              <a:t> </a:t>
            </a:r>
            <a:r>
              <a:rPr lang="en-US" sz="2800" dirty="0" err="1">
                <a:ea typeface="Calibri"/>
                <a:cs typeface="Times New Roman" pitchFamily="18" charset="0"/>
              </a:rPr>
              <a:t>hấp</a:t>
            </a:r>
            <a:r>
              <a:rPr lang="en-US" sz="2800" dirty="0">
                <a:ea typeface="Calibri"/>
                <a:cs typeface="Times New Roman" pitchFamily="18" charset="0"/>
              </a:rPr>
              <a:t> </a:t>
            </a:r>
            <a:r>
              <a:rPr lang="en-US" sz="2800" dirty="0" err="1">
                <a:ea typeface="Calibri"/>
                <a:cs typeface="Times New Roman" pitchFamily="18" charset="0"/>
              </a:rPr>
              <a:t>cấp</a:t>
            </a:r>
            <a:r>
              <a:rPr lang="en-US" sz="2800" dirty="0">
                <a:ea typeface="Calibri"/>
                <a:cs typeface="Times New Roman" pitchFamily="18" charset="0"/>
              </a:rPr>
              <a:t> do </a:t>
            </a:r>
            <a:r>
              <a:rPr lang="en-US" sz="2800" dirty="0" err="1">
                <a:ea typeface="Calibri"/>
                <a:cs typeface="Times New Roman" pitchFamily="18" charset="0"/>
              </a:rPr>
              <a:t>nCoV</a:t>
            </a:r>
            <a:r>
              <a:rPr lang="en-US" sz="2800" dirty="0">
                <a:ea typeface="Calibri"/>
                <a:cs typeface="Times New Roman" pitchFamily="18" charset="0"/>
              </a:rPr>
              <a:t> </a:t>
            </a:r>
            <a:r>
              <a:rPr lang="en-US" sz="2800" dirty="0" err="1">
                <a:ea typeface="Calibri"/>
                <a:cs typeface="Times New Roman" pitchFamily="18" charset="0"/>
              </a:rPr>
              <a:t>tại</a:t>
            </a:r>
            <a:r>
              <a:rPr lang="en-US" sz="2800" dirty="0">
                <a:ea typeface="Calibri"/>
                <a:cs typeface="Times New Roman" pitchFamily="18" charset="0"/>
              </a:rPr>
              <a:t> </a:t>
            </a:r>
            <a:r>
              <a:rPr lang="en-US" sz="2800" dirty="0" smtClean="0">
                <a:ea typeface="Calibri"/>
                <a:cs typeface="Times New Roman" pitchFamily="18" charset="0"/>
              </a:rPr>
              <a:t>27 </a:t>
            </a:r>
            <a:r>
              <a:rPr lang="en-US" sz="2800" dirty="0" err="1">
                <a:ea typeface="Calibri"/>
                <a:cs typeface="Times New Roman" pitchFamily="18" charset="0"/>
              </a:rPr>
              <a:t>quốc</a:t>
            </a:r>
            <a:r>
              <a:rPr lang="en-US" sz="2800" dirty="0">
                <a:ea typeface="Calibri"/>
                <a:cs typeface="Times New Roman" pitchFamily="18" charset="0"/>
              </a:rPr>
              <a:t> </a:t>
            </a:r>
            <a:r>
              <a:rPr lang="en-US" sz="2800" dirty="0" err="1">
                <a:ea typeface="Calibri"/>
                <a:cs typeface="Times New Roman" pitchFamily="18" charset="0"/>
              </a:rPr>
              <a:t>gia</a:t>
            </a:r>
            <a:r>
              <a:rPr lang="en-US" sz="2800" dirty="0">
                <a:ea typeface="Calibri"/>
                <a:cs typeface="Times New Roman" pitchFamily="18" charset="0"/>
              </a:rPr>
              <a:t> </a:t>
            </a:r>
            <a:r>
              <a:rPr lang="en-US" sz="2800" dirty="0" err="1">
                <a:ea typeface="Calibri"/>
                <a:cs typeface="Times New Roman" pitchFamily="18" charset="0"/>
              </a:rPr>
              <a:t>và</a:t>
            </a:r>
            <a:r>
              <a:rPr lang="en-US" sz="2800" dirty="0">
                <a:ea typeface="Calibri"/>
                <a:cs typeface="Times New Roman" pitchFamily="18" charset="0"/>
              </a:rPr>
              <a:t> </a:t>
            </a:r>
            <a:r>
              <a:rPr lang="en-US" sz="2800" dirty="0" err="1">
                <a:ea typeface="Calibri"/>
                <a:cs typeface="Times New Roman" pitchFamily="18" charset="0"/>
              </a:rPr>
              <a:t>vùng</a:t>
            </a:r>
            <a:r>
              <a:rPr lang="en-US" sz="2800" dirty="0">
                <a:ea typeface="Calibri"/>
                <a:cs typeface="Times New Roman" pitchFamily="18" charset="0"/>
              </a:rPr>
              <a:t> </a:t>
            </a:r>
            <a:r>
              <a:rPr lang="en-US" sz="2800" dirty="0" err="1">
                <a:ea typeface="Calibri"/>
                <a:cs typeface="Times New Roman" pitchFamily="18" charset="0"/>
              </a:rPr>
              <a:t>lãnh</a:t>
            </a:r>
            <a:r>
              <a:rPr lang="en-US" sz="2800" dirty="0">
                <a:ea typeface="Calibri"/>
                <a:cs typeface="Times New Roman" pitchFamily="18" charset="0"/>
              </a:rPr>
              <a:t> </a:t>
            </a:r>
            <a:r>
              <a:rPr lang="en-US" sz="2800" dirty="0" err="1">
                <a:ea typeface="Calibri"/>
                <a:cs typeface="Times New Roman" pitchFamily="18" charset="0"/>
              </a:rPr>
              <a:t>thổ</a:t>
            </a:r>
            <a:r>
              <a:rPr lang="en-US" sz="2800" dirty="0">
                <a:ea typeface="Calibri"/>
                <a:cs typeface="Times New Roman" pitchFamily="18" charset="0"/>
              </a:rPr>
              <a:t>, </a:t>
            </a:r>
            <a:r>
              <a:rPr lang="en-US" sz="2800" dirty="0" err="1">
                <a:ea typeface="Calibri"/>
                <a:cs typeface="Times New Roman" pitchFamily="18" charset="0"/>
              </a:rPr>
              <a:t>trong</a:t>
            </a:r>
            <a:r>
              <a:rPr lang="en-US" sz="2800" dirty="0">
                <a:ea typeface="Calibri"/>
                <a:cs typeface="Times New Roman" pitchFamily="18" charset="0"/>
              </a:rPr>
              <a:t> </a:t>
            </a:r>
            <a:r>
              <a:rPr lang="en-US" sz="2800" dirty="0" err="1">
                <a:ea typeface="Calibri"/>
                <a:cs typeface="Times New Roman" pitchFamily="18" charset="0"/>
              </a:rPr>
              <a:t>đó</a:t>
            </a:r>
            <a:r>
              <a:rPr lang="en-US" sz="2800" dirty="0">
                <a:ea typeface="Calibri"/>
                <a:cs typeface="Times New Roman" pitchFamily="18" charset="0"/>
              </a:rPr>
              <a:t> </a:t>
            </a:r>
            <a:r>
              <a:rPr lang="en-US" sz="2800" dirty="0" err="1">
                <a:ea typeface="Calibri"/>
                <a:cs typeface="Times New Roman" pitchFamily="18" charset="0"/>
              </a:rPr>
              <a:t>có</a:t>
            </a:r>
            <a:r>
              <a:rPr lang="en-US" sz="2800" dirty="0">
                <a:ea typeface="Calibri"/>
                <a:cs typeface="Times New Roman" pitchFamily="18" charset="0"/>
              </a:rPr>
              <a:t> </a:t>
            </a:r>
            <a:r>
              <a:rPr lang="en-US" sz="2800" dirty="0" smtClean="0">
                <a:ea typeface="Calibri"/>
                <a:cs typeface="Times New Roman" pitchFamily="18" charset="0"/>
              </a:rPr>
              <a:t>1018 </a:t>
            </a:r>
            <a:r>
              <a:rPr lang="en-US" sz="2800" dirty="0" err="1">
                <a:ea typeface="Calibri"/>
                <a:cs typeface="Times New Roman" pitchFamily="18" charset="0"/>
              </a:rPr>
              <a:t>trường</a:t>
            </a:r>
            <a:r>
              <a:rPr lang="en-US" sz="2800" dirty="0">
                <a:ea typeface="Calibri"/>
                <a:cs typeface="Times New Roman" pitchFamily="18" charset="0"/>
              </a:rPr>
              <a:t> </a:t>
            </a:r>
            <a:r>
              <a:rPr lang="en-US" sz="2800" dirty="0" err="1">
                <a:ea typeface="Calibri"/>
                <a:cs typeface="Times New Roman" pitchFamily="18" charset="0"/>
              </a:rPr>
              <a:t>hợp</a:t>
            </a:r>
            <a:r>
              <a:rPr lang="en-US" sz="2800" dirty="0">
                <a:ea typeface="Calibri"/>
                <a:cs typeface="Times New Roman" pitchFamily="18" charset="0"/>
              </a:rPr>
              <a:t> </a:t>
            </a:r>
            <a:r>
              <a:rPr lang="en-US" sz="2800" dirty="0" err="1">
                <a:ea typeface="Calibri"/>
                <a:cs typeface="Times New Roman" pitchFamily="18" charset="0"/>
              </a:rPr>
              <a:t>tử</a:t>
            </a:r>
            <a:r>
              <a:rPr lang="en-US" sz="2800" dirty="0">
                <a:ea typeface="Calibri"/>
                <a:cs typeface="Times New Roman" pitchFamily="18" charset="0"/>
              </a:rPr>
              <a:t> </a:t>
            </a:r>
            <a:r>
              <a:rPr lang="en-US" sz="2800" dirty="0" err="1">
                <a:ea typeface="Calibri"/>
                <a:cs typeface="Times New Roman" pitchFamily="18" charset="0"/>
              </a:rPr>
              <a:t>vong</a:t>
            </a:r>
            <a:r>
              <a:rPr lang="en-US" sz="2800" dirty="0">
                <a:ea typeface="Calibri"/>
                <a:cs typeface="Times New Roman" pitchFamily="18" charset="0"/>
              </a:rPr>
              <a:t> </a:t>
            </a:r>
            <a:r>
              <a:rPr lang="en-US" sz="2800" dirty="0" smtClean="0">
                <a:ea typeface="Calibri"/>
                <a:cs typeface="Times New Roman" pitchFamily="18" charset="0"/>
              </a:rPr>
              <a:t>(1016 </a:t>
            </a:r>
            <a:r>
              <a:rPr lang="en-US" sz="2800" dirty="0" err="1">
                <a:ea typeface="Calibri"/>
                <a:cs typeface="Times New Roman" pitchFamily="18" charset="0"/>
              </a:rPr>
              <a:t>trường</a:t>
            </a:r>
            <a:r>
              <a:rPr lang="en-US" sz="2800" dirty="0">
                <a:ea typeface="Calibri"/>
                <a:cs typeface="Times New Roman" pitchFamily="18" charset="0"/>
              </a:rPr>
              <a:t> </a:t>
            </a:r>
            <a:r>
              <a:rPr lang="en-US" sz="2800" dirty="0" err="1">
                <a:ea typeface="Calibri"/>
                <a:cs typeface="Times New Roman" pitchFamily="18" charset="0"/>
              </a:rPr>
              <a:t>hợp</a:t>
            </a:r>
            <a:r>
              <a:rPr lang="en-US" sz="2800" dirty="0">
                <a:ea typeface="Calibri"/>
                <a:cs typeface="Times New Roman" pitchFamily="18" charset="0"/>
              </a:rPr>
              <a:t> </a:t>
            </a:r>
            <a:r>
              <a:rPr lang="en-US" sz="2800" dirty="0" err="1">
                <a:ea typeface="Calibri"/>
                <a:cs typeface="Times New Roman" pitchFamily="18" charset="0"/>
              </a:rPr>
              <a:t>tử</a:t>
            </a:r>
            <a:r>
              <a:rPr lang="en-US" sz="2800" dirty="0">
                <a:ea typeface="Calibri"/>
                <a:cs typeface="Times New Roman" pitchFamily="18" charset="0"/>
              </a:rPr>
              <a:t> </a:t>
            </a:r>
            <a:r>
              <a:rPr lang="en-US" sz="2800" dirty="0" err="1">
                <a:ea typeface="Calibri"/>
                <a:cs typeface="Times New Roman" pitchFamily="18" charset="0"/>
              </a:rPr>
              <a:t>vong</a:t>
            </a:r>
            <a:r>
              <a:rPr lang="en-US" sz="2800" dirty="0">
                <a:ea typeface="Calibri"/>
                <a:cs typeface="Times New Roman" pitchFamily="18" charset="0"/>
              </a:rPr>
              <a:t> </a:t>
            </a:r>
            <a:r>
              <a:rPr lang="en-US" sz="2800" dirty="0" err="1">
                <a:ea typeface="Calibri"/>
                <a:cs typeface="Times New Roman" pitchFamily="18" charset="0"/>
              </a:rPr>
              <a:t>tại</a:t>
            </a:r>
            <a:r>
              <a:rPr lang="en-US" sz="2800" dirty="0">
                <a:ea typeface="Calibri"/>
                <a:cs typeface="Times New Roman" pitchFamily="18" charset="0"/>
              </a:rPr>
              <a:t> </a:t>
            </a:r>
            <a:r>
              <a:rPr lang="en-US" sz="2800" dirty="0" err="1">
                <a:ea typeface="Calibri"/>
                <a:cs typeface="Times New Roman" pitchFamily="18" charset="0"/>
              </a:rPr>
              <a:t>Trung</a:t>
            </a:r>
            <a:r>
              <a:rPr lang="en-US" sz="2800" dirty="0">
                <a:ea typeface="Calibri"/>
                <a:cs typeface="Times New Roman" pitchFamily="18" charset="0"/>
              </a:rPr>
              <a:t> </a:t>
            </a:r>
            <a:r>
              <a:rPr lang="en-US" sz="2800" dirty="0" err="1">
                <a:ea typeface="Calibri"/>
                <a:cs typeface="Times New Roman" pitchFamily="18" charset="0"/>
              </a:rPr>
              <a:t>Quốc</a:t>
            </a:r>
            <a:r>
              <a:rPr lang="en-US" sz="2800" dirty="0">
                <a:ea typeface="Calibri"/>
                <a:cs typeface="Times New Roman" pitchFamily="18" charset="0"/>
              </a:rPr>
              <a:t> </a:t>
            </a:r>
            <a:r>
              <a:rPr lang="en-US" sz="2800" dirty="0" err="1">
                <a:ea typeface="Calibri"/>
                <a:cs typeface="Times New Roman" pitchFamily="18" charset="0"/>
              </a:rPr>
              <a:t>và</a:t>
            </a:r>
            <a:r>
              <a:rPr lang="en-US" sz="2800" dirty="0">
                <a:ea typeface="Calibri"/>
                <a:cs typeface="Times New Roman" pitchFamily="18" charset="0"/>
              </a:rPr>
              <a:t> 01 </a:t>
            </a:r>
            <a:r>
              <a:rPr lang="en-US" sz="2800" dirty="0" err="1">
                <a:ea typeface="Calibri"/>
                <a:cs typeface="Times New Roman" pitchFamily="18" charset="0"/>
              </a:rPr>
              <a:t>trường</a:t>
            </a:r>
            <a:r>
              <a:rPr lang="en-US" sz="2800" dirty="0">
                <a:ea typeface="Calibri"/>
                <a:cs typeface="Times New Roman" pitchFamily="18" charset="0"/>
              </a:rPr>
              <a:t> </a:t>
            </a:r>
            <a:r>
              <a:rPr lang="en-US" sz="2800" dirty="0" err="1">
                <a:ea typeface="Calibri"/>
                <a:cs typeface="Times New Roman" pitchFamily="18" charset="0"/>
              </a:rPr>
              <a:t>hợp</a:t>
            </a:r>
            <a:r>
              <a:rPr lang="en-US" sz="2800" dirty="0">
                <a:ea typeface="Calibri"/>
                <a:cs typeface="Times New Roman" pitchFamily="18" charset="0"/>
              </a:rPr>
              <a:t> </a:t>
            </a:r>
            <a:r>
              <a:rPr lang="en-US" sz="2800" dirty="0" err="1">
                <a:ea typeface="Calibri"/>
                <a:cs typeface="Times New Roman" pitchFamily="18" charset="0"/>
              </a:rPr>
              <a:t>tử</a:t>
            </a:r>
            <a:r>
              <a:rPr lang="en-US" sz="2800" dirty="0">
                <a:ea typeface="Calibri"/>
                <a:cs typeface="Times New Roman" pitchFamily="18" charset="0"/>
              </a:rPr>
              <a:t> </a:t>
            </a:r>
            <a:r>
              <a:rPr lang="en-US" sz="2800" dirty="0" err="1">
                <a:ea typeface="Calibri"/>
                <a:cs typeface="Times New Roman" pitchFamily="18" charset="0"/>
              </a:rPr>
              <a:t>vong</a:t>
            </a:r>
            <a:r>
              <a:rPr lang="en-US" sz="2800" dirty="0">
                <a:ea typeface="Calibri"/>
                <a:cs typeface="Times New Roman" pitchFamily="18" charset="0"/>
              </a:rPr>
              <a:t> </a:t>
            </a:r>
            <a:r>
              <a:rPr lang="en-US" sz="2800" dirty="0" err="1">
                <a:ea typeface="Calibri"/>
                <a:cs typeface="Times New Roman" pitchFamily="18" charset="0"/>
              </a:rPr>
              <a:t>tại</a:t>
            </a:r>
            <a:r>
              <a:rPr lang="en-US" sz="2800" dirty="0">
                <a:ea typeface="Calibri"/>
                <a:cs typeface="Times New Roman" pitchFamily="18" charset="0"/>
              </a:rPr>
              <a:t> Philippines </a:t>
            </a:r>
            <a:r>
              <a:rPr lang="en-US" sz="2800" dirty="0" err="1">
                <a:ea typeface="Calibri"/>
                <a:cs typeface="Times New Roman" pitchFamily="18" charset="0"/>
              </a:rPr>
              <a:t>và</a:t>
            </a:r>
            <a:r>
              <a:rPr lang="en-US" sz="2800" dirty="0">
                <a:ea typeface="Calibri"/>
                <a:cs typeface="Times New Roman" pitchFamily="18" charset="0"/>
              </a:rPr>
              <a:t> 01 </a:t>
            </a:r>
            <a:r>
              <a:rPr lang="en-US" sz="2800" dirty="0" err="1">
                <a:ea typeface="Calibri"/>
                <a:cs typeface="Times New Roman" pitchFamily="18" charset="0"/>
              </a:rPr>
              <a:t>trường</a:t>
            </a:r>
            <a:r>
              <a:rPr lang="en-US" sz="2800" dirty="0">
                <a:ea typeface="Calibri"/>
                <a:cs typeface="Times New Roman" pitchFamily="18" charset="0"/>
              </a:rPr>
              <a:t> </a:t>
            </a:r>
            <a:r>
              <a:rPr lang="en-US" sz="2800" dirty="0" err="1">
                <a:ea typeface="Calibri"/>
                <a:cs typeface="Times New Roman" pitchFamily="18" charset="0"/>
              </a:rPr>
              <a:t>hợp</a:t>
            </a:r>
            <a:r>
              <a:rPr lang="en-US" sz="2800" dirty="0">
                <a:ea typeface="Calibri"/>
                <a:cs typeface="Times New Roman" pitchFamily="18" charset="0"/>
              </a:rPr>
              <a:t> </a:t>
            </a:r>
            <a:r>
              <a:rPr lang="en-US" sz="2800" dirty="0" err="1">
                <a:ea typeface="Calibri"/>
                <a:cs typeface="Times New Roman" pitchFamily="18" charset="0"/>
              </a:rPr>
              <a:t>tử</a:t>
            </a:r>
            <a:r>
              <a:rPr lang="en-US" sz="2800" dirty="0">
                <a:ea typeface="Calibri"/>
                <a:cs typeface="Times New Roman" pitchFamily="18" charset="0"/>
              </a:rPr>
              <a:t> </a:t>
            </a:r>
            <a:r>
              <a:rPr lang="en-US" sz="2800" dirty="0" err="1">
                <a:ea typeface="Calibri"/>
                <a:cs typeface="Times New Roman" pitchFamily="18" charset="0"/>
              </a:rPr>
              <a:t>vong</a:t>
            </a:r>
            <a:r>
              <a:rPr lang="en-US" sz="2800" dirty="0">
                <a:ea typeface="Calibri"/>
                <a:cs typeface="Times New Roman" pitchFamily="18" charset="0"/>
              </a:rPr>
              <a:t> </a:t>
            </a:r>
            <a:r>
              <a:rPr lang="en-US" sz="2800" dirty="0" err="1">
                <a:ea typeface="Calibri"/>
                <a:cs typeface="Times New Roman" pitchFamily="18" charset="0"/>
              </a:rPr>
              <a:t>tại</a:t>
            </a:r>
            <a:r>
              <a:rPr lang="en-US" sz="2800" dirty="0">
                <a:ea typeface="Calibri"/>
                <a:cs typeface="Times New Roman" pitchFamily="18" charset="0"/>
              </a:rPr>
              <a:t> </a:t>
            </a:r>
            <a:r>
              <a:rPr lang="en-US" sz="2800" dirty="0" err="1" smtClean="0">
                <a:ea typeface="Calibri"/>
                <a:cs typeface="Times New Roman" pitchFamily="18" charset="0"/>
              </a:rPr>
              <a:t>Hồng</a:t>
            </a:r>
            <a:r>
              <a:rPr lang="en-US" sz="2800" dirty="0" smtClean="0">
                <a:ea typeface="Calibri"/>
                <a:cs typeface="Times New Roman" pitchFamily="18" charset="0"/>
              </a:rPr>
              <a:t> </a:t>
            </a:r>
            <a:r>
              <a:rPr lang="en-US" sz="2800" dirty="0" err="1" smtClean="0">
                <a:ea typeface="Calibri"/>
                <a:cs typeface="Times New Roman" pitchFamily="18" charset="0"/>
              </a:rPr>
              <a:t>Công</a:t>
            </a:r>
            <a:r>
              <a:rPr lang="en-US" sz="2800" dirty="0" smtClean="0">
                <a:ea typeface="Calibri"/>
                <a:cs typeface="Times New Roman" pitchFamily="18" charset="0"/>
              </a:rPr>
              <a:t>).</a:t>
            </a:r>
            <a:endParaRPr lang="en-US" sz="2800" dirty="0">
              <a:ea typeface="Calibri"/>
              <a:cs typeface="Times New Roman" pitchFamily="18" charset="0"/>
            </a:endParaRPr>
          </a:p>
          <a:p>
            <a:pPr marL="661988" indent="-342900" algn="just" fontAlgn="auto">
              <a:lnSpc>
                <a:spcPct val="115000"/>
              </a:lnSpc>
              <a:spcAft>
                <a:spcPts val="400"/>
              </a:spcAft>
              <a:buFont typeface="Arial" pitchFamily="34" charset="0"/>
              <a:buAutoNum type="arabicPeriod"/>
              <a:defRPr/>
            </a:pPr>
            <a:endParaRPr lang="vi-VN" sz="2800" dirty="0">
              <a:ea typeface="Calibri"/>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5310" y="249414"/>
            <a:ext cx="8653699" cy="944562"/>
          </a:xfrm>
        </p:spPr>
        <p:txBody>
          <a:bodyPr/>
          <a:lstStyle/>
          <a:p>
            <a:pPr marL="288290" marR="215900" algn="ctr">
              <a:lnSpc>
                <a:spcPct val="107000"/>
              </a:lnSpc>
              <a:spcBef>
                <a:spcPts val="200"/>
              </a:spcBef>
              <a:spcAft>
                <a:spcPts val="200"/>
              </a:spcAft>
            </a:pPr>
            <a:r>
              <a:rPr lang="en-US" sz="2800" b="1" dirty="0">
                <a:solidFill>
                  <a:srgbClr val="775F55"/>
                </a:solidFill>
                <a:latin typeface="Times New Roman"/>
                <a:ea typeface="Calibri"/>
                <a:cs typeface="Times New Roman"/>
              </a:rPr>
              <a:t>4. </a:t>
            </a:r>
            <a:r>
              <a:rPr lang="vi-VN" sz="2800" b="1" dirty="0">
                <a:solidFill>
                  <a:srgbClr val="775F55"/>
                </a:solidFill>
                <a:latin typeface="Times New Roman"/>
                <a:ea typeface="Calibri"/>
                <a:cs typeface="Times New Roman"/>
              </a:rPr>
              <a:t>CHẨN ĐOÁN BỆNH DO NHIỄM VI RÚT</a:t>
            </a:r>
            <a:r>
              <a:rPr lang="en-US" sz="2800" b="1" dirty="0">
                <a:solidFill>
                  <a:srgbClr val="775F55"/>
                </a:solidFill>
                <a:latin typeface="Times New Roman"/>
                <a:ea typeface="Calibri"/>
                <a:cs typeface="Times New Roman"/>
              </a:rPr>
              <a:t> </a:t>
            </a:r>
            <a:r>
              <a:rPr lang="en-US" sz="2800" b="1" dirty="0" err="1">
                <a:solidFill>
                  <a:srgbClr val="775F55"/>
                </a:solidFill>
                <a:latin typeface="Times New Roman"/>
                <a:ea typeface="Calibri"/>
                <a:cs typeface="Times New Roman"/>
              </a:rPr>
              <a:t>nCoV</a:t>
            </a:r>
            <a:endParaRPr lang="vi-VN" sz="2800" dirty="0">
              <a:solidFill>
                <a:srgbClr val="C00000"/>
              </a:solidFill>
              <a:ea typeface="Calibri" panose="020F0502020204030204" pitchFamily="34" charset="0"/>
              <a:cs typeface="Times New Roman" panose="02020603050405020304" pitchFamily="18" charset="0"/>
            </a:endParaRPr>
          </a:p>
        </p:txBody>
      </p:sp>
      <p:sp>
        <p:nvSpPr>
          <p:cNvPr id="8" name="Slide Number Placeholder 7"/>
          <p:cNvSpPr>
            <a:spLocks noGrp="1"/>
          </p:cNvSpPr>
          <p:nvPr>
            <p:ph type="sldNum" sz="quarter" idx="12"/>
          </p:nvPr>
        </p:nvSpPr>
        <p:spPr/>
        <p:txBody>
          <a:bodyPr>
            <a:normAutofit fontScale="85000" lnSpcReduction="20000"/>
          </a:bodyPr>
          <a:lstStyle/>
          <a:p>
            <a:fld id="{1C002DC4-11D6-4B94-A14D-453C5D349B86}" type="slidenum">
              <a:rPr lang="en-US" altLang="en-US" smtClean="0"/>
              <a:pPr/>
              <a:t>10</a:t>
            </a:fld>
            <a:endParaRPr lang="en-US" altLang="en-US"/>
          </a:p>
        </p:txBody>
      </p:sp>
      <p:sp>
        <p:nvSpPr>
          <p:cNvPr id="3" name="Rectangle 2"/>
          <p:cNvSpPr/>
          <p:nvPr/>
        </p:nvSpPr>
        <p:spPr>
          <a:xfrm>
            <a:off x="0" y="1705212"/>
            <a:ext cx="9144000" cy="2923877"/>
          </a:xfrm>
          <a:prstGeom prst="rect">
            <a:avLst/>
          </a:prstGeom>
        </p:spPr>
        <p:txBody>
          <a:bodyPr wrap="square">
            <a:spAutoFit/>
          </a:bodyPr>
          <a:lstStyle/>
          <a:p>
            <a:pPr indent="457200" algn="just" fontAlgn="auto">
              <a:lnSpc>
                <a:spcPct val="115000"/>
              </a:lnSpc>
              <a:spcAft>
                <a:spcPts val="400"/>
              </a:spcAft>
              <a:defRPr/>
            </a:pPr>
            <a:r>
              <a:rPr lang="en-US" sz="4000" dirty="0">
                <a:latin typeface="Times New Roman"/>
                <a:ea typeface="Calibri"/>
                <a:cs typeface="Times New Roman"/>
              </a:rPr>
              <a:t>4.1.3. </a:t>
            </a:r>
            <a:r>
              <a:rPr lang="en-US" sz="4000" dirty="0" err="1">
                <a:latin typeface="Times New Roman"/>
                <a:ea typeface="Calibri"/>
                <a:cs typeface="Times New Roman"/>
              </a:rPr>
              <a:t>Sốt</a:t>
            </a:r>
            <a:r>
              <a:rPr lang="en-US" sz="4000" dirty="0">
                <a:latin typeface="Times New Roman"/>
                <a:ea typeface="Calibri"/>
                <a:cs typeface="Times New Roman"/>
              </a:rPr>
              <a:t> </a:t>
            </a:r>
            <a:r>
              <a:rPr lang="en-US" sz="4000" dirty="0" err="1">
                <a:latin typeface="Times New Roman"/>
                <a:ea typeface="Calibri"/>
                <a:cs typeface="Times New Roman"/>
              </a:rPr>
              <a:t>hoặc</a:t>
            </a:r>
            <a:r>
              <a:rPr lang="en-US" sz="4000" dirty="0">
                <a:latin typeface="Times New Roman"/>
                <a:ea typeface="Calibri"/>
                <a:cs typeface="Times New Roman"/>
              </a:rPr>
              <a:t> </a:t>
            </a:r>
            <a:r>
              <a:rPr lang="en-US" sz="4000" dirty="0" err="1">
                <a:latin typeface="Times New Roman"/>
                <a:ea typeface="Calibri"/>
                <a:cs typeface="Times New Roman"/>
              </a:rPr>
              <a:t>có</a:t>
            </a:r>
            <a:r>
              <a:rPr lang="en-US" sz="4000" dirty="0">
                <a:latin typeface="Times New Roman"/>
                <a:ea typeface="Calibri"/>
                <a:cs typeface="Times New Roman"/>
              </a:rPr>
              <a:t> </a:t>
            </a:r>
            <a:r>
              <a:rPr lang="en-US" sz="4000" dirty="0" err="1">
                <a:latin typeface="Times New Roman"/>
                <a:ea typeface="Calibri"/>
                <a:cs typeface="Times New Roman"/>
              </a:rPr>
              <a:t>các</a:t>
            </a:r>
            <a:r>
              <a:rPr lang="en-US" sz="4000" dirty="0">
                <a:latin typeface="Times New Roman"/>
                <a:ea typeface="Calibri"/>
                <a:cs typeface="Times New Roman"/>
              </a:rPr>
              <a:t> </a:t>
            </a:r>
            <a:r>
              <a:rPr lang="en-US" sz="4000" dirty="0" err="1">
                <a:latin typeface="Times New Roman"/>
                <a:ea typeface="Calibri"/>
                <a:cs typeface="Times New Roman"/>
              </a:rPr>
              <a:t>triệu</a:t>
            </a:r>
            <a:r>
              <a:rPr lang="en-US" sz="4000" dirty="0">
                <a:latin typeface="Times New Roman"/>
                <a:ea typeface="Calibri"/>
                <a:cs typeface="Times New Roman"/>
              </a:rPr>
              <a:t> </a:t>
            </a:r>
            <a:r>
              <a:rPr lang="en-US" sz="4000" dirty="0" err="1">
                <a:latin typeface="Times New Roman"/>
                <a:ea typeface="Calibri"/>
                <a:cs typeface="Times New Roman"/>
              </a:rPr>
              <a:t>chứng</a:t>
            </a:r>
            <a:r>
              <a:rPr lang="en-US" sz="4000" dirty="0">
                <a:latin typeface="Times New Roman"/>
                <a:ea typeface="Calibri"/>
                <a:cs typeface="Times New Roman"/>
              </a:rPr>
              <a:t> </a:t>
            </a:r>
            <a:r>
              <a:rPr lang="en-US" sz="4000" dirty="0" err="1">
                <a:latin typeface="Times New Roman"/>
                <a:ea typeface="Calibri"/>
                <a:cs typeface="Times New Roman"/>
              </a:rPr>
              <a:t>hô</a:t>
            </a:r>
            <a:r>
              <a:rPr lang="en-US" sz="4000" dirty="0">
                <a:latin typeface="Times New Roman"/>
                <a:ea typeface="Calibri"/>
                <a:cs typeface="Times New Roman"/>
              </a:rPr>
              <a:t> </a:t>
            </a:r>
            <a:r>
              <a:rPr lang="en-US" sz="4000" dirty="0" err="1">
                <a:latin typeface="Times New Roman"/>
                <a:ea typeface="Calibri"/>
                <a:cs typeface="Times New Roman"/>
              </a:rPr>
              <a:t>hấp</a:t>
            </a:r>
            <a:r>
              <a:rPr lang="en-US" sz="4000" dirty="0">
                <a:latin typeface="Times New Roman"/>
                <a:ea typeface="Calibri"/>
                <a:cs typeface="Times New Roman"/>
              </a:rPr>
              <a:t> </a:t>
            </a:r>
            <a:r>
              <a:rPr lang="en-US" sz="4000" dirty="0" err="1">
                <a:latin typeface="Times New Roman"/>
                <a:ea typeface="Calibri"/>
                <a:cs typeface="Times New Roman"/>
              </a:rPr>
              <a:t>và</a:t>
            </a:r>
            <a:r>
              <a:rPr lang="en-US" sz="4000" dirty="0">
                <a:latin typeface="Times New Roman"/>
                <a:ea typeface="Calibri"/>
                <a:cs typeface="Times New Roman"/>
              </a:rPr>
              <a:t> </a:t>
            </a:r>
            <a:r>
              <a:rPr lang="en-US" sz="4000" dirty="0" err="1">
                <a:latin typeface="Times New Roman"/>
                <a:ea typeface="Calibri"/>
                <a:cs typeface="Times New Roman"/>
              </a:rPr>
              <a:t>khởi</a:t>
            </a:r>
            <a:r>
              <a:rPr lang="en-US" sz="4000" dirty="0">
                <a:latin typeface="Times New Roman"/>
                <a:ea typeface="Calibri"/>
                <a:cs typeface="Times New Roman"/>
              </a:rPr>
              <a:t> </a:t>
            </a:r>
            <a:r>
              <a:rPr lang="en-US" sz="4000" dirty="0" err="1">
                <a:latin typeface="Times New Roman"/>
                <a:ea typeface="Calibri"/>
                <a:cs typeface="Times New Roman"/>
              </a:rPr>
              <a:t>phát</a:t>
            </a:r>
            <a:r>
              <a:rPr lang="en-US" sz="4000" dirty="0">
                <a:latin typeface="Times New Roman"/>
                <a:ea typeface="Calibri"/>
                <a:cs typeface="Times New Roman"/>
              </a:rPr>
              <a:t> </a:t>
            </a:r>
            <a:r>
              <a:rPr lang="en-US" sz="4000" dirty="0" err="1">
                <a:latin typeface="Times New Roman"/>
                <a:ea typeface="Calibri"/>
                <a:cs typeface="Times New Roman"/>
              </a:rPr>
              <a:t>trong</a:t>
            </a:r>
            <a:r>
              <a:rPr lang="en-US" sz="4000" dirty="0">
                <a:latin typeface="Times New Roman"/>
                <a:ea typeface="Calibri"/>
                <a:cs typeface="Times New Roman"/>
              </a:rPr>
              <a:t> </a:t>
            </a:r>
            <a:r>
              <a:rPr lang="en-US" sz="4000" dirty="0" err="1">
                <a:latin typeface="Times New Roman"/>
                <a:ea typeface="Calibri"/>
                <a:cs typeface="Times New Roman"/>
              </a:rPr>
              <a:t>vòng</a:t>
            </a:r>
            <a:r>
              <a:rPr lang="en-US" sz="4000" dirty="0">
                <a:latin typeface="Times New Roman"/>
                <a:ea typeface="Calibri"/>
                <a:cs typeface="Times New Roman"/>
              </a:rPr>
              <a:t> 14 </a:t>
            </a:r>
            <a:r>
              <a:rPr lang="en-US" sz="4000" dirty="0" err="1">
                <a:latin typeface="Times New Roman"/>
                <a:ea typeface="Calibri"/>
                <a:cs typeface="Times New Roman"/>
              </a:rPr>
              <a:t>ngày</a:t>
            </a:r>
            <a:r>
              <a:rPr lang="en-US" sz="4000" dirty="0">
                <a:latin typeface="Times New Roman"/>
                <a:ea typeface="Calibri"/>
                <a:cs typeface="Times New Roman"/>
              </a:rPr>
              <a:t> </a:t>
            </a:r>
            <a:r>
              <a:rPr lang="en-US" sz="4000" dirty="0" err="1">
                <a:latin typeface="Times New Roman"/>
                <a:ea typeface="Calibri"/>
                <a:cs typeface="Times New Roman"/>
              </a:rPr>
              <a:t>sau</a:t>
            </a:r>
            <a:r>
              <a:rPr lang="en-US" sz="4000" dirty="0">
                <a:latin typeface="Times New Roman"/>
                <a:ea typeface="Calibri"/>
                <a:cs typeface="Times New Roman"/>
              </a:rPr>
              <a:t> </a:t>
            </a:r>
            <a:r>
              <a:rPr lang="en-US" sz="4000" dirty="0" err="1">
                <a:latin typeface="Times New Roman"/>
                <a:ea typeface="Calibri"/>
                <a:cs typeface="Times New Roman"/>
              </a:rPr>
              <a:t>khi</a:t>
            </a:r>
            <a:r>
              <a:rPr lang="en-US" sz="4000" dirty="0">
                <a:latin typeface="Times New Roman"/>
                <a:ea typeface="Calibri"/>
                <a:cs typeface="Times New Roman"/>
              </a:rPr>
              <a:t> </a:t>
            </a:r>
            <a:r>
              <a:rPr lang="en-US" sz="4000" dirty="0" err="1">
                <a:latin typeface="Times New Roman"/>
                <a:ea typeface="Calibri"/>
                <a:cs typeface="Times New Roman"/>
              </a:rPr>
              <a:t>tiếp</a:t>
            </a:r>
            <a:r>
              <a:rPr lang="en-US" sz="4000" dirty="0">
                <a:latin typeface="Times New Roman"/>
                <a:ea typeface="Calibri"/>
                <a:cs typeface="Times New Roman"/>
              </a:rPr>
              <a:t> </a:t>
            </a:r>
            <a:r>
              <a:rPr lang="en-US" sz="4000" dirty="0" err="1">
                <a:latin typeface="Times New Roman"/>
                <a:ea typeface="Calibri"/>
                <a:cs typeface="Times New Roman"/>
              </a:rPr>
              <a:t>xúc</a:t>
            </a:r>
            <a:r>
              <a:rPr lang="en-US" sz="4000" dirty="0">
                <a:latin typeface="Times New Roman"/>
                <a:ea typeface="Calibri"/>
                <a:cs typeface="Times New Roman"/>
              </a:rPr>
              <a:t> </a:t>
            </a:r>
            <a:r>
              <a:rPr lang="en-US" sz="4000" dirty="0" err="1">
                <a:latin typeface="Times New Roman"/>
                <a:ea typeface="Calibri"/>
                <a:cs typeface="Times New Roman"/>
              </a:rPr>
              <a:t>với</a:t>
            </a:r>
            <a:r>
              <a:rPr lang="en-US" sz="4000" dirty="0">
                <a:latin typeface="Times New Roman"/>
                <a:ea typeface="Calibri"/>
                <a:cs typeface="Times New Roman"/>
              </a:rPr>
              <a:t> </a:t>
            </a:r>
            <a:r>
              <a:rPr lang="en-US" sz="4000" dirty="0" err="1">
                <a:latin typeface="Times New Roman"/>
                <a:ea typeface="Calibri"/>
                <a:cs typeface="Times New Roman"/>
              </a:rPr>
              <a:t>trường</a:t>
            </a:r>
            <a:r>
              <a:rPr lang="en-US" sz="4000" dirty="0">
                <a:latin typeface="Times New Roman"/>
                <a:ea typeface="Calibri"/>
                <a:cs typeface="Times New Roman"/>
              </a:rPr>
              <a:t> </a:t>
            </a:r>
            <a:r>
              <a:rPr lang="en-US" sz="4000" dirty="0" err="1">
                <a:latin typeface="Times New Roman"/>
                <a:ea typeface="Calibri"/>
                <a:cs typeface="Times New Roman"/>
              </a:rPr>
              <a:t>hợp</a:t>
            </a:r>
            <a:r>
              <a:rPr lang="en-US" sz="4000" dirty="0">
                <a:latin typeface="Times New Roman"/>
                <a:ea typeface="Calibri"/>
                <a:cs typeface="Times New Roman"/>
              </a:rPr>
              <a:t> </a:t>
            </a:r>
            <a:r>
              <a:rPr lang="en-US" sz="4000" dirty="0" err="1">
                <a:latin typeface="Times New Roman"/>
                <a:ea typeface="Calibri"/>
                <a:cs typeface="Times New Roman"/>
              </a:rPr>
              <a:t>có</a:t>
            </a:r>
            <a:r>
              <a:rPr lang="en-US" sz="4000" dirty="0">
                <a:latin typeface="Times New Roman"/>
                <a:ea typeface="Calibri"/>
                <a:cs typeface="Times New Roman"/>
              </a:rPr>
              <a:t> </a:t>
            </a:r>
            <a:r>
              <a:rPr lang="en-US" sz="4000" dirty="0" err="1">
                <a:latin typeface="Times New Roman"/>
                <a:ea typeface="Calibri"/>
                <a:cs typeface="Times New Roman"/>
              </a:rPr>
              <a:t>thể</a:t>
            </a:r>
            <a:r>
              <a:rPr lang="en-US" sz="4000" dirty="0">
                <a:latin typeface="Times New Roman"/>
                <a:ea typeface="Calibri"/>
                <a:cs typeface="Times New Roman"/>
              </a:rPr>
              <a:t> </a:t>
            </a:r>
            <a:r>
              <a:rPr lang="en-US" sz="4000" dirty="0" err="1">
                <a:latin typeface="Times New Roman"/>
                <a:ea typeface="Calibri"/>
                <a:cs typeface="Times New Roman"/>
              </a:rPr>
              <a:t>hoặc</a:t>
            </a:r>
            <a:r>
              <a:rPr lang="en-US" sz="4000" dirty="0">
                <a:latin typeface="Times New Roman"/>
                <a:ea typeface="Calibri"/>
                <a:cs typeface="Times New Roman"/>
              </a:rPr>
              <a:t> </a:t>
            </a:r>
            <a:r>
              <a:rPr lang="en-US" sz="4000" dirty="0" err="1">
                <a:latin typeface="Times New Roman"/>
                <a:ea typeface="Calibri"/>
                <a:cs typeface="Times New Roman"/>
              </a:rPr>
              <a:t>khẳng</a:t>
            </a:r>
            <a:r>
              <a:rPr lang="en-US" sz="4000" dirty="0">
                <a:latin typeface="Times New Roman"/>
                <a:ea typeface="Calibri"/>
                <a:cs typeface="Times New Roman"/>
              </a:rPr>
              <a:t> </a:t>
            </a:r>
            <a:r>
              <a:rPr lang="en-US" sz="4000" dirty="0" err="1">
                <a:latin typeface="Times New Roman"/>
                <a:ea typeface="Calibri"/>
                <a:cs typeface="Times New Roman"/>
              </a:rPr>
              <a:t>định</a:t>
            </a:r>
            <a:r>
              <a:rPr lang="en-US" sz="4000" dirty="0">
                <a:latin typeface="Times New Roman"/>
                <a:ea typeface="Calibri"/>
                <a:cs typeface="Times New Roman"/>
              </a:rPr>
              <a:t> </a:t>
            </a:r>
            <a:r>
              <a:rPr lang="en-US" sz="4000" dirty="0" err="1">
                <a:latin typeface="Times New Roman"/>
                <a:ea typeface="Calibri"/>
                <a:cs typeface="Times New Roman"/>
              </a:rPr>
              <a:t>mắc</a:t>
            </a:r>
            <a:r>
              <a:rPr lang="en-US" sz="4000" dirty="0">
                <a:latin typeface="Times New Roman"/>
                <a:ea typeface="Calibri"/>
                <a:cs typeface="Times New Roman"/>
              </a:rPr>
              <a:t> </a:t>
            </a:r>
            <a:r>
              <a:rPr lang="en-US" sz="4000" dirty="0" err="1">
                <a:latin typeface="Times New Roman"/>
                <a:ea typeface="Calibri"/>
                <a:cs typeface="Times New Roman"/>
              </a:rPr>
              <a:t>bệnh</a:t>
            </a:r>
            <a:r>
              <a:rPr lang="en-US" sz="4000" dirty="0">
                <a:latin typeface="Times New Roman"/>
                <a:ea typeface="Calibri"/>
                <a:cs typeface="Times New Roman"/>
              </a:rPr>
              <a:t> do vi </a:t>
            </a:r>
            <a:r>
              <a:rPr lang="en-US" sz="4000" dirty="0" err="1" smtClean="0">
                <a:latin typeface="Times New Roman"/>
                <a:ea typeface="Calibri"/>
                <a:cs typeface="Times New Roman"/>
              </a:rPr>
              <a:t>rút</a:t>
            </a:r>
            <a:r>
              <a:rPr lang="en-US" sz="4000" dirty="0" smtClean="0">
                <a:latin typeface="Times New Roman"/>
                <a:ea typeface="Calibri"/>
                <a:cs typeface="Times New Roman"/>
              </a:rPr>
              <a:t> </a:t>
            </a:r>
            <a:r>
              <a:rPr lang="en-US" sz="4000" dirty="0" err="1" smtClean="0">
                <a:latin typeface="Times New Roman"/>
                <a:ea typeface="Calibri"/>
                <a:cs typeface="Times New Roman"/>
              </a:rPr>
              <a:t>nCoV</a:t>
            </a:r>
            <a:endParaRPr lang="vi-VN" sz="4000" dirty="0">
              <a:latin typeface="Calibri"/>
              <a:ea typeface="Calibri"/>
              <a:cs typeface="Times New Roman"/>
            </a:endParaRPr>
          </a:p>
        </p:txBody>
      </p:sp>
    </p:spTree>
    <p:extLst>
      <p:ext uri="{BB962C8B-B14F-4D97-AF65-F5344CB8AC3E}">
        <p14:creationId xmlns:p14="http://schemas.microsoft.com/office/powerpoint/2010/main" val="1435733576"/>
      </p:ext>
    </p:extLst>
  </p:cSld>
  <p:clrMapOvr>
    <a:masterClrMapping/>
  </p:clrMapOvr>
  <p:transition spd="slow">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9545" y="249414"/>
            <a:ext cx="8669464" cy="944562"/>
          </a:xfrm>
        </p:spPr>
        <p:txBody>
          <a:bodyPr/>
          <a:lstStyle/>
          <a:p>
            <a:pPr marL="288290" marR="215900" algn="ctr">
              <a:lnSpc>
                <a:spcPct val="107000"/>
              </a:lnSpc>
              <a:spcBef>
                <a:spcPts val="200"/>
              </a:spcBef>
              <a:spcAft>
                <a:spcPts val="200"/>
              </a:spcAft>
            </a:pPr>
            <a:r>
              <a:rPr lang="en-US" sz="2800" b="1" dirty="0" smtClean="0">
                <a:solidFill>
                  <a:srgbClr val="775F55"/>
                </a:solidFill>
                <a:latin typeface="Times New Roman"/>
                <a:ea typeface="Calibri"/>
                <a:cs typeface="Times New Roman"/>
              </a:rPr>
              <a:t>4. </a:t>
            </a:r>
            <a:r>
              <a:rPr lang="vi-VN" sz="2800" b="1" dirty="0" smtClean="0">
                <a:solidFill>
                  <a:srgbClr val="775F55"/>
                </a:solidFill>
                <a:latin typeface="Times New Roman"/>
                <a:ea typeface="Calibri"/>
                <a:cs typeface="Times New Roman"/>
              </a:rPr>
              <a:t>CHẨN </a:t>
            </a:r>
            <a:r>
              <a:rPr lang="vi-VN" sz="2800" b="1" dirty="0">
                <a:solidFill>
                  <a:srgbClr val="775F55"/>
                </a:solidFill>
                <a:latin typeface="Times New Roman"/>
                <a:ea typeface="Calibri"/>
                <a:cs typeface="Times New Roman"/>
              </a:rPr>
              <a:t>ĐOÁN BỆNH DO NHIỄM VI RÚT</a:t>
            </a:r>
            <a:r>
              <a:rPr lang="en-US" sz="2800" b="1" dirty="0">
                <a:solidFill>
                  <a:srgbClr val="775F55"/>
                </a:solidFill>
                <a:latin typeface="Times New Roman"/>
                <a:ea typeface="Calibri"/>
                <a:cs typeface="Times New Roman"/>
              </a:rPr>
              <a:t> </a:t>
            </a:r>
            <a:r>
              <a:rPr lang="en-US" sz="2800" b="1" dirty="0" err="1">
                <a:solidFill>
                  <a:srgbClr val="775F55"/>
                </a:solidFill>
                <a:latin typeface="Times New Roman"/>
                <a:ea typeface="Calibri"/>
                <a:cs typeface="Times New Roman"/>
              </a:rPr>
              <a:t>nCoV</a:t>
            </a:r>
            <a:r>
              <a:rPr lang="en-US" sz="4000" b="1" dirty="0" smtClean="0">
                <a:ea typeface="Calibri" panose="020F0502020204030204" pitchFamily="34" charset="0"/>
                <a:cs typeface="Times New Roman" panose="02020603050405020304" pitchFamily="18" charset="0"/>
              </a:rPr>
              <a:t> </a:t>
            </a:r>
            <a:endParaRPr lang="vi-VN" sz="2800" dirty="0">
              <a:solidFill>
                <a:srgbClr val="C00000"/>
              </a:solidFill>
              <a:ea typeface="Calibri" panose="020F0502020204030204" pitchFamily="34" charset="0"/>
              <a:cs typeface="Times New Roman" panose="02020603050405020304" pitchFamily="18" charset="0"/>
            </a:endParaRPr>
          </a:p>
        </p:txBody>
      </p:sp>
      <p:sp>
        <p:nvSpPr>
          <p:cNvPr id="4" name="Rectangle 3"/>
          <p:cNvSpPr/>
          <p:nvPr/>
        </p:nvSpPr>
        <p:spPr>
          <a:xfrm rot="2728675">
            <a:off x="0" y="1513491"/>
            <a:ext cx="9144000" cy="400110"/>
          </a:xfrm>
          <a:prstGeom prst="rect">
            <a:avLst/>
          </a:prstGeom>
        </p:spPr>
        <p:txBody>
          <a:bodyPr wrap="square">
            <a:spAutoFit/>
          </a:bodyPr>
          <a:lstStyle/>
          <a:p>
            <a:pPr lvl="0" indent="457200" algn="just" defTabSz="914400" eaLnBrk="1" hangingPunct="1"/>
            <a:endParaRPr lang="en-US" sz="2000" dirty="0">
              <a:latin typeface="Times New Roman" pitchFamily="18" charset="0"/>
              <a:cs typeface="Times New Roman" pitchFamily="18" charset="0"/>
            </a:endParaRPr>
          </a:p>
        </p:txBody>
      </p:sp>
      <p:sp>
        <p:nvSpPr>
          <p:cNvPr id="3" name="Rectangle 2"/>
          <p:cNvSpPr/>
          <p:nvPr/>
        </p:nvSpPr>
        <p:spPr>
          <a:xfrm>
            <a:off x="0" y="1713546"/>
            <a:ext cx="9144000" cy="4674100"/>
          </a:xfrm>
          <a:prstGeom prst="rect">
            <a:avLst/>
          </a:prstGeom>
        </p:spPr>
        <p:txBody>
          <a:bodyPr wrap="square">
            <a:spAutoFit/>
          </a:bodyPr>
          <a:lstStyle/>
          <a:p>
            <a:pPr indent="0" algn="just" fontAlgn="auto">
              <a:lnSpc>
                <a:spcPct val="115000"/>
              </a:lnSpc>
              <a:spcAft>
                <a:spcPts val="400"/>
              </a:spcAft>
              <a:buFont typeface="Arial" pitchFamily="34" charset="0"/>
              <a:buNone/>
              <a:defRPr/>
            </a:pPr>
            <a:r>
              <a:rPr lang="en-US" sz="4000" b="1" i="1" dirty="0">
                <a:solidFill>
                  <a:srgbClr val="775F55"/>
                </a:solidFill>
                <a:latin typeface="Times New Roman"/>
                <a:ea typeface="Calibri"/>
                <a:cs typeface="Times New Roman"/>
              </a:rPr>
              <a:t>4.2. </a:t>
            </a:r>
            <a:r>
              <a:rPr lang="en-US" sz="4000" b="1" i="1" dirty="0" err="1">
                <a:solidFill>
                  <a:srgbClr val="775F55"/>
                </a:solidFill>
                <a:latin typeface="Times New Roman"/>
                <a:ea typeface="Calibri"/>
                <a:cs typeface="Times New Roman"/>
              </a:rPr>
              <a:t>Ca</a:t>
            </a:r>
            <a:r>
              <a:rPr lang="en-US" sz="4000" b="1" i="1" dirty="0">
                <a:solidFill>
                  <a:srgbClr val="775F55"/>
                </a:solidFill>
                <a:latin typeface="Times New Roman"/>
                <a:ea typeface="Calibri"/>
                <a:cs typeface="Times New Roman"/>
              </a:rPr>
              <a:t> </a:t>
            </a:r>
            <a:r>
              <a:rPr lang="en-US" sz="4000" b="1" i="1" dirty="0" err="1">
                <a:solidFill>
                  <a:srgbClr val="775F55"/>
                </a:solidFill>
                <a:latin typeface="Times New Roman"/>
                <a:ea typeface="Calibri"/>
                <a:cs typeface="Times New Roman"/>
              </a:rPr>
              <a:t>bệnh</a:t>
            </a:r>
            <a:r>
              <a:rPr lang="en-US" sz="4000" b="1" i="1" dirty="0">
                <a:solidFill>
                  <a:srgbClr val="775F55"/>
                </a:solidFill>
                <a:latin typeface="Times New Roman"/>
                <a:ea typeface="Calibri"/>
                <a:cs typeface="Times New Roman"/>
              </a:rPr>
              <a:t> </a:t>
            </a:r>
            <a:r>
              <a:rPr lang="en-US" sz="4000" b="1" i="1" dirty="0" err="1">
                <a:solidFill>
                  <a:srgbClr val="775F55"/>
                </a:solidFill>
                <a:latin typeface="Times New Roman"/>
                <a:ea typeface="Calibri"/>
                <a:cs typeface="Times New Roman"/>
              </a:rPr>
              <a:t>có</a:t>
            </a:r>
            <a:r>
              <a:rPr lang="en-US" sz="4000" b="1" i="1" dirty="0">
                <a:solidFill>
                  <a:srgbClr val="775F55"/>
                </a:solidFill>
                <a:latin typeface="Times New Roman"/>
                <a:ea typeface="Calibri"/>
                <a:cs typeface="Times New Roman"/>
              </a:rPr>
              <a:t> </a:t>
            </a:r>
            <a:r>
              <a:rPr lang="en-US" sz="4000" b="1" i="1" dirty="0" err="1" smtClean="0">
                <a:solidFill>
                  <a:srgbClr val="775F55"/>
                </a:solidFill>
                <a:latin typeface="Times New Roman"/>
                <a:ea typeface="Calibri"/>
                <a:cs typeface="Times New Roman"/>
              </a:rPr>
              <a:t>thể</a:t>
            </a:r>
            <a:endParaRPr lang="en-US" sz="3600" dirty="0" smtClean="0">
              <a:latin typeface="Times New Roman"/>
              <a:ea typeface="Calibri"/>
              <a:cs typeface="Times New Roman"/>
            </a:endParaRPr>
          </a:p>
          <a:p>
            <a:pPr indent="0" algn="just" fontAlgn="auto">
              <a:lnSpc>
                <a:spcPct val="115000"/>
              </a:lnSpc>
              <a:spcAft>
                <a:spcPts val="400"/>
              </a:spcAft>
              <a:buFont typeface="Arial" pitchFamily="34" charset="0"/>
              <a:buNone/>
              <a:defRPr/>
            </a:pPr>
            <a:r>
              <a:rPr lang="en-US" sz="3600" dirty="0" err="1" smtClean="0">
                <a:latin typeface="Times New Roman"/>
                <a:ea typeface="Calibri"/>
                <a:cs typeface="Times New Roman"/>
              </a:rPr>
              <a:t>Người</a:t>
            </a:r>
            <a:r>
              <a:rPr lang="en-US" sz="3600" dirty="0" smtClean="0">
                <a:latin typeface="Times New Roman"/>
                <a:ea typeface="Calibri"/>
                <a:cs typeface="Times New Roman"/>
              </a:rPr>
              <a:t> </a:t>
            </a:r>
            <a:r>
              <a:rPr lang="en-US" sz="3600" dirty="0" err="1">
                <a:latin typeface="Times New Roman"/>
                <a:ea typeface="Calibri"/>
                <a:cs typeface="Times New Roman"/>
              </a:rPr>
              <a:t>tiếp</a:t>
            </a:r>
            <a:r>
              <a:rPr lang="en-US" sz="3600" dirty="0">
                <a:latin typeface="Times New Roman"/>
                <a:ea typeface="Calibri"/>
                <a:cs typeface="Times New Roman"/>
              </a:rPr>
              <a:t> </a:t>
            </a:r>
            <a:r>
              <a:rPr lang="en-US" sz="3600" dirty="0" err="1">
                <a:latin typeface="Times New Roman"/>
                <a:ea typeface="Calibri"/>
                <a:cs typeface="Times New Roman"/>
              </a:rPr>
              <a:t>xúc</a:t>
            </a:r>
            <a:r>
              <a:rPr lang="en-US" sz="3600" dirty="0">
                <a:latin typeface="Times New Roman"/>
                <a:ea typeface="Calibri"/>
                <a:cs typeface="Times New Roman"/>
              </a:rPr>
              <a:t> </a:t>
            </a:r>
            <a:r>
              <a:rPr lang="en-US" sz="3600" dirty="0" err="1">
                <a:latin typeface="Times New Roman"/>
                <a:ea typeface="Calibri"/>
                <a:cs typeface="Times New Roman"/>
              </a:rPr>
              <a:t>trực</a:t>
            </a:r>
            <a:r>
              <a:rPr lang="en-US" sz="3600" dirty="0">
                <a:latin typeface="Times New Roman"/>
                <a:ea typeface="Calibri"/>
                <a:cs typeface="Times New Roman"/>
              </a:rPr>
              <a:t> </a:t>
            </a:r>
            <a:r>
              <a:rPr lang="en-US" sz="3600" dirty="0" err="1">
                <a:latin typeface="Times New Roman"/>
                <a:ea typeface="Calibri"/>
                <a:cs typeface="Times New Roman"/>
              </a:rPr>
              <a:t>tiếp</a:t>
            </a:r>
            <a:r>
              <a:rPr lang="en-US" sz="3600" dirty="0">
                <a:latin typeface="Times New Roman"/>
                <a:ea typeface="Calibri"/>
                <a:cs typeface="Times New Roman"/>
              </a:rPr>
              <a:t> </a:t>
            </a:r>
            <a:r>
              <a:rPr lang="en-US" sz="3600" dirty="0" err="1">
                <a:latin typeface="Times New Roman"/>
                <a:ea typeface="Calibri"/>
                <a:cs typeface="Times New Roman"/>
              </a:rPr>
              <a:t>với</a:t>
            </a:r>
            <a:r>
              <a:rPr lang="en-US" sz="3600" dirty="0">
                <a:latin typeface="Times New Roman"/>
                <a:ea typeface="Calibri"/>
                <a:cs typeface="Times New Roman"/>
              </a:rPr>
              <a:t> </a:t>
            </a:r>
            <a:r>
              <a:rPr lang="en-US" sz="3600" dirty="0" err="1">
                <a:latin typeface="Times New Roman"/>
                <a:ea typeface="Calibri"/>
                <a:cs typeface="Times New Roman"/>
              </a:rPr>
              <a:t>ca</a:t>
            </a:r>
            <a:r>
              <a:rPr lang="en-US" sz="3600" dirty="0">
                <a:latin typeface="Times New Roman"/>
                <a:ea typeface="Calibri"/>
                <a:cs typeface="Times New Roman"/>
              </a:rPr>
              <a:t> </a:t>
            </a:r>
            <a:r>
              <a:rPr lang="en-US" sz="3600" dirty="0" err="1">
                <a:latin typeface="Times New Roman"/>
                <a:ea typeface="Calibri"/>
                <a:cs typeface="Times New Roman"/>
              </a:rPr>
              <a:t>bệnh</a:t>
            </a:r>
            <a:r>
              <a:rPr lang="en-US" sz="3600" dirty="0">
                <a:latin typeface="Times New Roman"/>
                <a:ea typeface="Calibri"/>
                <a:cs typeface="Times New Roman"/>
              </a:rPr>
              <a:t> </a:t>
            </a:r>
            <a:r>
              <a:rPr lang="en-US" sz="3600" dirty="0" err="1">
                <a:latin typeface="Times New Roman"/>
                <a:ea typeface="Calibri"/>
                <a:cs typeface="Times New Roman"/>
              </a:rPr>
              <a:t>đã</a:t>
            </a:r>
            <a:r>
              <a:rPr lang="en-US" sz="3600" dirty="0">
                <a:latin typeface="Times New Roman"/>
                <a:ea typeface="Calibri"/>
                <a:cs typeface="Times New Roman"/>
              </a:rPr>
              <a:t> </a:t>
            </a:r>
            <a:r>
              <a:rPr lang="en-US" sz="3600" dirty="0" err="1">
                <a:latin typeface="Times New Roman"/>
                <a:ea typeface="Calibri"/>
                <a:cs typeface="Times New Roman"/>
              </a:rPr>
              <a:t>được</a:t>
            </a:r>
            <a:r>
              <a:rPr lang="en-US" sz="3600" dirty="0">
                <a:latin typeface="Times New Roman"/>
                <a:ea typeface="Calibri"/>
                <a:cs typeface="Times New Roman"/>
              </a:rPr>
              <a:t> </a:t>
            </a:r>
            <a:r>
              <a:rPr lang="en-US" sz="3600" dirty="0" err="1">
                <a:latin typeface="Times New Roman"/>
                <a:ea typeface="Calibri"/>
                <a:cs typeface="Times New Roman"/>
              </a:rPr>
              <a:t>chẩn</a:t>
            </a:r>
            <a:r>
              <a:rPr lang="en-US" sz="3600" dirty="0">
                <a:latin typeface="Times New Roman"/>
                <a:ea typeface="Calibri"/>
                <a:cs typeface="Times New Roman"/>
              </a:rPr>
              <a:t> </a:t>
            </a:r>
            <a:r>
              <a:rPr lang="en-US" sz="3600" dirty="0" err="1">
                <a:latin typeface="Times New Roman"/>
                <a:ea typeface="Calibri"/>
                <a:cs typeface="Times New Roman"/>
              </a:rPr>
              <a:t>đoán</a:t>
            </a:r>
            <a:r>
              <a:rPr lang="en-US" sz="3600" dirty="0">
                <a:latin typeface="Times New Roman"/>
                <a:ea typeface="Calibri"/>
                <a:cs typeface="Times New Roman"/>
              </a:rPr>
              <a:t> </a:t>
            </a:r>
            <a:r>
              <a:rPr lang="en-US" sz="3600" dirty="0" err="1">
                <a:latin typeface="Times New Roman"/>
                <a:ea typeface="Calibri"/>
                <a:cs typeface="Times New Roman"/>
              </a:rPr>
              <a:t>xác</a:t>
            </a:r>
            <a:r>
              <a:rPr lang="en-US" sz="3600" dirty="0">
                <a:latin typeface="Times New Roman"/>
                <a:ea typeface="Calibri"/>
                <a:cs typeface="Times New Roman"/>
              </a:rPr>
              <a:t> </a:t>
            </a:r>
            <a:r>
              <a:rPr lang="en-US" sz="3600" dirty="0" err="1">
                <a:latin typeface="Times New Roman"/>
                <a:ea typeface="Calibri"/>
                <a:cs typeface="Times New Roman"/>
              </a:rPr>
              <a:t>định</a:t>
            </a:r>
            <a:r>
              <a:rPr lang="en-US" sz="3600" dirty="0">
                <a:latin typeface="Times New Roman"/>
                <a:ea typeface="Calibri"/>
                <a:cs typeface="Times New Roman"/>
              </a:rPr>
              <a:t> </a:t>
            </a:r>
            <a:r>
              <a:rPr lang="en-US" sz="3600" dirty="0" err="1">
                <a:latin typeface="Times New Roman"/>
                <a:ea typeface="Calibri"/>
                <a:cs typeface="Times New Roman"/>
              </a:rPr>
              <a:t>bằng</a:t>
            </a:r>
            <a:r>
              <a:rPr lang="en-US" sz="3600" dirty="0">
                <a:latin typeface="Times New Roman"/>
                <a:ea typeface="Calibri"/>
                <a:cs typeface="Times New Roman"/>
              </a:rPr>
              <a:t> </a:t>
            </a:r>
            <a:r>
              <a:rPr lang="en-US" sz="3600" dirty="0" err="1">
                <a:latin typeface="Times New Roman"/>
                <a:ea typeface="Calibri"/>
                <a:cs typeface="Times New Roman"/>
              </a:rPr>
              <a:t>xét</a:t>
            </a:r>
            <a:r>
              <a:rPr lang="en-US" sz="3600" dirty="0">
                <a:latin typeface="Times New Roman"/>
                <a:ea typeface="Calibri"/>
                <a:cs typeface="Times New Roman"/>
              </a:rPr>
              <a:t> </a:t>
            </a:r>
            <a:r>
              <a:rPr lang="en-US" sz="3600" dirty="0" err="1">
                <a:latin typeface="Times New Roman"/>
                <a:ea typeface="Calibri"/>
                <a:cs typeface="Times New Roman"/>
              </a:rPr>
              <a:t>nghiệm</a:t>
            </a:r>
            <a:r>
              <a:rPr lang="en-US" sz="3600" dirty="0">
                <a:latin typeface="Times New Roman"/>
                <a:ea typeface="Calibri"/>
                <a:cs typeface="Times New Roman"/>
              </a:rPr>
              <a:t>, </a:t>
            </a:r>
            <a:r>
              <a:rPr lang="en-US" sz="3600" dirty="0" err="1">
                <a:latin typeface="Times New Roman"/>
                <a:ea typeface="Calibri"/>
                <a:cs typeface="Times New Roman"/>
              </a:rPr>
              <a:t>bao</a:t>
            </a:r>
            <a:r>
              <a:rPr lang="en-US" sz="3600" dirty="0">
                <a:latin typeface="Times New Roman"/>
                <a:ea typeface="Calibri"/>
                <a:cs typeface="Times New Roman"/>
              </a:rPr>
              <a:t> </a:t>
            </a:r>
            <a:r>
              <a:rPr lang="en-US" sz="3600" dirty="0" err="1">
                <a:latin typeface="Times New Roman"/>
                <a:ea typeface="Calibri"/>
                <a:cs typeface="Times New Roman"/>
              </a:rPr>
              <a:t>gồm</a:t>
            </a:r>
            <a:r>
              <a:rPr lang="en-US" sz="3600" dirty="0">
                <a:latin typeface="Times New Roman"/>
                <a:ea typeface="Calibri"/>
                <a:cs typeface="Times New Roman"/>
              </a:rPr>
              <a:t> </a:t>
            </a:r>
            <a:r>
              <a:rPr lang="en-US" sz="3600" dirty="0" err="1">
                <a:latin typeface="Times New Roman"/>
                <a:ea typeface="Calibri"/>
                <a:cs typeface="Times New Roman"/>
              </a:rPr>
              <a:t>những</a:t>
            </a:r>
            <a:r>
              <a:rPr lang="en-US" sz="3600" dirty="0">
                <a:latin typeface="Times New Roman"/>
                <a:ea typeface="Calibri"/>
                <a:cs typeface="Times New Roman"/>
              </a:rPr>
              <a:t> </a:t>
            </a:r>
            <a:r>
              <a:rPr lang="en-US" sz="3600" dirty="0" err="1">
                <a:latin typeface="Times New Roman"/>
                <a:ea typeface="Calibri"/>
                <a:cs typeface="Times New Roman"/>
              </a:rPr>
              <a:t>người</a:t>
            </a:r>
            <a:r>
              <a:rPr lang="en-US" sz="3600" dirty="0">
                <a:latin typeface="Times New Roman"/>
                <a:ea typeface="Calibri"/>
                <a:cs typeface="Times New Roman"/>
              </a:rPr>
              <a:t> </a:t>
            </a:r>
            <a:r>
              <a:rPr lang="en-US" sz="3600" dirty="0" err="1">
                <a:latin typeface="Times New Roman"/>
                <a:ea typeface="Calibri"/>
                <a:cs typeface="Times New Roman"/>
              </a:rPr>
              <a:t>chăm</a:t>
            </a:r>
            <a:r>
              <a:rPr lang="en-US" sz="3600" dirty="0">
                <a:latin typeface="Times New Roman"/>
                <a:ea typeface="Calibri"/>
                <a:cs typeface="Times New Roman"/>
              </a:rPr>
              <a:t> </a:t>
            </a:r>
            <a:r>
              <a:rPr lang="en-US" sz="3600" dirty="0" err="1">
                <a:latin typeface="Times New Roman"/>
                <a:ea typeface="Calibri"/>
                <a:cs typeface="Times New Roman"/>
              </a:rPr>
              <a:t>sóc</a:t>
            </a:r>
            <a:r>
              <a:rPr lang="en-US" sz="3600" dirty="0">
                <a:latin typeface="Times New Roman"/>
                <a:ea typeface="Calibri"/>
                <a:cs typeface="Times New Roman"/>
              </a:rPr>
              <a:t> </a:t>
            </a:r>
            <a:r>
              <a:rPr lang="en-US" sz="3600" dirty="0" err="1">
                <a:latin typeface="Times New Roman"/>
                <a:ea typeface="Calibri"/>
                <a:cs typeface="Times New Roman"/>
              </a:rPr>
              <a:t>bệnh</a:t>
            </a:r>
            <a:r>
              <a:rPr lang="en-US" sz="3600" dirty="0">
                <a:latin typeface="Times New Roman"/>
                <a:ea typeface="Calibri"/>
                <a:cs typeface="Times New Roman"/>
              </a:rPr>
              <a:t> </a:t>
            </a:r>
            <a:r>
              <a:rPr lang="en-US" sz="3600" dirty="0" err="1">
                <a:latin typeface="Times New Roman"/>
                <a:ea typeface="Calibri"/>
                <a:cs typeface="Times New Roman"/>
              </a:rPr>
              <a:t>nhân</a:t>
            </a:r>
            <a:r>
              <a:rPr lang="en-US" sz="3600" dirty="0">
                <a:latin typeface="Times New Roman"/>
                <a:ea typeface="Calibri"/>
                <a:cs typeface="Times New Roman"/>
              </a:rPr>
              <a:t>, </a:t>
            </a:r>
            <a:r>
              <a:rPr lang="en-US" sz="3600" dirty="0" err="1">
                <a:latin typeface="Times New Roman"/>
                <a:ea typeface="Calibri"/>
                <a:cs typeface="Times New Roman"/>
              </a:rPr>
              <a:t>nhân</a:t>
            </a:r>
            <a:r>
              <a:rPr lang="en-US" sz="3600" dirty="0">
                <a:latin typeface="Times New Roman"/>
                <a:ea typeface="Calibri"/>
                <a:cs typeface="Times New Roman"/>
              </a:rPr>
              <a:t> </a:t>
            </a:r>
            <a:r>
              <a:rPr lang="en-US" sz="3600" dirty="0" err="1">
                <a:latin typeface="Times New Roman"/>
                <a:ea typeface="Calibri"/>
                <a:cs typeface="Times New Roman"/>
              </a:rPr>
              <a:t>viên</a:t>
            </a:r>
            <a:r>
              <a:rPr lang="en-US" sz="3600" dirty="0">
                <a:latin typeface="Times New Roman"/>
                <a:ea typeface="Calibri"/>
                <a:cs typeface="Times New Roman"/>
              </a:rPr>
              <a:t> y </a:t>
            </a:r>
            <a:r>
              <a:rPr lang="en-US" sz="3600" dirty="0" err="1">
                <a:latin typeface="Times New Roman"/>
                <a:ea typeface="Calibri"/>
                <a:cs typeface="Times New Roman"/>
              </a:rPr>
              <a:t>tế</a:t>
            </a:r>
            <a:r>
              <a:rPr lang="en-US" sz="3600" dirty="0">
                <a:latin typeface="Times New Roman"/>
                <a:ea typeface="Calibri"/>
                <a:cs typeface="Times New Roman"/>
              </a:rPr>
              <a:t> </a:t>
            </a:r>
            <a:r>
              <a:rPr lang="en-US" sz="3600" dirty="0" err="1">
                <a:latin typeface="Times New Roman"/>
                <a:ea typeface="Calibri"/>
                <a:cs typeface="Times New Roman"/>
              </a:rPr>
              <a:t>hoặc</a:t>
            </a:r>
            <a:r>
              <a:rPr lang="en-US" sz="3600" dirty="0">
                <a:latin typeface="Times New Roman"/>
                <a:ea typeface="Calibri"/>
                <a:cs typeface="Times New Roman"/>
              </a:rPr>
              <a:t> </a:t>
            </a:r>
            <a:r>
              <a:rPr lang="en-US" sz="3600" dirty="0" err="1">
                <a:latin typeface="Times New Roman"/>
                <a:ea typeface="Calibri"/>
                <a:cs typeface="Times New Roman"/>
              </a:rPr>
              <a:t>các</a:t>
            </a:r>
            <a:r>
              <a:rPr lang="en-US" sz="3600" dirty="0">
                <a:latin typeface="Times New Roman"/>
                <a:ea typeface="Calibri"/>
                <a:cs typeface="Times New Roman"/>
              </a:rPr>
              <a:t> </a:t>
            </a:r>
            <a:r>
              <a:rPr lang="en-US" sz="3600" dirty="0" err="1">
                <a:latin typeface="Times New Roman"/>
                <a:ea typeface="Calibri"/>
                <a:cs typeface="Times New Roman"/>
              </a:rPr>
              <a:t>thành</a:t>
            </a:r>
            <a:r>
              <a:rPr lang="en-US" sz="3600" dirty="0">
                <a:latin typeface="Times New Roman"/>
                <a:ea typeface="Calibri"/>
                <a:cs typeface="Times New Roman"/>
              </a:rPr>
              <a:t> </a:t>
            </a:r>
            <a:r>
              <a:rPr lang="en-US" sz="3600" dirty="0" err="1">
                <a:latin typeface="Times New Roman"/>
                <a:ea typeface="Calibri"/>
                <a:cs typeface="Times New Roman"/>
              </a:rPr>
              <a:t>viên</a:t>
            </a:r>
            <a:r>
              <a:rPr lang="en-US" sz="3600" dirty="0">
                <a:latin typeface="Times New Roman"/>
                <a:ea typeface="Calibri"/>
                <a:cs typeface="Times New Roman"/>
              </a:rPr>
              <a:t> </a:t>
            </a:r>
            <a:r>
              <a:rPr lang="en-US" sz="3600" dirty="0" err="1">
                <a:latin typeface="Times New Roman"/>
                <a:ea typeface="Calibri"/>
                <a:cs typeface="Times New Roman"/>
              </a:rPr>
              <a:t>trong</a:t>
            </a:r>
            <a:r>
              <a:rPr lang="en-US" sz="3600" dirty="0">
                <a:latin typeface="Times New Roman"/>
                <a:ea typeface="Calibri"/>
                <a:cs typeface="Times New Roman"/>
              </a:rPr>
              <a:t> </a:t>
            </a:r>
            <a:r>
              <a:rPr lang="en-US" sz="3600" dirty="0" err="1">
                <a:latin typeface="Times New Roman"/>
                <a:ea typeface="Calibri"/>
                <a:cs typeface="Times New Roman"/>
              </a:rPr>
              <a:t>gia</a:t>
            </a:r>
            <a:r>
              <a:rPr lang="en-US" sz="3600" dirty="0">
                <a:latin typeface="Times New Roman"/>
                <a:ea typeface="Calibri"/>
                <a:cs typeface="Times New Roman"/>
              </a:rPr>
              <a:t> </a:t>
            </a:r>
            <a:r>
              <a:rPr lang="en-US" sz="3600" dirty="0" err="1">
                <a:latin typeface="Times New Roman"/>
                <a:ea typeface="Calibri"/>
                <a:cs typeface="Times New Roman"/>
              </a:rPr>
              <a:t>đình</a:t>
            </a:r>
            <a:r>
              <a:rPr lang="en-US" sz="3600" dirty="0">
                <a:latin typeface="Times New Roman"/>
                <a:ea typeface="Calibri"/>
                <a:cs typeface="Times New Roman"/>
              </a:rPr>
              <a:t>, </a:t>
            </a:r>
            <a:r>
              <a:rPr lang="en-US" sz="3600" dirty="0" err="1">
                <a:latin typeface="Times New Roman"/>
                <a:ea typeface="Calibri"/>
                <a:cs typeface="Times New Roman"/>
              </a:rPr>
              <a:t>những</a:t>
            </a:r>
            <a:r>
              <a:rPr lang="en-US" sz="3600" dirty="0">
                <a:latin typeface="Times New Roman"/>
                <a:ea typeface="Calibri"/>
                <a:cs typeface="Times New Roman"/>
              </a:rPr>
              <a:t> </a:t>
            </a:r>
            <a:r>
              <a:rPr lang="en-US" sz="3600" dirty="0" err="1">
                <a:latin typeface="Times New Roman"/>
                <a:ea typeface="Calibri"/>
                <a:cs typeface="Times New Roman"/>
              </a:rPr>
              <a:t>người</a:t>
            </a:r>
            <a:r>
              <a:rPr lang="en-US" sz="3600" dirty="0">
                <a:latin typeface="Times New Roman"/>
                <a:ea typeface="Calibri"/>
                <a:cs typeface="Times New Roman"/>
              </a:rPr>
              <a:t> </a:t>
            </a:r>
            <a:r>
              <a:rPr lang="en-US" sz="3600" dirty="0" err="1">
                <a:latin typeface="Times New Roman"/>
                <a:ea typeface="Calibri"/>
                <a:cs typeface="Times New Roman"/>
              </a:rPr>
              <a:t>sống</a:t>
            </a:r>
            <a:r>
              <a:rPr lang="en-US" sz="3600" dirty="0">
                <a:latin typeface="Times New Roman"/>
                <a:ea typeface="Calibri"/>
                <a:cs typeface="Times New Roman"/>
              </a:rPr>
              <a:t> </a:t>
            </a:r>
            <a:r>
              <a:rPr lang="en-US" sz="3600" dirty="0" err="1">
                <a:latin typeface="Times New Roman"/>
                <a:ea typeface="Calibri"/>
                <a:cs typeface="Times New Roman"/>
              </a:rPr>
              <a:t>chung</a:t>
            </a:r>
            <a:r>
              <a:rPr lang="en-US" sz="3600" dirty="0">
                <a:latin typeface="Times New Roman"/>
                <a:ea typeface="Calibri"/>
                <a:cs typeface="Times New Roman"/>
              </a:rPr>
              <a:t> </a:t>
            </a:r>
            <a:r>
              <a:rPr lang="en-US" sz="3600" dirty="0" err="1">
                <a:latin typeface="Times New Roman"/>
                <a:ea typeface="Calibri"/>
                <a:cs typeface="Times New Roman"/>
              </a:rPr>
              <a:t>với</a:t>
            </a:r>
            <a:r>
              <a:rPr lang="en-US" sz="3600" dirty="0">
                <a:latin typeface="Times New Roman"/>
                <a:ea typeface="Calibri"/>
                <a:cs typeface="Times New Roman"/>
              </a:rPr>
              <a:t> </a:t>
            </a:r>
            <a:r>
              <a:rPr lang="en-US" sz="3600" dirty="0" err="1">
                <a:latin typeface="Times New Roman"/>
                <a:ea typeface="Calibri"/>
                <a:cs typeface="Times New Roman"/>
              </a:rPr>
              <a:t>người</a:t>
            </a:r>
            <a:r>
              <a:rPr lang="en-US" sz="3600" dirty="0">
                <a:latin typeface="Times New Roman"/>
                <a:ea typeface="Calibri"/>
                <a:cs typeface="Times New Roman"/>
              </a:rPr>
              <a:t> </a:t>
            </a:r>
            <a:r>
              <a:rPr lang="en-US" sz="3600" dirty="0" err="1">
                <a:latin typeface="Times New Roman"/>
                <a:ea typeface="Calibri"/>
                <a:cs typeface="Times New Roman"/>
              </a:rPr>
              <a:t>bệnh</a:t>
            </a:r>
            <a:r>
              <a:rPr lang="en-US" sz="3600" dirty="0">
                <a:latin typeface="Times New Roman"/>
                <a:ea typeface="Calibri"/>
                <a:cs typeface="Times New Roman"/>
              </a:rPr>
              <a:t> </a:t>
            </a:r>
            <a:r>
              <a:rPr lang="en-US" sz="3600" dirty="0" err="1">
                <a:latin typeface="Times New Roman"/>
                <a:ea typeface="Calibri"/>
                <a:cs typeface="Times New Roman"/>
              </a:rPr>
              <a:t>hoặc</a:t>
            </a:r>
            <a:r>
              <a:rPr lang="en-US" sz="3600" dirty="0">
                <a:latin typeface="Times New Roman"/>
                <a:ea typeface="Calibri"/>
                <a:cs typeface="Times New Roman"/>
              </a:rPr>
              <a:t> </a:t>
            </a:r>
            <a:r>
              <a:rPr lang="en-US" sz="3600" dirty="0" err="1">
                <a:latin typeface="Times New Roman"/>
                <a:ea typeface="Calibri"/>
                <a:cs typeface="Times New Roman"/>
              </a:rPr>
              <a:t>đến</a:t>
            </a:r>
            <a:r>
              <a:rPr lang="en-US" sz="3600" dirty="0">
                <a:latin typeface="Times New Roman"/>
                <a:ea typeface="Calibri"/>
                <a:cs typeface="Times New Roman"/>
              </a:rPr>
              <a:t> </a:t>
            </a:r>
            <a:r>
              <a:rPr lang="en-US" sz="3600" dirty="0" err="1">
                <a:latin typeface="Times New Roman"/>
                <a:ea typeface="Calibri"/>
                <a:cs typeface="Times New Roman"/>
              </a:rPr>
              <a:t>thăm</a:t>
            </a:r>
            <a:r>
              <a:rPr lang="en-US" sz="3600" dirty="0">
                <a:latin typeface="Times New Roman"/>
                <a:ea typeface="Calibri"/>
                <a:cs typeface="Times New Roman"/>
              </a:rPr>
              <a:t> </a:t>
            </a:r>
            <a:r>
              <a:rPr lang="en-US" sz="3600" dirty="0" err="1">
                <a:latin typeface="Times New Roman"/>
                <a:ea typeface="Calibri"/>
                <a:cs typeface="Times New Roman"/>
              </a:rPr>
              <a:t>người</a:t>
            </a:r>
            <a:r>
              <a:rPr lang="en-US" sz="3600" dirty="0">
                <a:latin typeface="Times New Roman"/>
                <a:ea typeface="Calibri"/>
                <a:cs typeface="Times New Roman"/>
              </a:rPr>
              <a:t> </a:t>
            </a:r>
            <a:r>
              <a:rPr lang="en-US" sz="3600" dirty="0" err="1">
                <a:latin typeface="Times New Roman"/>
                <a:ea typeface="Calibri"/>
                <a:cs typeface="Times New Roman"/>
              </a:rPr>
              <a:t>bệnh</a:t>
            </a:r>
            <a:r>
              <a:rPr lang="en-US" sz="3600" dirty="0">
                <a:latin typeface="Times New Roman"/>
                <a:ea typeface="Calibri"/>
                <a:cs typeface="Times New Roman"/>
              </a:rPr>
              <a:t> </a:t>
            </a:r>
            <a:r>
              <a:rPr lang="en-US" sz="3600" dirty="0" err="1">
                <a:latin typeface="Times New Roman"/>
                <a:ea typeface="Calibri"/>
                <a:cs typeface="Times New Roman"/>
              </a:rPr>
              <a:t>trong</a:t>
            </a:r>
            <a:r>
              <a:rPr lang="en-US" sz="3600" dirty="0">
                <a:latin typeface="Times New Roman"/>
                <a:ea typeface="Calibri"/>
                <a:cs typeface="Times New Roman"/>
              </a:rPr>
              <a:t> </a:t>
            </a:r>
            <a:r>
              <a:rPr lang="en-US" sz="3600" dirty="0" err="1">
                <a:latin typeface="Times New Roman"/>
                <a:ea typeface="Calibri"/>
                <a:cs typeface="Times New Roman"/>
              </a:rPr>
              <a:t>thời</a:t>
            </a:r>
            <a:r>
              <a:rPr lang="en-US" sz="3600" dirty="0">
                <a:latin typeface="Times New Roman"/>
                <a:ea typeface="Calibri"/>
                <a:cs typeface="Times New Roman"/>
              </a:rPr>
              <a:t> </a:t>
            </a:r>
            <a:r>
              <a:rPr lang="en-US" sz="3600" dirty="0" err="1">
                <a:latin typeface="Times New Roman"/>
                <a:ea typeface="Calibri"/>
                <a:cs typeface="Times New Roman"/>
              </a:rPr>
              <a:t>gian</a:t>
            </a:r>
            <a:r>
              <a:rPr lang="en-US" sz="3600" dirty="0">
                <a:latin typeface="Times New Roman"/>
                <a:ea typeface="Calibri"/>
                <a:cs typeface="Times New Roman"/>
              </a:rPr>
              <a:t> </a:t>
            </a:r>
            <a:r>
              <a:rPr lang="en-US" sz="3600" dirty="0" err="1">
                <a:latin typeface="Times New Roman"/>
                <a:ea typeface="Calibri"/>
                <a:cs typeface="Times New Roman"/>
              </a:rPr>
              <a:t>biểu</a:t>
            </a:r>
            <a:r>
              <a:rPr lang="en-US" sz="3600" dirty="0">
                <a:latin typeface="Times New Roman"/>
                <a:ea typeface="Calibri"/>
                <a:cs typeface="Times New Roman"/>
              </a:rPr>
              <a:t> </a:t>
            </a:r>
            <a:r>
              <a:rPr lang="en-US" sz="3600" dirty="0" err="1">
                <a:latin typeface="Times New Roman"/>
                <a:ea typeface="Calibri"/>
                <a:cs typeface="Times New Roman"/>
              </a:rPr>
              <a:t>hiện</a:t>
            </a:r>
            <a:r>
              <a:rPr lang="en-US" sz="3600" dirty="0">
                <a:latin typeface="Times New Roman"/>
                <a:ea typeface="Calibri"/>
                <a:cs typeface="Times New Roman"/>
              </a:rPr>
              <a:t> </a:t>
            </a:r>
            <a:r>
              <a:rPr lang="en-US" sz="3600" dirty="0" err="1">
                <a:latin typeface="Times New Roman"/>
                <a:ea typeface="Calibri"/>
                <a:cs typeface="Times New Roman"/>
              </a:rPr>
              <a:t>bệnh</a:t>
            </a:r>
            <a:r>
              <a:rPr lang="en-US" sz="3600" dirty="0">
                <a:latin typeface="Times New Roman"/>
                <a:ea typeface="Calibri"/>
                <a:cs typeface="Times New Roman"/>
              </a:rPr>
              <a:t>.</a:t>
            </a:r>
            <a:endParaRPr lang="vi-VN" sz="3600" dirty="0">
              <a:latin typeface="Calibri"/>
              <a:ea typeface="Calibri"/>
              <a:cs typeface="Times New Roman"/>
            </a:endParaRPr>
          </a:p>
        </p:txBody>
      </p:sp>
    </p:spTree>
    <p:extLst>
      <p:ext uri="{BB962C8B-B14F-4D97-AF65-F5344CB8AC3E}">
        <p14:creationId xmlns:p14="http://schemas.microsoft.com/office/powerpoint/2010/main" val="3743521374"/>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smtClean="0">
                <a:solidFill>
                  <a:srgbClr val="775F55"/>
                </a:solidFill>
                <a:latin typeface="Times New Roman"/>
                <a:ea typeface="Calibri"/>
                <a:cs typeface="Times New Roman"/>
              </a:rPr>
              <a:t/>
            </a:r>
            <a:br>
              <a:rPr lang="en-US" sz="2800" b="1" dirty="0" smtClean="0">
                <a:solidFill>
                  <a:srgbClr val="775F55"/>
                </a:solidFill>
                <a:latin typeface="Times New Roman"/>
                <a:ea typeface="Calibri"/>
                <a:cs typeface="Times New Roman"/>
              </a:rPr>
            </a:br>
            <a:r>
              <a:rPr lang="en-US" sz="2800" b="1" dirty="0" smtClean="0">
                <a:solidFill>
                  <a:srgbClr val="775F55"/>
                </a:solidFill>
                <a:latin typeface="Times New Roman"/>
                <a:ea typeface="Calibri"/>
                <a:cs typeface="Times New Roman"/>
              </a:rPr>
              <a:t>4. </a:t>
            </a:r>
            <a:r>
              <a:rPr lang="vi-VN" sz="2800" b="1" dirty="0" smtClean="0">
                <a:solidFill>
                  <a:srgbClr val="775F55"/>
                </a:solidFill>
                <a:latin typeface="Times New Roman"/>
                <a:ea typeface="Calibri"/>
                <a:cs typeface="Times New Roman"/>
              </a:rPr>
              <a:t>CHẨN </a:t>
            </a:r>
            <a:r>
              <a:rPr lang="vi-VN" sz="2800" b="1" dirty="0">
                <a:solidFill>
                  <a:srgbClr val="775F55"/>
                </a:solidFill>
                <a:latin typeface="Times New Roman"/>
                <a:ea typeface="Calibri"/>
                <a:cs typeface="Times New Roman"/>
              </a:rPr>
              <a:t>ĐOÁN BỆNH DO NHIỄM VI RÚT</a:t>
            </a:r>
            <a:r>
              <a:rPr lang="en-US" sz="2800" b="1" dirty="0">
                <a:solidFill>
                  <a:srgbClr val="775F55"/>
                </a:solidFill>
                <a:latin typeface="Times New Roman"/>
                <a:ea typeface="Calibri"/>
                <a:cs typeface="Times New Roman"/>
              </a:rPr>
              <a:t> </a:t>
            </a:r>
            <a:r>
              <a:rPr lang="en-US" sz="2800" b="1" dirty="0" err="1">
                <a:solidFill>
                  <a:srgbClr val="775F55"/>
                </a:solidFill>
                <a:latin typeface="Times New Roman"/>
                <a:ea typeface="Calibri"/>
                <a:cs typeface="Times New Roman"/>
              </a:rPr>
              <a:t>nCoV</a:t>
            </a:r>
            <a:r>
              <a:rPr lang="en-US" sz="4000" b="1" i="1" dirty="0" smtClean="0">
                <a:latin typeface="Times New Roman"/>
                <a:ea typeface="Calibri"/>
                <a:cs typeface="Times New Roman"/>
              </a:rPr>
              <a:t/>
            </a:r>
            <a:br>
              <a:rPr lang="en-US" sz="4000" b="1" i="1" dirty="0" smtClean="0">
                <a:latin typeface="Times New Roman"/>
                <a:ea typeface="Calibri"/>
                <a:cs typeface="Times New Roman"/>
              </a:rPr>
            </a:br>
            <a:r>
              <a:rPr lang="vi-VN" sz="1800" dirty="0">
                <a:latin typeface="Calibri"/>
                <a:ea typeface="Calibri"/>
                <a:cs typeface="Times New Roman"/>
              </a:rPr>
              <a:t/>
            </a:r>
            <a:br>
              <a:rPr lang="vi-VN" sz="1800" dirty="0">
                <a:latin typeface="Calibri"/>
                <a:ea typeface="Calibri"/>
                <a:cs typeface="Times New Roman"/>
              </a:rPr>
            </a:br>
            <a:endParaRPr lang="en-US" sz="2800" b="1" dirty="0">
              <a:solidFill>
                <a:srgbClr val="002060"/>
              </a:solidFill>
              <a:latin typeface="Arial" pitchFamily="34" charset="0"/>
              <a:cs typeface="Arial" pitchFamily="34" charset="0"/>
            </a:endParaRPr>
          </a:p>
        </p:txBody>
      </p:sp>
      <p:sp>
        <p:nvSpPr>
          <p:cNvPr id="3" name="Content Placeholder 2"/>
          <p:cNvSpPr>
            <a:spLocks noGrp="1"/>
          </p:cNvSpPr>
          <p:nvPr>
            <p:ph sz="quarter" idx="1"/>
          </p:nvPr>
        </p:nvSpPr>
        <p:spPr>
          <a:xfrm>
            <a:off x="0" y="1600199"/>
            <a:ext cx="9144000" cy="4892675"/>
          </a:xfrm>
        </p:spPr>
        <p:txBody>
          <a:bodyPr/>
          <a:lstStyle/>
          <a:p>
            <a:pPr indent="0" algn="just" fontAlgn="auto">
              <a:lnSpc>
                <a:spcPct val="115000"/>
              </a:lnSpc>
              <a:spcAft>
                <a:spcPts val="400"/>
              </a:spcAft>
              <a:buFont typeface="Arial" pitchFamily="34" charset="0"/>
              <a:buNone/>
              <a:defRPr/>
            </a:pPr>
            <a:r>
              <a:rPr lang="en-US" sz="2000" b="1" i="1" dirty="0" smtClean="0"/>
              <a:t> </a:t>
            </a:r>
          </a:p>
          <a:p>
            <a:pPr indent="0" algn="just" fontAlgn="auto">
              <a:lnSpc>
                <a:spcPct val="115000"/>
              </a:lnSpc>
              <a:spcAft>
                <a:spcPts val="400"/>
              </a:spcAft>
              <a:buFont typeface="Arial" pitchFamily="34" charset="0"/>
              <a:buNone/>
              <a:defRPr/>
            </a:pPr>
            <a:r>
              <a:rPr lang="en-US" sz="4400" dirty="0" err="1" smtClean="0">
                <a:latin typeface="Times New Roman"/>
                <a:ea typeface="Calibri"/>
                <a:cs typeface="Times New Roman"/>
              </a:rPr>
              <a:t>Là</a:t>
            </a:r>
            <a:r>
              <a:rPr lang="en-US" sz="4400" dirty="0" smtClean="0">
                <a:latin typeface="Times New Roman"/>
                <a:ea typeface="Calibri"/>
                <a:cs typeface="Times New Roman"/>
              </a:rPr>
              <a:t> </a:t>
            </a:r>
            <a:r>
              <a:rPr lang="en-US" sz="4400" dirty="0" err="1">
                <a:latin typeface="Times New Roman"/>
                <a:ea typeface="Calibri"/>
                <a:cs typeface="Times New Roman"/>
              </a:rPr>
              <a:t>ca</a:t>
            </a:r>
            <a:r>
              <a:rPr lang="en-US" sz="4400" dirty="0">
                <a:latin typeface="Times New Roman"/>
                <a:ea typeface="Calibri"/>
                <a:cs typeface="Times New Roman"/>
              </a:rPr>
              <a:t> </a:t>
            </a:r>
            <a:r>
              <a:rPr lang="en-US" sz="4400" dirty="0" err="1">
                <a:latin typeface="Times New Roman"/>
                <a:ea typeface="Calibri"/>
                <a:cs typeface="Times New Roman"/>
              </a:rPr>
              <a:t>bệnh</a:t>
            </a:r>
            <a:r>
              <a:rPr lang="en-US" sz="4400" dirty="0">
                <a:latin typeface="Times New Roman"/>
                <a:ea typeface="Calibri"/>
                <a:cs typeface="Times New Roman"/>
              </a:rPr>
              <a:t> </a:t>
            </a:r>
            <a:r>
              <a:rPr lang="en-US" sz="4400" dirty="0" err="1">
                <a:latin typeface="Times New Roman"/>
                <a:ea typeface="Calibri"/>
                <a:cs typeface="Times New Roman"/>
              </a:rPr>
              <a:t>có</a:t>
            </a:r>
            <a:r>
              <a:rPr lang="en-US" sz="4400" dirty="0">
                <a:latin typeface="Times New Roman"/>
                <a:ea typeface="Calibri"/>
                <a:cs typeface="Times New Roman"/>
              </a:rPr>
              <a:t> </a:t>
            </a:r>
            <a:r>
              <a:rPr lang="en-US" sz="4400" dirty="0" err="1">
                <a:latin typeface="Times New Roman"/>
                <a:ea typeface="Calibri"/>
                <a:cs typeface="Times New Roman"/>
              </a:rPr>
              <a:t>biểu</a:t>
            </a:r>
            <a:r>
              <a:rPr lang="en-US" sz="4400" dirty="0">
                <a:latin typeface="Times New Roman"/>
                <a:ea typeface="Calibri"/>
                <a:cs typeface="Times New Roman"/>
              </a:rPr>
              <a:t> </a:t>
            </a:r>
            <a:r>
              <a:rPr lang="en-US" sz="4400" dirty="0" err="1">
                <a:latin typeface="Times New Roman"/>
                <a:ea typeface="Calibri"/>
                <a:cs typeface="Times New Roman"/>
              </a:rPr>
              <a:t>hiện</a:t>
            </a:r>
            <a:r>
              <a:rPr lang="en-US" sz="4400" dirty="0">
                <a:latin typeface="Times New Roman"/>
                <a:ea typeface="Calibri"/>
                <a:cs typeface="Times New Roman"/>
              </a:rPr>
              <a:t> </a:t>
            </a:r>
            <a:r>
              <a:rPr lang="en-US" sz="4400" dirty="0" err="1">
                <a:latin typeface="Times New Roman"/>
                <a:ea typeface="Calibri"/>
                <a:cs typeface="Times New Roman"/>
              </a:rPr>
              <a:t>lâm</a:t>
            </a:r>
            <a:r>
              <a:rPr lang="en-US" sz="4400" dirty="0">
                <a:latin typeface="Times New Roman"/>
                <a:ea typeface="Calibri"/>
                <a:cs typeface="Times New Roman"/>
              </a:rPr>
              <a:t> </a:t>
            </a:r>
            <a:r>
              <a:rPr lang="en-US" sz="4400" dirty="0" err="1">
                <a:latin typeface="Times New Roman"/>
                <a:ea typeface="Calibri"/>
                <a:cs typeface="Times New Roman"/>
              </a:rPr>
              <a:t>sàng</a:t>
            </a:r>
            <a:r>
              <a:rPr lang="en-US" sz="4400" dirty="0">
                <a:latin typeface="Times New Roman"/>
                <a:ea typeface="Calibri"/>
                <a:cs typeface="Times New Roman"/>
              </a:rPr>
              <a:t> </a:t>
            </a:r>
            <a:r>
              <a:rPr lang="en-US" sz="4400" dirty="0" err="1">
                <a:latin typeface="Times New Roman"/>
                <a:ea typeface="Calibri"/>
                <a:cs typeface="Times New Roman"/>
              </a:rPr>
              <a:t>như</a:t>
            </a:r>
            <a:r>
              <a:rPr lang="en-US" sz="4400" dirty="0">
                <a:latin typeface="Times New Roman"/>
                <a:ea typeface="Calibri"/>
                <a:cs typeface="Times New Roman"/>
              </a:rPr>
              <a:t> </a:t>
            </a:r>
            <a:r>
              <a:rPr lang="en-US" sz="4400" dirty="0" err="1">
                <a:latin typeface="Times New Roman"/>
                <a:ea typeface="Calibri"/>
                <a:cs typeface="Times New Roman"/>
              </a:rPr>
              <a:t>đã</a:t>
            </a:r>
            <a:r>
              <a:rPr lang="en-US" sz="4400" dirty="0">
                <a:latin typeface="Times New Roman"/>
                <a:ea typeface="Calibri"/>
                <a:cs typeface="Times New Roman"/>
              </a:rPr>
              <a:t> </a:t>
            </a:r>
            <a:r>
              <a:rPr lang="en-US" sz="4400" dirty="0" err="1">
                <a:latin typeface="Times New Roman"/>
                <a:ea typeface="Calibri"/>
                <a:cs typeface="Times New Roman"/>
              </a:rPr>
              <a:t>nêu</a:t>
            </a:r>
            <a:r>
              <a:rPr lang="en-US" sz="4400" dirty="0">
                <a:latin typeface="Times New Roman"/>
                <a:ea typeface="Calibri"/>
                <a:cs typeface="Times New Roman"/>
              </a:rPr>
              <a:t> </a:t>
            </a:r>
            <a:r>
              <a:rPr lang="en-US" sz="4400" dirty="0" err="1">
                <a:latin typeface="Times New Roman"/>
                <a:ea typeface="Calibri"/>
                <a:cs typeface="Times New Roman"/>
              </a:rPr>
              <a:t>trên</a:t>
            </a:r>
            <a:r>
              <a:rPr lang="en-US" sz="4400" dirty="0">
                <a:latin typeface="Times New Roman"/>
                <a:ea typeface="Calibri"/>
                <a:cs typeface="Times New Roman"/>
              </a:rPr>
              <a:t> </a:t>
            </a:r>
            <a:r>
              <a:rPr lang="en-US" sz="4400" dirty="0" err="1">
                <a:latin typeface="Times New Roman"/>
                <a:ea typeface="Calibri"/>
                <a:cs typeface="Times New Roman"/>
              </a:rPr>
              <a:t>và</a:t>
            </a:r>
            <a:r>
              <a:rPr lang="en-US" sz="4400" dirty="0">
                <a:latin typeface="Times New Roman"/>
                <a:ea typeface="Calibri"/>
                <a:cs typeface="Times New Roman"/>
              </a:rPr>
              <a:t> </a:t>
            </a:r>
            <a:r>
              <a:rPr lang="en-US" sz="4400" dirty="0" err="1">
                <a:latin typeface="Times New Roman"/>
                <a:ea typeface="Calibri"/>
                <a:cs typeface="Times New Roman"/>
              </a:rPr>
              <a:t>được</a:t>
            </a:r>
            <a:r>
              <a:rPr lang="en-US" sz="4400" dirty="0">
                <a:latin typeface="Times New Roman"/>
                <a:ea typeface="Calibri"/>
                <a:cs typeface="Times New Roman"/>
              </a:rPr>
              <a:t> </a:t>
            </a:r>
            <a:r>
              <a:rPr lang="en-US" sz="4400" dirty="0" err="1">
                <a:latin typeface="Times New Roman"/>
                <a:ea typeface="Calibri"/>
                <a:cs typeface="Times New Roman"/>
              </a:rPr>
              <a:t>khẳng</a:t>
            </a:r>
            <a:r>
              <a:rPr lang="en-US" sz="4400" dirty="0">
                <a:latin typeface="Times New Roman"/>
                <a:ea typeface="Calibri"/>
                <a:cs typeface="Times New Roman"/>
              </a:rPr>
              <a:t> </a:t>
            </a:r>
            <a:r>
              <a:rPr lang="en-US" sz="4400" dirty="0" err="1">
                <a:latin typeface="Times New Roman"/>
                <a:ea typeface="Calibri"/>
                <a:cs typeface="Times New Roman"/>
              </a:rPr>
              <a:t>định</a:t>
            </a:r>
            <a:r>
              <a:rPr lang="en-US" sz="4400" dirty="0">
                <a:latin typeface="Times New Roman"/>
                <a:ea typeface="Calibri"/>
                <a:cs typeface="Times New Roman"/>
              </a:rPr>
              <a:t> </a:t>
            </a:r>
            <a:r>
              <a:rPr lang="en-US" sz="4400" dirty="0" err="1">
                <a:latin typeface="Times New Roman"/>
                <a:ea typeface="Calibri"/>
                <a:cs typeface="Times New Roman"/>
              </a:rPr>
              <a:t>bằng</a:t>
            </a:r>
            <a:r>
              <a:rPr lang="en-US" sz="4400" dirty="0">
                <a:latin typeface="Times New Roman"/>
                <a:ea typeface="Calibri"/>
                <a:cs typeface="Times New Roman"/>
              </a:rPr>
              <a:t> </a:t>
            </a:r>
            <a:r>
              <a:rPr lang="en-US" sz="4400" dirty="0" err="1">
                <a:latin typeface="Times New Roman"/>
                <a:ea typeface="Calibri"/>
                <a:cs typeface="Times New Roman"/>
              </a:rPr>
              <a:t>xét</a:t>
            </a:r>
            <a:r>
              <a:rPr lang="en-US" sz="4400" dirty="0">
                <a:latin typeface="Times New Roman"/>
                <a:ea typeface="Calibri"/>
                <a:cs typeface="Times New Roman"/>
              </a:rPr>
              <a:t> </a:t>
            </a:r>
            <a:r>
              <a:rPr lang="en-US" sz="4400" dirty="0" err="1">
                <a:latin typeface="Times New Roman"/>
                <a:ea typeface="Calibri"/>
                <a:cs typeface="Times New Roman"/>
              </a:rPr>
              <a:t>nghiệm</a:t>
            </a:r>
            <a:r>
              <a:rPr lang="en-US" sz="4400" dirty="0">
                <a:latin typeface="Times New Roman"/>
                <a:ea typeface="Calibri"/>
                <a:cs typeface="Times New Roman"/>
              </a:rPr>
              <a:t> Real time RT – PCR </a:t>
            </a:r>
            <a:r>
              <a:rPr lang="en-US" sz="4400" dirty="0" err="1">
                <a:latin typeface="Times New Roman"/>
                <a:ea typeface="Calibri"/>
                <a:cs typeface="Times New Roman"/>
              </a:rPr>
              <a:t>dương</a:t>
            </a:r>
            <a:r>
              <a:rPr lang="en-US" sz="4400" dirty="0">
                <a:latin typeface="Times New Roman"/>
                <a:ea typeface="Calibri"/>
                <a:cs typeface="Times New Roman"/>
              </a:rPr>
              <a:t> </a:t>
            </a:r>
            <a:r>
              <a:rPr lang="en-US" sz="4400" dirty="0" err="1">
                <a:latin typeface="Times New Roman"/>
                <a:ea typeface="Calibri"/>
                <a:cs typeface="Times New Roman"/>
              </a:rPr>
              <a:t>tính</a:t>
            </a:r>
            <a:r>
              <a:rPr lang="en-US" sz="4400" dirty="0">
                <a:latin typeface="Times New Roman"/>
                <a:ea typeface="Calibri"/>
                <a:cs typeface="Times New Roman"/>
              </a:rPr>
              <a:t> </a:t>
            </a:r>
            <a:r>
              <a:rPr lang="en-US" sz="4400" dirty="0" err="1">
                <a:latin typeface="Times New Roman"/>
                <a:ea typeface="Calibri"/>
                <a:cs typeface="Times New Roman"/>
              </a:rPr>
              <a:t>với</a:t>
            </a:r>
            <a:r>
              <a:rPr lang="en-US" sz="4400" dirty="0">
                <a:latin typeface="Times New Roman"/>
                <a:ea typeface="Calibri"/>
                <a:cs typeface="Times New Roman"/>
              </a:rPr>
              <a:t> </a:t>
            </a:r>
            <a:r>
              <a:rPr lang="en-US" sz="4400" dirty="0" err="1">
                <a:latin typeface="Times New Roman"/>
                <a:ea typeface="Calibri"/>
                <a:cs typeface="Times New Roman"/>
              </a:rPr>
              <a:t>nCoV</a:t>
            </a:r>
            <a:endParaRPr lang="vi-VN" sz="4400" dirty="0">
              <a:latin typeface="Calibri"/>
              <a:ea typeface="Calibri"/>
              <a:cs typeface="Times New Roman"/>
            </a:endParaRPr>
          </a:p>
        </p:txBody>
      </p:sp>
      <p:sp>
        <p:nvSpPr>
          <p:cNvPr id="12289" name="Rectangle 1"/>
          <p:cNvSpPr>
            <a:spLocks noChangeArrowheads="1"/>
          </p:cNvSpPr>
          <p:nvPr/>
        </p:nvSpPr>
        <p:spPr bwMode="auto">
          <a:xfrm>
            <a:off x="189186" y="1446311"/>
            <a:ext cx="8781393"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366713" algn="just" defTabSz="914400"/>
            <a:r>
              <a:rPr lang="en-US" sz="4000" b="1" i="1" dirty="0">
                <a:solidFill>
                  <a:srgbClr val="775F55"/>
                </a:solidFill>
                <a:latin typeface="Times New Roman"/>
                <a:ea typeface="Calibri"/>
                <a:cs typeface="Times New Roman"/>
              </a:rPr>
              <a:t>4.3. </a:t>
            </a:r>
            <a:r>
              <a:rPr lang="en-US" sz="4000" b="1" i="1" dirty="0" err="1">
                <a:solidFill>
                  <a:srgbClr val="775F55"/>
                </a:solidFill>
                <a:latin typeface="Times New Roman"/>
                <a:ea typeface="Calibri"/>
                <a:cs typeface="Times New Roman"/>
              </a:rPr>
              <a:t>Ca</a:t>
            </a:r>
            <a:r>
              <a:rPr lang="en-US" sz="4000" b="1" i="1" dirty="0">
                <a:solidFill>
                  <a:srgbClr val="775F55"/>
                </a:solidFill>
                <a:latin typeface="Times New Roman"/>
                <a:ea typeface="Calibri"/>
                <a:cs typeface="Times New Roman"/>
              </a:rPr>
              <a:t> </a:t>
            </a:r>
            <a:r>
              <a:rPr lang="en-US" sz="4000" b="1" i="1" dirty="0" err="1">
                <a:solidFill>
                  <a:srgbClr val="775F55"/>
                </a:solidFill>
                <a:latin typeface="Times New Roman"/>
                <a:ea typeface="Calibri"/>
                <a:cs typeface="Times New Roman"/>
              </a:rPr>
              <a:t>bệnh</a:t>
            </a:r>
            <a:r>
              <a:rPr lang="en-US" sz="4000" b="1" i="1" dirty="0">
                <a:solidFill>
                  <a:srgbClr val="775F55"/>
                </a:solidFill>
                <a:latin typeface="Times New Roman"/>
                <a:ea typeface="Calibri"/>
                <a:cs typeface="Times New Roman"/>
              </a:rPr>
              <a:t> </a:t>
            </a:r>
            <a:r>
              <a:rPr lang="en-US" sz="4000" b="1" i="1" dirty="0" err="1">
                <a:solidFill>
                  <a:srgbClr val="775F55"/>
                </a:solidFill>
                <a:latin typeface="Times New Roman"/>
                <a:ea typeface="Calibri"/>
                <a:cs typeface="Times New Roman"/>
              </a:rPr>
              <a:t>xác</a:t>
            </a:r>
            <a:r>
              <a:rPr lang="en-US" sz="4000" b="1" i="1" dirty="0">
                <a:solidFill>
                  <a:srgbClr val="775F55"/>
                </a:solidFill>
                <a:latin typeface="Times New Roman"/>
                <a:ea typeface="Calibri"/>
                <a:cs typeface="Times New Roman"/>
              </a:rPr>
              <a:t> </a:t>
            </a:r>
            <a:r>
              <a:rPr lang="en-US" sz="4000" b="1" i="1" dirty="0" err="1">
                <a:solidFill>
                  <a:srgbClr val="775F55"/>
                </a:solidFill>
                <a:latin typeface="Times New Roman"/>
                <a:ea typeface="Calibri"/>
                <a:cs typeface="Times New Roman"/>
              </a:rPr>
              <a:t>định</a:t>
            </a:r>
            <a:r>
              <a:rPr kumimoji="0" lang="en-US" sz="2800" b="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5" name="Rectangle 4"/>
          <p:cNvSpPr/>
          <p:nvPr/>
        </p:nvSpPr>
        <p:spPr>
          <a:xfrm>
            <a:off x="0" y="2321004"/>
            <a:ext cx="9144000" cy="369332"/>
          </a:xfrm>
          <a:prstGeom prst="rect">
            <a:avLst/>
          </a:prstGeom>
        </p:spPr>
        <p:txBody>
          <a:bodyPr wrap="square">
            <a:spAutoFit/>
          </a:bodyPr>
          <a:lstStyle/>
          <a:p>
            <a:pPr lvl="0" indent="457200" algn="just" defTabSz="914400"/>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58790375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748862"/>
          </a:xfrm>
        </p:spPr>
        <p:txBody>
          <a:bodyPr/>
          <a:lstStyle/>
          <a:p>
            <a:pPr algn="ctr"/>
            <a:r>
              <a:rPr lang="en-US" sz="2800" b="1" dirty="0">
                <a:solidFill>
                  <a:srgbClr val="775F55"/>
                </a:solidFill>
                <a:latin typeface="Times New Roman"/>
                <a:ea typeface="Calibri"/>
                <a:cs typeface="Times New Roman"/>
              </a:rPr>
              <a:t>4. </a:t>
            </a:r>
            <a:r>
              <a:rPr lang="vi-VN" sz="2800" b="1" dirty="0">
                <a:solidFill>
                  <a:srgbClr val="775F55"/>
                </a:solidFill>
                <a:latin typeface="Times New Roman"/>
                <a:ea typeface="Calibri"/>
                <a:cs typeface="Times New Roman"/>
              </a:rPr>
              <a:t>CHẨN ĐOÁN BỆNH DO NHIỄM VI RÚT </a:t>
            </a:r>
            <a:r>
              <a:rPr lang="en-US" sz="2800" b="1" dirty="0" err="1">
                <a:solidFill>
                  <a:srgbClr val="775F55"/>
                </a:solidFill>
                <a:latin typeface="Times New Roman"/>
                <a:ea typeface="Calibri"/>
                <a:cs typeface="Times New Roman"/>
              </a:rPr>
              <a:t>nCoV</a:t>
            </a:r>
            <a:endParaRPr lang="en-US" sz="2800" b="1" dirty="0">
              <a:solidFill>
                <a:srgbClr val="002060"/>
              </a:solidFill>
              <a:latin typeface="Arial" pitchFamily="34" charset="0"/>
              <a:cs typeface="Arial" pitchFamily="34" charset="0"/>
            </a:endParaRPr>
          </a:p>
        </p:txBody>
      </p:sp>
      <p:sp>
        <p:nvSpPr>
          <p:cNvPr id="3" name="Content Placeholder 2"/>
          <p:cNvSpPr>
            <a:spLocks noGrp="1"/>
          </p:cNvSpPr>
          <p:nvPr>
            <p:ph sz="quarter" idx="1"/>
          </p:nvPr>
        </p:nvSpPr>
        <p:spPr>
          <a:xfrm>
            <a:off x="141891" y="1347950"/>
            <a:ext cx="9002109" cy="5289333"/>
          </a:xfrm>
        </p:spPr>
        <p:txBody>
          <a:bodyPr/>
          <a:lstStyle/>
          <a:p>
            <a:pPr indent="0" algn="just" fontAlgn="auto">
              <a:lnSpc>
                <a:spcPts val="3500"/>
              </a:lnSpc>
              <a:spcBef>
                <a:spcPts val="600"/>
              </a:spcBef>
              <a:spcAft>
                <a:spcPts val="300"/>
              </a:spcAft>
              <a:buFont typeface="Arial" pitchFamily="34" charset="0"/>
              <a:buNone/>
              <a:defRPr/>
            </a:pPr>
            <a:endParaRPr lang="en-US" sz="3500" b="1" i="1" dirty="0" smtClean="0">
              <a:latin typeface="Times New Roman"/>
              <a:ea typeface="Calibri"/>
              <a:cs typeface="Times New Roman"/>
            </a:endParaRPr>
          </a:p>
          <a:p>
            <a:pPr indent="0" algn="just" fontAlgn="auto">
              <a:lnSpc>
                <a:spcPts val="3500"/>
              </a:lnSpc>
              <a:spcBef>
                <a:spcPts val="600"/>
              </a:spcBef>
              <a:spcAft>
                <a:spcPts val="300"/>
              </a:spcAft>
              <a:buFont typeface="Arial" pitchFamily="34" charset="0"/>
              <a:buNone/>
              <a:defRPr/>
            </a:pPr>
            <a:r>
              <a:rPr lang="en-US" sz="3500" b="1" i="1" dirty="0" smtClean="0">
                <a:latin typeface="Times New Roman"/>
                <a:ea typeface="Calibri"/>
                <a:cs typeface="Times New Roman"/>
              </a:rPr>
              <a:t>4.4. </a:t>
            </a:r>
            <a:r>
              <a:rPr lang="en-US" sz="3500" b="1" i="1" dirty="0" err="1" smtClean="0">
                <a:latin typeface="Times New Roman"/>
                <a:ea typeface="Calibri"/>
                <a:cs typeface="Times New Roman"/>
              </a:rPr>
              <a:t>Chẩn</a:t>
            </a:r>
            <a:r>
              <a:rPr lang="en-US" sz="3500" b="1" i="1" dirty="0" smtClean="0">
                <a:latin typeface="Times New Roman"/>
                <a:ea typeface="Calibri"/>
                <a:cs typeface="Times New Roman"/>
              </a:rPr>
              <a:t> </a:t>
            </a:r>
            <a:r>
              <a:rPr lang="en-US" sz="3500" b="1" i="1" dirty="0" err="1" smtClean="0">
                <a:latin typeface="Times New Roman"/>
                <a:ea typeface="Calibri"/>
                <a:cs typeface="Times New Roman"/>
              </a:rPr>
              <a:t>đoán</a:t>
            </a:r>
            <a:r>
              <a:rPr lang="en-US" sz="3500" b="1" i="1" dirty="0" smtClean="0">
                <a:latin typeface="Times New Roman"/>
                <a:ea typeface="Calibri"/>
                <a:cs typeface="Times New Roman"/>
              </a:rPr>
              <a:t> </a:t>
            </a:r>
            <a:r>
              <a:rPr lang="en-US" sz="3500" b="1" i="1" dirty="0" err="1" smtClean="0">
                <a:latin typeface="Times New Roman"/>
                <a:ea typeface="Calibri"/>
                <a:cs typeface="Times New Roman"/>
              </a:rPr>
              <a:t>phân</a:t>
            </a:r>
            <a:r>
              <a:rPr lang="en-US" sz="3500" b="1" i="1" dirty="0" smtClean="0">
                <a:latin typeface="Times New Roman"/>
                <a:ea typeface="Calibri"/>
                <a:cs typeface="Times New Roman"/>
              </a:rPr>
              <a:t> </a:t>
            </a:r>
            <a:r>
              <a:rPr lang="en-US" sz="3500" b="1" i="1" dirty="0" err="1" smtClean="0">
                <a:latin typeface="Times New Roman"/>
                <a:ea typeface="Calibri"/>
                <a:cs typeface="Times New Roman"/>
              </a:rPr>
              <a:t>biệt</a:t>
            </a:r>
            <a:endParaRPr lang="en-US" sz="3500" b="1" i="1" dirty="0" smtClean="0">
              <a:latin typeface="Times New Roman"/>
              <a:ea typeface="Calibri"/>
              <a:cs typeface="Times New Roman"/>
            </a:endParaRPr>
          </a:p>
          <a:p>
            <a:pPr indent="0" algn="just" fontAlgn="auto">
              <a:lnSpc>
                <a:spcPts val="3500"/>
              </a:lnSpc>
              <a:spcBef>
                <a:spcPts val="500"/>
              </a:spcBef>
              <a:spcAft>
                <a:spcPts val="300"/>
              </a:spcAft>
              <a:buFont typeface="Arial" pitchFamily="34" charset="0"/>
              <a:buNone/>
              <a:defRPr/>
            </a:pPr>
            <a:r>
              <a:rPr lang="en-US" sz="3500" dirty="0" smtClean="0">
                <a:latin typeface="Times New Roman"/>
                <a:ea typeface="Calibri"/>
                <a:cs typeface="Times New Roman"/>
              </a:rPr>
              <a:t>- </a:t>
            </a:r>
            <a:r>
              <a:rPr lang="en-US" sz="3500" dirty="0" err="1">
                <a:latin typeface="Times New Roman"/>
                <a:ea typeface="Calibri"/>
                <a:cs typeface="Times New Roman"/>
              </a:rPr>
              <a:t>Viêm</a:t>
            </a:r>
            <a:r>
              <a:rPr lang="en-US" sz="3500" dirty="0">
                <a:latin typeface="Times New Roman"/>
                <a:ea typeface="Calibri"/>
                <a:cs typeface="Times New Roman"/>
              </a:rPr>
              <a:t> </a:t>
            </a:r>
            <a:r>
              <a:rPr lang="en-US" sz="3500" dirty="0" err="1">
                <a:latin typeface="Times New Roman"/>
                <a:ea typeface="Calibri"/>
                <a:cs typeface="Times New Roman"/>
              </a:rPr>
              <a:t>phổi</a:t>
            </a:r>
            <a:r>
              <a:rPr lang="en-US" sz="3500" dirty="0">
                <a:latin typeface="Times New Roman"/>
                <a:ea typeface="Calibri"/>
                <a:cs typeface="Times New Roman"/>
              </a:rPr>
              <a:t> do </a:t>
            </a:r>
            <a:r>
              <a:rPr lang="en-US" sz="3500" dirty="0" err="1">
                <a:latin typeface="Times New Roman"/>
                <a:ea typeface="Calibri"/>
                <a:cs typeface="Times New Roman"/>
              </a:rPr>
              <a:t>nCov</a:t>
            </a:r>
            <a:r>
              <a:rPr lang="en-US" sz="3500" dirty="0">
                <a:latin typeface="Times New Roman"/>
                <a:ea typeface="Calibri"/>
                <a:cs typeface="Times New Roman"/>
              </a:rPr>
              <a:t> </a:t>
            </a:r>
            <a:r>
              <a:rPr lang="en-US" sz="3500" dirty="0" err="1">
                <a:latin typeface="Times New Roman"/>
                <a:ea typeface="Calibri"/>
                <a:cs typeface="Times New Roman"/>
              </a:rPr>
              <a:t>gây</a:t>
            </a:r>
            <a:r>
              <a:rPr lang="en-US" sz="3500" dirty="0">
                <a:latin typeface="Times New Roman"/>
                <a:ea typeface="Calibri"/>
                <a:cs typeface="Times New Roman"/>
              </a:rPr>
              <a:t> </a:t>
            </a:r>
            <a:r>
              <a:rPr lang="en-US" sz="3500" dirty="0" err="1">
                <a:latin typeface="Times New Roman"/>
                <a:ea typeface="Calibri"/>
                <a:cs typeface="Times New Roman"/>
              </a:rPr>
              <a:t>ra</a:t>
            </a:r>
            <a:r>
              <a:rPr lang="en-US" sz="3500" dirty="0">
                <a:latin typeface="Times New Roman"/>
                <a:ea typeface="Calibri"/>
                <a:cs typeface="Times New Roman"/>
              </a:rPr>
              <a:t> </a:t>
            </a:r>
            <a:r>
              <a:rPr lang="en-US" sz="3500" dirty="0" err="1">
                <a:latin typeface="Times New Roman"/>
                <a:ea typeface="Calibri"/>
                <a:cs typeface="Times New Roman"/>
              </a:rPr>
              <a:t>cần</a:t>
            </a:r>
            <a:r>
              <a:rPr lang="en-US" sz="3500" dirty="0">
                <a:latin typeface="Times New Roman"/>
                <a:ea typeface="Calibri"/>
                <a:cs typeface="Times New Roman"/>
              </a:rPr>
              <a:t> </a:t>
            </a:r>
            <a:r>
              <a:rPr lang="en-US" sz="3500" dirty="0" err="1">
                <a:latin typeface="Times New Roman"/>
                <a:ea typeface="Calibri"/>
                <a:cs typeface="Times New Roman"/>
              </a:rPr>
              <a:t>được</a:t>
            </a:r>
            <a:r>
              <a:rPr lang="en-US" sz="3500" dirty="0">
                <a:latin typeface="Times New Roman"/>
                <a:ea typeface="Calibri"/>
                <a:cs typeface="Times New Roman"/>
              </a:rPr>
              <a:t> </a:t>
            </a:r>
            <a:r>
              <a:rPr lang="en-US" sz="3500" dirty="0" err="1">
                <a:latin typeface="Times New Roman"/>
                <a:ea typeface="Calibri"/>
                <a:cs typeface="Times New Roman"/>
              </a:rPr>
              <a:t>chẩn</a:t>
            </a:r>
            <a:r>
              <a:rPr lang="en-US" sz="3500" dirty="0">
                <a:latin typeface="Times New Roman"/>
                <a:ea typeface="Calibri"/>
                <a:cs typeface="Times New Roman"/>
              </a:rPr>
              <a:t> </a:t>
            </a:r>
            <a:r>
              <a:rPr lang="en-US" sz="3500" dirty="0" err="1">
                <a:latin typeface="Times New Roman"/>
                <a:ea typeface="Calibri"/>
                <a:cs typeface="Times New Roman"/>
              </a:rPr>
              <a:t>đoán</a:t>
            </a:r>
            <a:r>
              <a:rPr lang="en-US" sz="3500" dirty="0">
                <a:latin typeface="Times New Roman"/>
                <a:ea typeface="Calibri"/>
                <a:cs typeface="Times New Roman"/>
              </a:rPr>
              <a:t> </a:t>
            </a:r>
            <a:r>
              <a:rPr lang="en-US" sz="3500" dirty="0" err="1">
                <a:latin typeface="Times New Roman"/>
                <a:ea typeface="Calibri"/>
                <a:cs typeface="Times New Roman"/>
              </a:rPr>
              <a:t>phân</a:t>
            </a:r>
            <a:r>
              <a:rPr lang="en-US" sz="3500" dirty="0">
                <a:latin typeface="Times New Roman"/>
                <a:ea typeface="Calibri"/>
                <a:cs typeface="Times New Roman"/>
              </a:rPr>
              <a:t> </a:t>
            </a:r>
            <a:r>
              <a:rPr lang="en-US" sz="3500" dirty="0" err="1">
                <a:latin typeface="Times New Roman"/>
                <a:ea typeface="Calibri"/>
                <a:cs typeface="Times New Roman"/>
              </a:rPr>
              <a:t>biệt</a:t>
            </a:r>
            <a:r>
              <a:rPr lang="en-US" sz="3500" dirty="0">
                <a:latin typeface="Times New Roman"/>
                <a:ea typeface="Calibri"/>
                <a:cs typeface="Times New Roman"/>
              </a:rPr>
              <a:t> </a:t>
            </a:r>
            <a:r>
              <a:rPr lang="en-US" sz="3500" dirty="0" err="1">
                <a:latin typeface="Times New Roman"/>
                <a:ea typeface="Calibri"/>
                <a:cs typeface="Times New Roman"/>
              </a:rPr>
              <a:t>với</a:t>
            </a:r>
            <a:r>
              <a:rPr lang="en-US" sz="3500" dirty="0">
                <a:latin typeface="Times New Roman"/>
                <a:ea typeface="Calibri"/>
                <a:cs typeface="Times New Roman"/>
              </a:rPr>
              <a:t> :</a:t>
            </a:r>
            <a:endParaRPr lang="vi-VN" sz="3500" dirty="0">
              <a:latin typeface="Calibri"/>
              <a:ea typeface="Calibri"/>
              <a:cs typeface="Times New Roman"/>
            </a:endParaRPr>
          </a:p>
          <a:p>
            <a:pPr marL="342900" indent="0" algn="just" fontAlgn="auto">
              <a:lnSpc>
                <a:spcPts val="3500"/>
              </a:lnSpc>
              <a:spcBef>
                <a:spcPts val="500"/>
              </a:spcBef>
              <a:spcAft>
                <a:spcPts val="300"/>
              </a:spcAft>
              <a:buNone/>
              <a:defRPr/>
            </a:pPr>
            <a:r>
              <a:rPr lang="en-US" sz="3500" dirty="0" smtClean="0">
                <a:latin typeface="Times New Roman"/>
                <a:ea typeface="Calibri"/>
                <a:cs typeface="Times New Roman"/>
              </a:rPr>
              <a:t>+ </a:t>
            </a:r>
            <a:r>
              <a:rPr lang="en-US" sz="3500" dirty="0" err="1" smtClean="0">
                <a:latin typeface="Times New Roman"/>
                <a:ea typeface="Calibri"/>
                <a:cs typeface="Times New Roman"/>
              </a:rPr>
              <a:t>Cúm</a:t>
            </a:r>
            <a:r>
              <a:rPr lang="en-US" sz="3500" dirty="0" smtClean="0">
                <a:latin typeface="Times New Roman"/>
                <a:ea typeface="Calibri"/>
                <a:cs typeface="Times New Roman"/>
              </a:rPr>
              <a:t> </a:t>
            </a:r>
            <a:r>
              <a:rPr lang="en-US" sz="3500" dirty="0" err="1">
                <a:latin typeface="Times New Roman"/>
                <a:ea typeface="Calibri"/>
                <a:cs typeface="Times New Roman"/>
              </a:rPr>
              <a:t>nặng</a:t>
            </a:r>
            <a:r>
              <a:rPr lang="en-US" sz="3500" dirty="0">
                <a:latin typeface="Times New Roman"/>
                <a:ea typeface="Calibri"/>
                <a:cs typeface="Times New Roman"/>
              </a:rPr>
              <a:t> (</a:t>
            </a:r>
            <a:r>
              <a:rPr lang="en-US" sz="3500" dirty="0" err="1">
                <a:latin typeface="Times New Roman"/>
                <a:ea typeface="Calibri"/>
                <a:cs typeface="Times New Roman"/>
              </a:rPr>
              <a:t>Cúm</a:t>
            </a:r>
            <a:r>
              <a:rPr lang="en-US" sz="3500" dirty="0">
                <a:latin typeface="Times New Roman"/>
                <a:ea typeface="Calibri"/>
                <a:cs typeface="Times New Roman"/>
              </a:rPr>
              <a:t> A/H1N1 </a:t>
            </a:r>
            <a:r>
              <a:rPr lang="en-US" sz="3500" dirty="0" err="1">
                <a:latin typeface="Times New Roman"/>
                <a:ea typeface="Calibri"/>
                <a:cs typeface="Times New Roman"/>
              </a:rPr>
              <a:t>hoặc</a:t>
            </a:r>
            <a:r>
              <a:rPr lang="en-US" sz="3500" dirty="0">
                <a:latin typeface="Times New Roman"/>
                <a:ea typeface="Calibri"/>
                <a:cs typeface="Times New Roman"/>
              </a:rPr>
              <a:t> </a:t>
            </a:r>
            <a:r>
              <a:rPr lang="en-US" sz="3500" dirty="0" err="1">
                <a:latin typeface="Times New Roman"/>
                <a:ea typeface="Calibri"/>
                <a:cs typeface="Times New Roman"/>
              </a:rPr>
              <a:t>cúm</a:t>
            </a:r>
            <a:r>
              <a:rPr lang="en-US" sz="3500" dirty="0">
                <a:latin typeface="Times New Roman"/>
                <a:ea typeface="Calibri"/>
                <a:cs typeface="Times New Roman"/>
              </a:rPr>
              <a:t> </a:t>
            </a:r>
            <a:r>
              <a:rPr lang="en-US" sz="3500" dirty="0" err="1">
                <a:latin typeface="Times New Roman"/>
                <a:ea typeface="Calibri"/>
                <a:cs typeface="Times New Roman"/>
              </a:rPr>
              <a:t>gia</a:t>
            </a:r>
            <a:r>
              <a:rPr lang="en-US" sz="3500" dirty="0">
                <a:latin typeface="Times New Roman"/>
                <a:ea typeface="Calibri"/>
                <a:cs typeface="Times New Roman"/>
              </a:rPr>
              <a:t> </a:t>
            </a:r>
            <a:r>
              <a:rPr lang="en-US" sz="3500" dirty="0" err="1">
                <a:latin typeface="Times New Roman"/>
                <a:ea typeface="Calibri"/>
                <a:cs typeface="Times New Roman"/>
              </a:rPr>
              <a:t>cầm</a:t>
            </a:r>
            <a:r>
              <a:rPr lang="en-US" sz="3500" dirty="0">
                <a:latin typeface="Times New Roman"/>
                <a:ea typeface="Calibri"/>
                <a:cs typeface="Times New Roman"/>
              </a:rPr>
              <a:t> A/H5N1 ...)</a:t>
            </a:r>
            <a:endParaRPr lang="en-US" sz="3500" dirty="0">
              <a:ea typeface="Calibri"/>
              <a:cs typeface="Times New Roman"/>
            </a:endParaRPr>
          </a:p>
          <a:p>
            <a:pPr marL="342900" indent="0" algn="just" fontAlgn="auto">
              <a:lnSpc>
                <a:spcPts val="3500"/>
              </a:lnSpc>
              <a:spcBef>
                <a:spcPts val="500"/>
              </a:spcBef>
              <a:spcAft>
                <a:spcPts val="300"/>
              </a:spcAft>
              <a:buNone/>
              <a:defRPr/>
            </a:pPr>
            <a:r>
              <a:rPr lang="en-US" sz="3500" dirty="0" smtClean="0">
                <a:latin typeface="Times New Roman"/>
                <a:ea typeface="Calibri"/>
                <a:cs typeface="Times New Roman"/>
              </a:rPr>
              <a:t>+ SARS-</a:t>
            </a:r>
            <a:r>
              <a:rPr lang="en-US" sz="3500" dirty="0" err="1" smtClean="0">
                <a:latin typeface="Times New Roman"/>
                <a:ea typeface="Calibri"/>
                <a:cs typeface="Times New Roman"/>
              </a:rPr>
              <a:t>CoV</a:t>
            </a:r>
            <a:r>
              <a:rPr lang="en-US" sz="3500" dirty="0" smtClean="0">
                <a:latin typeface="Times New Roman"/>
                <a:ea typeface="Calibri"/>
                <a:cs typeface="Times New Roman"/>
              </a:rPr>
              <a:t> </a:t>
            </a:r>
            <a:r>
              <a:rPr lang="en-US" sz="3500" dirty="0" err="1">
                <a:latin typeface="Times New Roman"/>
                <a:ea typeface="Calibri"/>
                <a:cs typeface="Times New Roman"/>
              </a:rPr>
              <a:t>và</a:t>
            </a:r>
            <a:r>
              <a:rPr lang="en-US" sz="3500" dirty="0">
                <a:latin typeface="Times New Roman"/>
                <a:ea typeface="Calibri"/>
                <a:cs typeface="Times New Roman"/>
              </a:rPr>
              <a:t> MER-</a:t>
            </a:r>
            <a:r>
              <a:rPr lang="en-US" sz="3500" dirty="0" err="1">
                <a:latin typeface="Times New Roman"/>
                <a:ea typeface="Calibri"/>
                <a:cs typeface="Times New Roman"/>
              </a:rPr>
              <a:t>CoV</a:t>
            </a:r>
            <a:endParaRPr lang="vi-VN" sz="3500" dirty="0">
              <a:latin typeface="Calibri"/>
              <a:ea typeface="Calibri"/>
              <a:cs typeface="Times New Roman"/>
            </a:endParaRPr>
          </a:p>
          <a:p>
            <a:pPr indent="0" algn="just" fontAlgn="auto">
              <a:lnSpc>
                <a:spcPts val="3500"/>
              </a:lnSpc>
              <a:spcBef>
                <a:spcPts val="500"/>
              </a:spcBef>
              <a:spcAft>
                <a:spcPts val="300"/>
              </a:spcAft>
              <a:buFont typeface="Arial" pitchFamily="34" charset="0"/>
              <a:buNone/>
              <a:defRPr/>
            </a:pPr>
            <a:r>
              <a:rPr lang="en-US" sz="3500" dirty="0" smtClean="0">
                <a:latin typeface="Times New Roman"/>
                <a:ea typeface="Calibri"/>
                <a:cs typeface="Times New Roman"/>
              </a:rPr>
              <a:t>+ </a:t>
            </a:r>
            <a:r>
              <a:rPr lang="en-US" sz="3500" dirty="0" err="1">
                <a:latin typeface="Times New Roman"/>
                <a:ea typeface="Calibri"/>
                <a:cs typeface="Times New Roman"/>
              </a:rPr>
              <a:t>Viêm</a:t>
            </a:r>
            <a:r>
              <a:rPr lang="en-US" sz="3500" dirty="0">
                <a:latin typeface="Times New Roman"/>
                <a:ea typeface="Calibri"/>
                <a:cs typeface="Times New Roman"/>
              </a:rPr>
              <a:t> </a:t>
            </a:r>
            <a:r>
              <a:rPr lang="en-US" sz="3500" dirty="0" err="1">
                <a:latin typeface="Times New Roman"/>
                <a:ea typeface="Calibri"/>
                <a:cs typeface="Times New Roman"/>
              </a:rPr>
              <a:t>phổi</a:t>
            </a:r>
            <a:r>
              <a:rPr lang="en-US" sz="3500" dirty="0">
                <a:latin typeface="Times New Roman"/>
                <a:ea typeface="Calibri"/>
                <a:cs typeface="Times New Roman"/>
              </a:rPr>
              <a:t> </a:t>
            </a:r>
            <a:r>
              <a:rPr lang="en-US" sz="3500" dirty="0" err="1">
                <a:latin typeface="Times New Roman"/>
                <a:ea typeface="Calibri"/>
                <a:cs typeface="Times New Roman"/>
              </a:rPr>
              <a:t>không</a:t>
            </a:r>
            <a:r>
              <a:rPr lang="en-US" sz="3500" dirty="0">
                <a:latin typeface="Times New Roman"/>
                <a:ea typeface="Calibri"/>
                <a:cs typeface="Times New Roman"/>
              </a:rPr>
              <a:t> </a:t>
            </a:r>
            <a:r>
              <a:rPr lang="en-US" sz="3500" dirty="0" err="1">
                <a:latin typeface="Times New Roman"/>
                <a:ea typeface="Calibri"/>
                <a:cs typeface="Times New Roman"/>
              </a:rPr>
              <a:t>điển</a:t>
            </a:r>
            <a:r>
              <a:rPr lang="en-US" sz="3500" dirty="0">
                <a:latin typeface="Times New Roman"/>
                <a:ea typeface="Calibri"/>
                <a:cs typeface="Times New Roman"/>
              </a:rPr>
              <a:t> </a:t>
            </a:r>
            <a:r>
              <a:rPr lang="en-US" sz="3500" dirty="0" err="1">
                <a:latin typeface="Times New Roman"/>
                <a:ea typeface="Calibri"/>
                <a:cs typeface="Times New Roman"/>
              </a:rPr>
              <a:t>hình</a:t>
            </a:r>
            <a:r>
              <a:rPr lang="en-US" sz="3500" dirty="0">
                <a:latin typeface="Times New Roman"/>
                <a:ea typeface="Calibri"/>
                <a:cs typeface="Times New Roman"/>
              </a:rPr>
              <a:t> do </a:t>
            </a:r>
            <a:r>
              <a:rPr lang="en-US" sz="3500" dirty="0" err="1">
                <a:latin typeface="Times New Roman"/>
                <a:ea typeface="Calibri"/>
                <a:cs typeface="Times New Roman"/>
              </a:rPr>
              <a:t>các</a:t>
            </a:r>
            <a:r>
              <a:rPr lang="en-US" sz="3500" dirty="0">
                <a:latin typeface="Times New Roman"/>
                <a:ea typeface="Calibri"/>
                <a:cs typeface="Times New Roman"/>
              </a:rPr>
              <a:t> </a:t>
            </a:r>
            <a:r>
              <a:rPr lang="en-US" sz="3500" dirty="0" err="1">
                <a:latin typeface="Times New Roman"/>
                <a:ea typeface="Calibri"/>
                <a:cs typeface="Times New Roman"/>
              </a:rPr>
              <a:t>nguyên</a:t>
            </a:r>
            <a:r>
              <a:rPr lang="en-US" sz="3500" dirty="0">
                <a:latin typeface="Times New Roman"/>
                <a:ea typeface="Calibri"/>
                <a:cs typeface="Times New Roman"/>
              </a:rPr>
              <a:t> </a:t>
            </a:r>
            <a:r>
              <a:rPr lang="en-US" sz="3500" dirty="0" err="1">
                <a:latin typeface="Times New Roman"/>
                <a:ea typeface="Calibri"/>
                <a:cs typeface="Times New Roman"/>
              </a:rPr>
              <a:t>nhân</a:t>
            </a:r>
            <a:r>
              <a:rPr lang="en-US" sz="3500" dirty="0">
                <a:latin typeface="Times New Roman"/>
                <a:ea typeface="Calibri"/>
                <a:cs typeface="Times New Roman"/>
              </a:rPr>
              <a:t> </a:t>
            </a:r>
            <a:r>
              <a:rPr lang="en-US" sz="3500" dirty="0" err="1">
                <a:latin typeface="Times New Roman"/>
                <a:ea typeface="Calibri"/>
                <a:cs typeface="Times New Roman"/>
              </a:rPr>
              <a:t>khác</a:t>
            </a:r>
            <a:r>
              <a:rPr lang="en-US" sz="3500" dirty="0">
                <a:latin typeface="Times New Roman"/>
                <a:ea typeface="Calibri"/>
                <a:cs typeface="Times New Roman"/>
              </a:rPr>
              <a:t>: Vi </a:t>
            </a:r>
            <a:r>
              <a:rPr lang="en-US" sz="3500" dirty="0" err="1">
                <a:latin typeface="Times New Roman"/>
                <a:ea typeface="Calibri"/>
                <a:cs typeface="Times New Roman"/>
              </a:rPr>
              <a:t>rút</a:t>
            </a:r>
            <a:r>
              <a:rPr lang="en-US" sz="3500" dirty="0">
                <a:latin typeface="Times New Roman"/>
                <a:ea typeface="Calibri"/>
                <a:cs typeface="Times New Roman"/>
              </a:rPr>
              <a:t> </a:t>
            </a:r>
            <a:r>
              <a:rPr lang="en-US" sz="3500" dirty="0" err="1">
                <a:latin typeface="Times New Roman"/>
                <a:ea typeface="Calibri"/>
                <a:cs typeface="Times New Roman"/>
              </a:rPr>
              <a:t>hợp</a:t>
            </a:r>
            <a:r>
              <a:rPr lang="en-US" sz="3500" dirty="0">
                <a:latin typeface="Times New Roman"/>
                <a:ea typeface="Calibri"/>
                <a:cs typeface="Times New Roman"/>
              </a:rPr>
              <a:t> </a:t>
            </a:r>
            <a:r>
              <a:rPr lang="en-US" sz="3500" dirty="0" err="1">
                <a:latin typeface="Times New Roman"/>
                <a:ea typeface="Calibri"/>
                <a:cs typeface="Times New Roman"/>
              </a:rPr>
              <a:t>Bào</a:t>
            </a:r>
            <a:r>
              <a:rPr lang="en-US" sz="3500" dirty="0">
                <a:latin typeface="Times New Roman"/>
                <a:ea typeface="Calibri"/>
                <a:cs typeface="Times New Roman"/>
              </a:rPr>
              <a:t> </a:t>
            </a:r>
            <a:r>
              <a:rPr lang="en-US" sz="3500" dirty="0" err="1">
                <a:latin typeface="Times New Roman"/>
                <a:ea typeface="Calibri"/>
                <a:cs typeface="Times New Roman"/>
              </a:rPr>
              <a:t>hô</a:t>
            </a:r>
            <a:r>
              <a:rPr lang="en-US" sz="3500" dirty="0">
                <a:latin typeface="Times New Roman"/>
                <a:ea typeface="Calibri"/>
                <a:cs typeface="Times New Roman"/>
              </a:rPr>
              <a:t> </a:t>
            </a:r>
            <a:r>
              <a:rPr lang="en-US" sz="3500" dirty="0" err="1">
                <a:latin typeface="Times New Roman"/>
                <a:ea typeface="Calibri"/>
                <a:cs typeface="Times New Roman"/>
              </a:rPr>
              <a:t>hấp</a:t>
            </a:r>
            <a:r>
              <a:rPr lang="en-US" sz="3500" dirty="0">
                <a:latin typeface="Times New Roman"/>
                <a:ea typeface="Calibri"/>
                <a:cs typeface="Times New Roman"/>
              </a:rPr>
              <a:t> (SRV) adenovirus, mycoplasma ...</a:t>
            </a:r>
            <a:endParaRPr lang="vi-VN" sz="3500" dirty="0">
              <a:latin typeface="Calibri"/>
              <a:ea typeface="Calibri"/>
              <a:cs typeface="Times New Roman"/>
            </a:endParaRPr>
          </a:p>
        </p:txBody>
      </p:sp>
    </p:spTree>
    <p:extLst>
      <p:ext uri="{BB962C8B-B14F-4D97-AF65-F5344CB8AC3E}">
        <p14:creationId xmlns:p14="http://schemas.microsoft.com/office/powerpoint/2010/main" val="3587903750"/>
      </p:ext>
    </p:extLst>
  </p:cSld>
  <p:clrMapOvr>
    <a:masterClrMapping/>
  </p:clrMapOvr>
  <p:transition spd="slow">
    <p:wheel spokes="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ea typeface="Calibri"/>
                <a:cs typeface="Times New Roman" pitchFamily="18" charset="0"/>
              </a:rPr>
              <a:t>5</a:t>
            </a:r>
            <a:r>
              <a:rPr lang="en-US" sz="3200" b="1" dirty="0" smtClean="0">
                <a:ea typeface="Calibri"/>
                <a:cs typeface="Times New Roman" pitchFamily="18" charset="0"/>
              </a:rPr>
              <a:t>. </a:t>
            </a:r>
            <a:r>
              <a:rPr lang="en-US" sz="2800" b="1" dirty="0" smtClean="0">
                <a:ea typeface="Calibri"/>
                <a:cs typeface="Times New Roman" pitchFamily="18" charset="0"/>
              </a:rPr>
              <a:t>CÔNG TÁC LÃNH ĐẠO CHỈ </a:t>
            </a:r>
            <a:br>
              <a:rPr lang="en-US" sz="2800" b="1" dirty="0" smtClean="0">
                <a:ea typeface="Calibri"/>
                <a:cs typeface="Times New Roman" pitchFamily="18" charset="0"/>
              </a:rPr>
            </a:br>
            <a:r>
              <a:rPr lang="vi-VN" sz="2800" b="1" dirty="0" smtClean="0">
                <a:ea typeface="Calibri"/>
                <a:cs typeface="Times New Roman" pitchFamily="18" charset="0"/>
              </a:rPr>
              <a:t>PHÒNG </a:t>
            </a:r>
            <a:r>
              <a:rPr lang="en-US" sz="2800" b="1" dirty="0" smtClean="0">
                <a:ea typeface="Calibri"/>
                <a:cs typeface="Times New Roman" pitchFamily="18" charset="0"/>
              </a:rPr>
              <a:t>CHỐNG DỊCH </a:t>
            </a:r>
            <a:r>
              <a:rPr lang="vi-VN" sz="2800" b="1" dirty="0" smtClean="0">
                <a:ea typeface="Calibri"/>
                <a:cs typeface="Times New Roman" pitchFamily="18" charset="0"/>
              </a:rPr>
              <a:t>BỆNH</a:t>
            </a:r>
            <a:r>
              <a:rPr lang="en-US" sz="2800" b="1" dirty="0" smtClean="0">
                <a:ea typeface="Calibri"/>
                <a:cs typeface="Times New Roman" pitchFamily="18" charset="0"/>
              </a:rPr>
              <a:t> </a:t>
            </a:r>
            <a:r>
              <a:rPr lang="en-US" sz="2800" b="1" dirty="0" err="1" smtClean="0">
                <a:ea typeface="Calibri"/>
                <a:cs typeface="Times New Roman" pitchFamily="18" charset="0"/>
              </a:rPr>
              <a:t>nCoV</a:t>
            </a:r>
            <a:endParaRPr lang="vi-VN" sz="2800" dirty="0">
              <a:cs typeface="Times New Roman" pitchFamily="18" charset="0"/>
            </a:endParaRPr>
          </a:p>
        </p:txBody>
      </p:sp>
      <p:sp>
        <p:nvSpPr>
          <p:cNvPr id="3" name="Content Placeholder 2"/>
          <p:cNvSpPr>
            <a:spLocks noGrp="1"/>
          </p:cNvSpPr>
          <p:nvPr>
            <p:ph sz="quarter" idx="1"/>
          </p:nvPr>
        </p:nvSpPr>
        <p:spPr>
          <a:xfrm>
            <a:off x="612648" y="1600199"/>
            <a:ext cx="8153400" cy="4892675"/>
          </a:xfrm>
        </p:spPr>
        <p:txBody>
          <a:bodyPr/>
          <a:lstStyle/>
          <a:p>
            <a:pPr algn="just"/>
            <a:r>
              <a:rPr lang="en-US" sz="3600" dirty="0" err="1"/>
              <a:t>Trước</a:t>
            </a:r>
            <a:r>
              <a:rPr lang="en-US" sz="3600" dirty="0"/>
              <a:t> </a:t>
            </a:r>
            <a:r>
              <a:rPr lang="en-US" sz="3600" dirty="0" err="1"/>
              <a:t>tình</a:t>
            </a:r>
            <a:r>
              <a:rPr lang="en-US" sz="3600" dirty="0"/>
              <a:t> </a:t>
            </a:r>
            <a:r>
              <a:rPr lang="en-US" sz="3600" dirty="0" err="1"/>
              <a:t>hình</a:t>
            </a:r>
            <a:r>
              <a:rPr lang="en-US" sz="3600" dirty="0"/>
              <a:t> </a:t>
            </a:r>
            <a:r>
              <a:rPr lang="en-US" sz="3600" dirty="0" err="1"/>
              <a:t>diễn</a:t>
            </a:r>
            <a:r>
              <a:rPr lang="en-US" sz="3600" dirty="0"/>
              <a:t> </a:t>
            </a:r>
            <a:r>
              <a:rPr lang="en-US" sz="3600" dirty="0" err="1"/>
              <a:t>biến</a:t>
            </a:r>
            <a:r>
              <a:rPr lang="en-US" sz="3600" dirty="0"/>
              <a:t> </a:t>
            </a:r>
            <a:r>
              <a:rPr lang="en-US" sz="3600" dirty="0" err="1"/>
              <a:t>phức</a:t>
            </a:r>
            <a:r>
              <a:rPr lang="en-US" sz="3600" dirty="0"/>
              <a:t> </a:t>
            </a:r>
            <a:r>
              <a:rPr lang="en-US" sz="3600" dirty="0" err="1"/>
              <a:t>tạp</a:t>
            </a:r>
            <a:r>
              <a:rPr lang="en-US" sz="3600" dirty="0"/>
              <a:t> </a:t>
            </a:r>
            <a:r>
              <a:rPr lang="en-US" sz="3600" dirty="0" err="1"/>
              <a:t>của</a:t>
            </a:r>
            <a:r>
              <a:rPr lang="en-US" sz="3600" dirty="0"/>
              <a:t> </a:t>
            </a:r>
            <a:r>
              <a:rPr lang="en-US" sz="3600" dirty="0" err="1"/>
              <a:t>bệnh</a:t>
            </a:r>
            <a:r>
              <a:rPr lang="en-US" sz="3600" dirty="0"/>
              <a:t> </a:t>
            </a:r>
            <a:r>
              <a:rPr lang="en-US" sz="3600" dirty="0" err="1" smtClean="0"/>
              <a:t>dịch</a:t>
            </a:r>
            <a:r>
              <a:rPr lang="en-US" sz="3600" dirty="0" smtClean="0"/>
              <a:t> do vi </a:t>
            </a:r>
            <a:r>
              <a:rPr lang="en-US" sz="3600" dirty="0" err="1" smtClean="0"/>
              <a:t>rút</a:t>
            </a:r>
            <a:r>
              <a:rPr lang="en-US" sz="3600" dirty="0" smtClean="0"/>
              <a:t> </a:t>
            </a:r>
            <a:r>
              <a:rPr lang="en-US" sz="3600" dirty="0" err="1"/>
              <a:t>nCoV</a:t>
            </a:r>
            <a:r>
              <a:rPr lang="en-US" sz="3600" dirty="0"/>
              <a:t>, </a:t>
            </a:r>
            <a:r>
              <a:rPr lang="en-US" sz="3600" dirty="0" err="1"/>
              <a:t>Thủ</a:t>
            </a:r>
            <a:r>
              <a:rPr lang="en-US" sz="3600" dirty="0"/>
              <a:t> </a:t>
            </a:r>
            <a:r>
              <a:rPr lang="en-US" sz="3600" dirty="0" err="1"/>
              <a:t>tướng</a:t>
            </a:r>
            <a:r>
              <a:rPr lang="en-US" sz="3600" dirty="0"/>
              <a:t> </a:t>
            </a:r>
            <a:r>
              <a:rPr lang="en-US" sz="3600" dirty="0" err="1"/>
              <a:t>chính</a:t>
            </a:r>
            <a:r>
              <a:rPr lang="en-US" sz="3600" dirty="0"/>
              <a:t> </a:t>
            </a:r>
            <a:r>
              <a:rPr lang="en-US" sz="3600" dirty="0" err="1"/>
              <a:t>phủ</a:t>
            </a:r>
            <a:r>
              <a:rPr lang="en-US" sz="3600" dirty="0"/>
              <a:t> </a:t>
            </a:r>
            <a:r>
              <a:rPr lang="en-US" sz="3600" dirty="0" err="1"/>
              <a:t>đã</a:t>
            </a:r>
            <a:r>
              <a:rPr lang="en-US" sz="3600" dirty="0"/>
              <a:t> ban </a:t>
            </a:r>
            <a:r>
              <a:rPr lang="en-US" sz="3600" dirty="0" err="1" smtClean="0"/>
              <a:t>hành</a:t>
            </a:r>
            <a:r>
              <a:rPr lang="en-US" sz="3600" dirty="0" smtClean="0"/>
              <a:t> </a:t>
            </a:r>
            <a:r>
              <a:rPr lang="en-US" sz="3600" dirty="0" err="1" smtClean="0"/>
              <a:t>Chỉ</a:t>
            </a:r>
            <a:r>
              <a:rPr lang="en-US" sz="3600" dirty="0" smtClean="0"/>
              <a:t> </a:t>
            </a:r>
            <a:r>
              <a:rPr lang="en-US" sz="3600" dirty="0" err="1"/>
              <a:t>thị</a:t>
            </a:r>
            <a:r>
              <a:rPr lang="en-US" sz="3600" dirty="0"/>
              <a:t> 05/CT-</a:t>
            </a:r>
            <a:r>
              <a:rPr lang="en-US" sz="3600" dirty="0" err="1"/>
              <a:t>TTg</a:t>
            </a:r>
            <a:r>
              <a:rPr lang="en-US" sz="3600" dirty="0"/>
              <a:t> </a:t>
            </a:r>
            <a:r>
              <a:rPr lang="en-US" sz="3600" dirty="0" err="1"/>
              <a:t>ngày</a:t>
            </a:r>
            <a:r>
              <a:rPr lang="en-US" sz="3600" dirty="0"/>
              <a:t> 28/01/2020 </a:t>
            </a:r>
            <a:r>
              <a:rPr lang="en-US" sz="3600" dirty="0" err="1"/>
              <a:t>và</a:t>
            </a:r>
            <a:r>
              <a:rPr lang="en-US" sz="3600" dirty="0"/>
              <a:t> </a:t>
            </a:r>
            <a:r>
              <a:rPr lang="en-US" sz="3600" dirty="0" err="1"/>
              <a:t>Chỉ</a:t>
            </a:r>
            <a:r>
              <a:rPr lang="en-US" sz="3600" dirty="0"/>
              <a:t> </a:t>
            </a:r>
            <a:r>
              <a:rPr lang="en-US" sz="3600" dirty="0" err="1"/>
              <a:t>thị</a:t>
            </a:r>
            <a:r>
              <a:rPr lang="en-US" sz="3600" dirty="0"/>
              <a:t> 06/CT-</a:t>
            </a:r>
            <a:r>
              <a:rPr lang="en-US" sz="3600" dirty="0" err="1"/>
              <a:t>TTg</a:t>
            </a:r>
            <a:r>
              <a:rPr lang="en-US" sz="3600" dirty="0"/>
              <a:t> </a:t>
            </a:r>
            <a:r>
              <a:rPr lang="en-US" sz="3600" dirty="0" err="1"/>
              <a:t>ngày</a:t>
            </a:r>
            <a:r>
              <a:rPr lang="en-US" sz="3600" dirty="0"/>
              <a:t> 31/01/2020 </a:t>
            </a:r>
            <a:r>
              <a:rPr lang="en-US" sz="3600" dirty="0" err="1"/>
              <a:t>của</a:t>
            </a:r>
            <a:r>
              <a:rPr lang="en-US" sz="3600" dirty="0"/>
              <a:t> </a:t>
            </a:r>
            <a:r>
              <a:rPr lang="en-US" sz="3600" dirty="0" err="1"/>
              <a:t>thủ</a:t>
            </a:r>
            <a:r>
              <a:rPr lang="en-US" sz="3600" dirty="0"/>
              <a:t> </a:t>
            </a:r>
            <a:r>
              <a:rPr lang="en-US" sz="3600" dirty="0" err="1"/>
              <a:t>tướng</a:t>
            </a:r>
            <a:r>
              <a:rPr lang="en-US" sz="3600" dirty="0"/>
              <a:t> </a:t>
            </a:r>
            <a:r>
              <a:rPr lang="en-US" sz="3600" dirty="0" err="1"/>
              <a:t>Chính</a:t>
            </a:r>
            <a:r>
              <a:rPr lang="en-US" sz="3600" dirty="0"/>
              <a:t> </a:t>
            </a:r>
            <a:r>
              <a:rPr lang="en-US" sz="3600" dirty="0" err="1"/>
              <a:t>phủ</a:t>
            </a:r>
            <a:r>
              <a:rPr lang="en-US" sz="3600" dirty="0"/>
              <a:t> </a:t>
            </a:r>
            <a:r>
              <a:rPr lang="en-US" sz="3600" dirty="0" err="1"/>
              <a:t>về</a:t>
            </a:r>
            <a:r>
              <a:rPr lang="en-US" sz="3600" dirty="0"/>
              <a:t> </a:t>
            </a:r>
            <a:r>
              <a:rPr lang="en-US" sz="3600" dirty="0" err="1"/>
              <a:t>phòng</a:t>
            </a:r>
            <a:r>
              <a:rPr lang="en-US" sz="3600" dirty="0"/>
              <a:t> </a:t>
            </a:r>
            <a:r>
              <a:rPr lang="en-US" sz="3600" dirty="0" err="1"/>
              <a:t>chống</a:t>
            </a:r>
            <a:r>
              <a:rPr lang="en-US" sz="3600" dirty="0"/>
              <a:t> </a:t>
            </a:r>
            <a:r>
              <a:rPr lang="en-US" sz="3600" dirty="0" err="1"/>
              <a:t>dịch</a:t>
            </a:r>
            <a:r>
              <a:rPr lang="en-US" sz="3600" dirty="0"/>
              <a:t> </a:t>
            </a:r>
            <a:r>
              <a:rPr lang="en-US" sz="3600" dirty="0" err="1"/>
              <a:t>bệnh</a:t>
            </a:r>
            <a:r>
              <a:rPr lang="en-US" sz="3600" dirty="0"/>
              <a:t> </a:t>
            </a:r>
            <a:r>
              <a:rPr lang="en-US" sz="3600" dirty="0" err="1"/>
              <a:t>viêm</a:t>
            </a:r>
            <a:r>
              <a:rPr lang="en-US" sz="3600" dirty="0"/>
              <a:t> </a:t>
            </a:r>
            <a:r>
              <a:rPr lang="en-US" sz="3600" dirty="0" err="1"/>
              <a:t>đường</a:t>
            </a:r>
            <a:r>
              <a:rPr lang="en-US" sz="3600" dirty="0"/>
              <a:t> </a:t>
            </a:r>
            <a:r>
              <a:rPr lang="en-US" sz="3600" dirty="0" err="1"/>
              <a:t>hô</a:t>
            </a:r>
            <a:r>
              <a:rPr lang="en-US" sz="3600" dirty="0"/>
              <a:t> </a:t>
            </a:r>
            <a:r>
              <a:rPr lang="en-US" sz="3600" dirty="0" err="1"/>
              <a:t>hấp</a:t>
            </a:r>
            <a:r>
              <a:rPr lang="en-US" sz="3600" dirty="0"/>
              <a:t> </a:t>
            </a:r>
            <a:r>
              <a:rPr lang="en-US" sz="3600" dirty="0" err="1"/>
              <a:t>cấp</a:t>
            </a:r>
            <a:r>
              <a:rPr lang="en-US" sz="3600" dirty="0"/>
              <a:t> do </a:t>
            </a:r>
            <a:r>
              <a:rPr lang="en-US" sz="3600" dirty="0" err="1"/>
              <a:t>chủng</a:t>
            </a:r>
            <a:r>
              <a:rPr lang="en-US" sz="3600" dirty="0"/>
              <a:t> </a:t>
            </a:r>
            <a:r>
              <a:rPr lang="en-US" sz="3600" dirty="0" err="1"/>
              <a:t>mới</a:t>
            </a:r>
            <a:r>
              <a:rPr lang="en-US" sz="3600" dirty="0"/>
              <a:t> </a:t>
            </a:r>
            <a:r>
              <a:rPr lang="en-US" sz="3600" dirty="0" err="1"/>
              <a:t>của</a:t>
            </a:r>
            <a:r>
              <a:rPr lang="en-US" sz="3600" dirty="0"/>
              <a:t> vi </a:t>
            </a:r>
            <a:r>
              <a:rPr lang="en-US" sz="3600" dirty="0" err="1"/>
              <a:t>rút</a:t>
            </a:r>
            <a:r>
              <a:rPr lang="en-US" sz="3600" dirty="0"/>
              <a:t> Corona </a:t>
            </a:r>
            <a:r>
              <a:rPr lang="en-US" sz="3600" dirty="0" err="1"/>
              <a:t>gây</a:t>
            </a:r>
            <a:r>
              <a:rPr lang="en-US" sz="3600" dirty="0"/>
              <a:t> </a:t>
            </a:r>
            <a:r>
              <a:rPr lang="en-US" sz="3600" dirty="0" err="1"/>
              <a:t>ra</a:t>
            </a:r>
            <a:endParaRPr lang="vi-VN" sz="3600" dirty="0"/>
          </a:p>
        </p:txBody>
      </p:sp>
      <p:sp>
        <p:nvSpPr>
          <p:cNvPr id="4" name="Slide Number Placeholder 3"/>
          <p:cNvSpPr>
            <a:spLocks noGrp="1"/>
          </p:cNvSpPr>
          <p:nvPr>
            <p:ph type="sldNum" sz="quarter" idx="12"/>
          </p:nvPr>
        </p:nvSpPr>
        <p:spPr/>
        <p:txBody>
          <a:bodyPr>
            <a:normAutofit fontScale="85000" lnSpcReduction="20000"/>
          </a:bodyPr>
          <a:lstStyle/>
          <a:p>
            <a:fld id="{1C002DC4-11D6-4B94-A14D-453C5D349B86}" type="slidenum">
              <a:rPr lang="en-US" altLang="en-US" smtClean="0"/>
              <a:pPr/>
              <a:t>14</a:t>
            </a:fld>
            <a:endParaRPr lang="en-US" altLang="en-US" dirty="0"/>
          </a:p>
        </p:txBody>
      </p:sp>
    </p:spTree>
    <p:extLst>
      <p:ext uri="{BB962C8B-B14F-4D97-AF65-F5344CB8AC3E}">
        <p14:creationId xmlns:p14="http://schemas.microsoft.com/office/powerpoint/2010/main" val="64118646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smtClean="0">
                <a:solidFill>
                  <a:srgbClr val="775F55"/>
                </a:solidFill>
                <a:ea typeface="Calibri"/>
                <a:cs typeface="Times New Roman" pitchFamily="18" charset="0"/>
              </a:rPr>
              <a:t> </a:t>
            </a:r>
            <a:r>
              <a:rPr lang="en-US" sz="3200" b="1" dirty="0">
                <a:solidFill>
                  <a:srgbClr val="775F55"/>
                </a:solidFill>
                <a:ea typeface="Calibri"/>
                <a:cs typeface="Times New Roman" pitchFamily="18" charset="0"/>
              </a:rPr>
              <a:t>5. </a:t>
            </a:r>
            <a:r>
              <a:rPr lang="en-US" sz="2800" b="1" dirty="0">
                <a:solidFill>
                  <a:srgbClr val="775F55"/>
                </a:solidFill>
                <a:ea typeface="Calibri"/>
                <a:cs typeface="Times New Roman" pitchFamily="18" charset="0"/>
              </a:rPr>
              <a:t>CÔNG TÁC LÃNH ĐẠO CHỈ </a:t>
            </a:r>
            <a:br>
              <a:rPr lang="en-US" sz="2800" b="1" dirty="0">
                <a:solidFill>
                  <a:srgbClr val="775F55"/>
                </a:solidFill>
                <a:ea typeface="Calibri"/>
                <a:cs typeface="Times New Roman" pitchFamily="18" charset="0"/>
              </a:rPr>
            </a:br>
            <a:r>
              <a:rPr lang="vi-VN" sz="2800" b="1" dirty="0">
                <a:solidFill>
                  <a:srgbClr val="775F55"/>
                </a:solidFill>
                <a:ea typeface="Calibri"/>
                <a:cs typeface="Times New Roman" pitchFamily="18" charset="0"/>
              </a:rPr>
              <a:t>PHÒNG </a:t>
            </a:r>
            <a:r>
              <a:rPr lang="en-US" sz="2800" b="1" dirty="0">
                <a:solidFill>
                  <a:srgbClr val="775F55"/>
                </a:solidFill>
                <a:ea typeface="Calibri"/>
                <a:cs typeface="Times New Roman" pitchFamily="18" charset="0"/>
              </a:rPr>
              <a:t>CHỐNG DỊCH </a:t>
            </a:r>
            <a:r>
              <a:rPr lang="vi-VN" sz="2800" b="1" dirty="0">
                <a:solidFill>
                  <a:srgbClr val="775F55"/>
                </a:solidFill>
                <a:ea typeface="Calibri"/>
                <a:cs typeface="Times New Roman" pitchFamily="18" charset="0"/>
              </a:rPr>
              <a:t>BỆNH</a:t>
            </a:r>
            <a:r>
              <a:rPr lang="en-US" sz="2800" b="1" dirty="0">
                <a:solidFill>
                  <a:srgbClr val="775F55"/>
                </a:solidFill>
                <a:ea typeface="Calibri"/>
                <a:cs typeface="Times New Roman" pitchFamily="18" charset="0"/>
              </a:rPr>
              <a:t> </a:t>
            </a:r>
            <a:r>
              <a:rPr lang="en-US" sz="2800" b="1" dirty="0" err="1">
                <a:solidFill>
                  <a:srgbClr val="775F55"/>
                </a:solidFill>
                <a:ea typeface="Calibri"/>
                <a:cs typeface="Times New Roman" pitchFamily="18" charset="0"/>
              </a:rPr>
              <a:t>nCoV</a:t>
            </a:r>
            <a:endParaRPr lang="vi-VN" dirty="0"/>
          </a:p>
        </p:txBody>
      </p:sp>
      <p:sp>
        <p:nvSpPr>
          <p:cNvPr id="3" name="Content Placeholder 2"/>
          <p:cNvSpPr>
            <a:spLocks noGrp="1"/>
          </p:cNvSpPr>
          <p:nvPr>
            <p:ph sz="quarter" idx="1"/>
          </p:nvPr>
        </p:nvSpPr>
        <p:spPr>
          <a:xfrm>
            <a:off x="612648" y="1600199"/>
            <a:ext cx="8153400" cy="4892675"/>
          </a:xfrm>
        </p:spPr>
        <p:txBody>
          <a:bodyPr/>
          <a:lstStyle/>
          <a:p>
            <a:pPr marL="0" indent="0" algn="just">
              <a:buNone/>
            </a:pPr>
            <a:r>
              <a:rPr lang="en-US" sz="3600" dirty="0" smtClean="0"/>
              <a:t> </a:t>
            </a:r>
            <a:r>
              <a:rPr lang="en-US" sz="3600" dirty="0"/>
              <a:t>UBND </a:t>
            </a:r>
            <a:r>
              <a:rPr lang="en-US" sz="3600" dirty="0" err="1"/>
              <a:t>thành</a:t>
            </a:r>
            <a:r>
              <a:rPr lang="en-US" sz="3600" dirty="0"/>
              <a:t> </a:t>
            </a:r>
            <a:r>
              <a:rPr lang="en-US" sz="3600" dirty="0" err="1"/>
              <a:t>phố</a:t>
            </a:r>
            <a:r>
              <a:rPr lang="en-US" sz="3600" dirty="0"/>
              <a:t> </a:t>
            </a:r>
            <a:r>
              <a:rPr lang="en-US" sz="3600" dirty="0" err="1"/>
              <a:t>Hà</a:t>
            </a:r>
            <a:r>
              <a:rPr lang="en-US" sz="3600" dirty="0"/>
              <a:t> </a:t>
            </a:r>
            <a:r>
              <a:rPr lang="en-US" sz="3600" dirty="0" err="1"/>
              <a:t>Nội</a:t>
            </a:r>
            <a:r>
              <a:rPr lang="en-US" sz="3600" dirty="0"/>
              <a:t> ban </a:t>
            </a:r>
            <a:r>
              <a:rPr lang="en-US" sz="3600" dirty="0" err="1"/>
              <a:t>hành</a:t>
            </a:r>
            <a:r>
              <a:rPr lang="en-US" sz="3600" dirty="0"/>
              <a:t> </a:t>
            </a:r>
            <a:r>
              <a:rPr lang="en-US" sz="3600" dirty="0" err="1"/>
              <a:t>Chỉ</a:t>
            </a:r>
            <a:r>
              <a:rPr lang="en-US" sz="3600" dirty="0"/>
              <a:t> </a:t>
            </a:r>
            <a:r>
              <a:rPr lang="en-US" sz="3600" dirty="0" err="1"/>
              <a:t>thị</a:t>
            </a:r>
            <a:r>
              <a:rPr lang="en-US" sz="3600" dirty="0"/>
              <a:t> 01/CT-UBND </a:t>
            </a:r>
            <a:r>
              <a:rPr lang="en-US" sz="3600" dirty="0" err="1"/>
              <a:t>ngày</a:t>
            </a:r>
            <a:r>
              <a:rPr lang="en-US" sz="3600" dirty="0"/>
              <a:t> </a:t>
            </a:r>
            <a:r>
              <a:rPr lang="en-US" sz="3600" dirty="0" smtClean="0"/>
              <a:t>02/02/2020 </a:t>
            </a:r>
            <a:r>
              <a:rPr lang="en-US" sz="3600" dirty="0" err="1" smtClean="0"/>
              <a:t>và</a:t>
            </a:r>
            <a:r>
              <a:rPr lang="en-US" sz="3600" dirty="0" smtClean="0"/>
              <a:t> </a:t>
            </a:r>
            <a:r>
              <a:rPr lang="en-US" sz="3600" dirty="0" err="1" smtClean="0"/>
              <a:t>nhiều</a:t>
            </a:r>
            <a:r>
              <a:rPr lang="en-US" sz="3600" dirty="0" smtClean="0"/>
              <a:t> </a:t>
            </a:r>
            <a:r>
              <a:rPr lang="en-US" sz="3600" dirty="0" err="1" smtClean="0"/>
              <a:t>văn</a:t>
            </a:r>
            <a:r>
              <a:rPr lang="en-US" sz="3600" dirty="0" smtClean="0"/>
              <a:t> </a:t>
            </a:r>
            <a:r>
              <a:rPr lang="en-US" sz="3600" dirty="0" err="1" smtClean="0"/>
              <a:t>bản</a:t>
            </a:r>
            <a:r>
              <a:rPr lang="en-US" sz="3600" dirty="0" smtClean="0"/>
              <a:t> </a:t>
            </a:r>
            <a:r>
              <a:rPr lang="en-US" sz="3600" dirty="0" err="1" smtClean="0"/>
              <a:t>chỉ</a:t>
            </a:r>
            <a:r>
              <a:rPr lang="en-US" sz="3600" dirty="0" smtClean="0"/>
              <a:t> </a:t>
            </a:r>
            <a:r>
              <a:rPr lang="en-US" sz="3600" dirty="0" err="1" smtClean="0"/>
              <a:t>đạo</a:t>
            </a:r>
            <a:r>
              <a:rPr lang="en-US" sz="3600" dirty="0" smtClean="0"/>
              <a:t> </a:t>
            </a:r>
            <a:r>
              <a:rPr lang="en-US" sz="3600" dirty="0" err="1" smtClean="0"/>
              <a:t>khác</a:t>
            </a:r>
            <a:r>
              <a:rPr lang="en-US" sz="3600" dirty="0" smtClean="0"/>
              <a:t> </a:t>
            </a:r>
            <a:r>
              <a:rPr lang="en-US" sz="3600" dirty="0" err="1" smtClean="0"/>
              <a:t>như</a:t>
            </a:r>
            <a:r>
              <a:rPr lang="en-US" sz="3600" dirty="0"/>
              <a:t>:</a:t>
            </a:r>
            <a:r>
              <a:rPr lang="en-US" sz="3600" dirty="0" smtClean="0"/>
              <a:t> </a:t>
            </a:r>
            <a:r>
              <a:rPr lang="en-US" sz="3600" dirty="0" err="1">
                <a:solidFill>
                  <a:prstClr val="black"/>
                </a:solidFill>
                <a:latin typeface="Times New Roman"/>
                <a:ea typeface="Calibri"/>
              </a:rPr>
              <a:t>C</a:t>
            </a:r>
            <a:r>
              <a:rPr lang="en-US" sz="3600" dirty="0" err="1">
                <a:solidFill>
                  <a:prstClr val="black"/>
                </a:solidFill>
              </a:rPr>
              <a:t>ác</a:t>
            </a:r>
            <a:r>
              <a:rPr lang="en-US" sz="3600" dirty="0">
                <a:solidFill>
                  <a:prstClr val="black"/>
                </a:solidFill>
              </a:rPr>
              <a:t> </a:t>
            </a:r>
            <a:r>
              <a:rPr lang="en-US" sz="3600" dirty="0" err="1">
                <a:solidFill>
                  <a:prstClr val="black"/>
                </a:solidFill>
              </a:rPr>
              <a:t>kế</a:t>
            </a:r>
            <a:r>
              <a:rPr lang="en-US" sz="3600" dirty="0">
                <a:solidFill>
                  <a:prstClr val="black"/>
                </a:solidFill>
              </a:rPr>
              <a:t> </a:t>
            </a:r>
            <a:r>
              <a:rPr lang="en-US" sz="3600" dirty="0" err="1">
                <a:solidFill>
                  <a:prstClr val="black"/>
                </a:solidFill>
              </a:rPr>
              <a:t>hoạch</a:t>
            </a:r>
            <a:r>
              <a:rPr lang="en-US" sz="3600" dirty="0">
                <a:solidFill>
                  <a:prstClr val="black"/>
                </a:solidFill>
              </a:rPr>
              <a:t>, </a:t>
            </a:r>
            <a:r>
              <a:rPr lang="en-US" sz="3600" dirty="0" err="1">
                <a:solidFill>
                  <a:prstClr val="black"/>
                </a:solidFill>
              </a:rPr>
              <a:t>công</a:t>
            </a:r>
            <a:r>
              <a:rPr lang="en-US" sz="3600" dirty="0">
                <a:solidFill>
                  <a:prstClr val="black"/>
                </a:solidFill>
              </a:rPr>
              <a:t> </a:t>
            </a:r>
            <a:r>
              <a:rPr lang="en-US" sz="3600" dirty="0" err="1">
                <a:solidFill>
                  <a:prstClr val="black"/>
                </a:solidFill>
              </a:rPr>
              <a:t>văn</a:t>
            </a:r>
            <a:r>
              <a:rPr lang="en-US" sz="3600" dirty="0">
                <a:solidFill>
                  <a:prstClr val="black"/>
                </a:solidFill>
              </a:rPr>
              <a:t>, </a:t>
            </a:r>
            <a:r>
              <a:rPr lang="en-US" sz="3600" dirty="0" err="1">
                <a:solidFill>
                  <a:prstClr val="black"/>
                </a:solidFill>
              </a:rPr>
              <a:t>công</a:t>
            </a:r>
            <a:r>
              <a:rPr lang="en-US" sz="3600" dirty="0">
                <a:solidFill>
                  <a:prstClr val="black"/>
                </a:solidFill>
              </a:rPr>
              <a:t> </a:t>
            </a:r>
            <a:r>
              <a:rPr lang="en-US" sz="3600" dirty="0" err="1">
                <a:solidFill>
                  <a:prstClr val="black"/>
                </a:solidFill>
              </a:rPr>
              <a:t>điện</a:t>
            </a:r>
            <a:r>
              <a:rPr lang="en-US" sz="3600" dirty="0">
                <a:solidFill>
                  <a:prstClr val="black"/>
                </a:solidFill>
              </a:rPr>
              <a:t> ... </a:t>
            </a:r>
            <a:r>
              <a:rPr lang="en-US" sz="3600" dirty="0" err="1" smtClean="0"/>
              <a:t>về</a:t>
            </a:r>
            <a:r>
              <a:rPr lang="en-US" sz="3600" dirty="0" smtClean="0"/>
              <a:t> </a:t>
            </a:r>
            <a:r>
              <a:rPr lang="en-US" sz="3600" dirty="0" err="1"/>
              <a:t>tăng</a:t>
            </a:r>
            <a:r>
              <a:rPr lang="en-US" sz="3600" dirty="0"/>
              <a:t> </a:t>
            </a:r>
            <a:r>
              <a:rPr lang="en-US" sz="3600" dirty="0" err="1"/>
              <a:t>cường</a:t>
            </a:r>
            <a:r>
              <a:rPr lang="en-US" sz="3600" dirty="0"/>
              <a:t> </a:t>
            </a:r>
            <a:r>
              <a:rPr lang="en-US" sz="3600" dirty="0" err="1"/>
              <a:t>các</a:t>
            </a:r>
            <a:r>
              <a:rPr lang="en-US" sz="3600" dirty="0"/>
              <a:t> </a:t>
            </a:r>
            <a:r>
              <a:rPr lang="en-US" sz="3600" dirty="0" err="1"/>
              <a:t>biện</a:t>
            </a:r>
            <a:r>
              <a:rPr lang="en-US" sz="3600" dirty="0"/>
              <a:t> </a:t>
            </a:r>
            <a:r>
              <a:rPr lang="en-US" sz="3600" dirty="0" err="1"/>
              <a:t>pháp</a:t>
            </a:r>
            <a:r>
              <a:rPr lang="en-US" sz="3600" dirty="0"/>
              <a:t> </a:t>
            </a:r>
            <a:r>
              <a:rPr lang="en-US" sz="3600" dirty="0" err="1"/>
              <a:t>phòng</a:t>
            </a:r>
            <a:r>
              <a:rPr lang="en-US" sz="3600" dirty="0"/>
              <a:t> </a:t>
            </a:r>
            <a:r>
              <a:rPr lang="en-US" sz="3600" dirty="0" err="1"/>
              <a:t>chống</a:t>
            </a:r>
            <a:r>
              <a:rPr lang="en-US" sz="3600" dirty="0"/>
              <a:t> </a:t>
            </a:r>
            <a:r>
              <a:rPr lang="en-US" sz="3600" dirty="0" err="1"/>
              <a:t>trước</a:t>
            </a:r>
            <a:r>
              <a:rPr lang="en-US" sz="3600" dirty="0"/>
              <a:t> </a:t>
            </a:r>
            <a:r>
              <a:rPr lang="en-US" sz="3600" dirty="0" err="1"/>
              <a:t>các</a:t>
            </a:r>
            <a:r>
              <a:rPr lang="en-US" sz="3600" dirty="0"/>
              <a:t> </a:t>
            </a:r>
            <a:r>
              <a:rPr lang="en-US" sz="3600" dirty="0" err="1"/>
              <a:t>diễn</a:t>
            </a:r>
            <a:r>
              <a:rPr lang="en-US" sz="3600" dirty="0"/>
              <a:t> </a:t>
            </a:r>
            <a:r>
              <a:rPr lang="en-US" sz="3600" dirty="0" err="1"/>
              <a:t>biến</a:t>
            </a:r>
            <a:r>
              <a:rPr lang="en-US" sz="3600" dirty="0"/>
              <a:t> </a:t>
            </a:r>
            <a:r>
              <a:rPr lang="en-US" sz="3600" dirty="0" err="1"/>
              <a:t>phức</a:t>
            </a:r>
            <a:r>
              <a:rPr lang="en-US" sz="3600" dirty="0"/>
              <a:t> </a:t>
            </a:r>
            <a:r>
              <a:rPr lang="en-US" sz="3600" dirty="0" err="1"/>
              <a:t>tạp</a:t>
            </a:r>
            <a:r>
              <a:rPr lang="en-US" sz="3600" dirty="0"/>
              <a:t> </a:t>
            </a:r>
            <a:r>
              <a:rPr lang="en-US" sz="3600" dirty="0" err="1"/>
              <a:t>mới</a:t>
            </a:r>
            <a:r>
              <a:rPr lang="en-US" sz="3600" dirty="0"/>
              <a:t> </a:t>
            </a:r>
            <a:r>
              <a:rPr lang="en-US" sz="3600" dirty="0" err="1"/>
              <a:t>của</a:t>
            </a:r>
            <a:r>
              <a:rPr lang="en-US" sz="3600" dirty="0"/>
              <a:t> </a:t>
            </a:r>
            <a:r>
              <a:rPr lang="en-US" sz="3600" dirty="0" err="1"/>
              <a:t>dịch</a:t>
            </a:r>
            <a:r>
              <a:rPr lang="en-US" sz="3600" dirty="0"/>
              <a:t> </a:t>
            </a:r>
            <a:r>
              <a:rPr lang="en-US" sz="3600" dirty="0" err="1"/>
              <a:t>viêm</a:t>
            </a:r>
            <a:r>
              <a:rPr lang="en-US" sz="3600" dirty="0"/>
              <a:t> </a:t>
            </a:r>
            <a:r>
              <a:rPr lang="en-US" sz="3600" dirty="0" err="1"/>
              <a:t>đường</a:t>
            </a:r>
            <a:r>
              <a:rPr lang="en-US" sz="3600" dirty="0"/>
              <a:t> </a:t>
            </a:r>
            <a:r>
              <a:rPr lang="en-US" sz="3600" dirty="0" err="1"/>
              <a:t>hô</a:t>
            </a:r>
            <a:r>
              <a:rPr lang="en-US" sz="3600" dirty="0"/>
              <a:t> </a:t>
            </a:r>
            <a:r>
              <a:rPr lang="en-US" sz="3600" dirty="0" err="1"/>
              <a:t>hấp</a:t>
            </a:r>
            <a:r>
              <a:rPr lang="en-US" sz="3600" dirty="0"/>
              <a:t> </a:t>
            </a:r>
            <a:r>
              <a:rPr lang="en-US" sz="3600" dirty="0" err="1"/>
              <a:t>cấp</a:t>
            </a:r>
            <a:r>
              <a:rPr lang="en-US" sz="3600" dirty="0"/>
              <a:t> do </a:t>
            </a:r>
            <a:r>
              <a:rPr lang="en-US" sz="3600" dirty="0" err="1"/>
              <a:t>chủng</a:t>
            </a:r>
            <a:r>
              <a:rPr lang="en-US" sz="3600" dirty="0"/>
              <a:t> </a:t>
            </a:r>
            <a:r>
              <a:rPr lang="en-US" sz="3600" dirty="0" err="1"/>
              <a:t>mới</a:t>
            </a:r>
            <a:r>
              <a:rPr lang="en-US" sz="3600" dirty="0"/>
              <a:t> </a:t>
            </a:r>
            <a:r>
              <a:rPr lang="en-US" sz="3600" dirty="0" err="1"/>
              <a:t>của</a:t>
            </a:r>
            <a:r>
              <a:rPr lang="en-US" sz="3600" dirty="0"/>
              <a:t> vi </a:t>
            </a:r>
            <a:r>
              <a:rPr lang="en-US" sz="3600" dirty="0" err="1"/>
              <a:t>rút</a:t>
            </a:r>
            <a:r>
              <a:rPr lang="en-US" sz="3600" dirty="0"/>
              <a:t> Corona </a:t>
            </a:r>
            <a:r>
              <a:rPr lang="en-US" sz="3600" dirty="0" err="1"/>
              <a:t>gây</a:t>
            </a:r>
            <a:r>
              <a:rPr lang="en-US" sz="3600" dirty="0"/>
              <a:t> </a:t>
            </a:r>
            <a:r>
              <a:rPr lang="en-US" sz="3600" dirty="0" err="1"/>
              <a:t>ra</a:t>
            </a:r>
            <a:r>
              <a:rPr lang="en-US" sz="3600" dirty="0"/>
              <a:t> </a:t>
            </a:r>
            <a:r>
              <a:rPr lang="en-US" sz="3600" dirty="0" err="1"/>
              <a:t>trên</a:t>
            </a:r>
            <a:r>
              <a:rPr lang="en-US" sz="3600" dirty="0"/>
              <a:t> </a:t>
            </a:r>
            <a:r>
              <a:rPr lang="en-US" sz="3600" dirty="0" err="1"/>
              <a:t>địa</a:t>
            </a:r>
            <a:r>
              <a:rPr lang="en-US" sz="3600" dirty="0"/>
              <a:t> </a:t>
            </a:r>
            <a:r>
              <a:rPr lang="en-US" sz="3600" dirty="0" err="1"/>
              <a:t>bàn</a:t>
            </a:r>
            <a:r>
              <a:rPr lang="en-US" sz="3600" dirty="0"/>
              <a:t> </a:t>
            </a:r>
            <a:r>
              <a:rPr lang="en-US" sz="3600" dirty="0" err="1"/>
              <a:t>thành</a:t>
            </a:r>
            <a:r>
              <a:rPr lang="en-US" sz="3600" dirty="0"/>
              <a:t> </a:t>
            </a:r>
            <a:r>
              <a:rPr lang="en-US" sz="3600" dirty="0" err="1"/>
              <a:t>phố</a:t>
            </a:r>
            <a:r>
              <a:rPr lang="en-US" sz="3600" dirty="0"/>
              <a:t> </a:t>
            </a:r>
            <a:r>
              <a:rPr lang="en-US" sz="3600" dirty="0" err="1"/>
              <a:t>Hà</a:t>
            </a:r>
            <a:r>
              <a:rPr lang="en-US" sz="3600" dirty="0"/>
              <a:t> </a:t>
            </a:r>
            <a:r>
              <a:rPr lang="en-US" sz="3600" dirty="0" err="1"/>
              <a:t>Nội</a:t>
            </a:r>
            <a:r>
              <a:rPr lang="en-US" sz="3600" dirty="0"/>
              <a:t>.</a:t>
            </a:r>
            <a:endParaRPr lang="vi-VN" sz="3600" dirty="0"/>
          </a:p>
          <a:p>
            <a:endParaRPr lang="vi-VN" dirty="0"/>
          </a:p>
        </p:txBody>
      </p:sp>
      <p:sp>
        <p:nvSpPr>
          <p:cNvPr id="4" name="Slide Number Placeholder 3"/>
          <p:cNvSpPr>
            <a:spLocks noGrp="1"/>
          </p:cNvSpPr>
          <p:nvPr>
            <p:ph type="sldNum" sz="quarter" idx="12"/>
          </p:nvPr>
        </p:nvSpPr>
        <p:spPr/>
        <p:txBody>
          <a:bodyPr>
            <a:normAutofit fontScale="85000" lnSpcReduction="20000"/>
          </a:bodyPr>
          <a:lstStyle/>
          <a:p>
            <a:fld id="{1C002DC4-11D6-4B94-A14D-453C5D349B86}" type="slidenum">
              <a:rPr lang="en-US" altLang="en-US" smtClean="0"/>
              <a:pPr/>
              <a:t>15</a:t>
            </a:fld>
            <a:endParaRPr lang="en-US" altLang="en-US" dirty="0"/>
          </a:p>
        </p:txBody>
      </p:sp>
    </p:spTree>
    <p:extLst>
      <p:ext uri="{BB962C8B-B14F-4D97-AF65-F5344CB8AC3E}">
        <p14:creationId xmlns:p14="http://schemas.microsoft.com/office/powerpoint/2010/main" val="1534382574"/>
      </p:ext>
    </p:extLst>
  </p:cSld>
  <p:clrMapOvr>
    <a:masterClrMapping/>
  </p:clrMapOvr>
  <p:transition spd="slow">
    <p:wheel spokes="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solidFill>
                  <a:srgbClr val="775F55"/>
                </a:solidFill>
                <a:ea typeface="Calibri"/>
                <a:cs typeface="Times New Roman" pitchFamily="18" charset="0"/>
              </a:rPr>
              <a:t>5. </a:t>
            </a:r>
            <a:r>
              <a:rPr lang="en-US" sz="2800" b="1" dirty="0">
                <a:solidFill>
                  <a:srgbClr val="775F55"/>
                </a:solidFill>
                <a:ea typeface="Calibri"/>
                <a:cs typeface="Times New Roman" pitchFamily="18" charset="0"/>
              </a:rPr>
              <a:t>CÔNG TÁC LÃNH ĐẠO CHỈ </a:t>
            </a:r>
            <a:br>
              <a:rPr lang="en-US" sz="2800" b="1" dirty="0">
                <a:solidFill>
                  <a:srgbClr val="775F55"/>
                </a:solidFill>
                <a:ea typeface="Calibri"/>
                <a:cs typeface="Times New Roman" pitchFamily="18" charset="0"/>
              </a:rPr>
            </a:br>
            <a:r>
              <a:rPr lang="vi-VN" sz="2800" b="1" dirty="0">
                <a:solidFill>
                  <a:srgbClr val="775F55"/>
                </a:solidFill>
                <a:ea typeface="Calibri"/>
                <a:cs typeface="Times New Roman" pitchFamily="18" charset="0"/>
              </a:rPr>
              <a:t>PHÒNG </a:t>
            </a:r>
            <a:r>
              <a:rPr lang="en-US" sz="2800" b="1" dirty="0">
                <a:solidFill>
                  <a:srgbClr val="775F55"/>
                </a:solidFill>
                <a:ea typeface="Calibri"/>
                <a:cs typeface="Times New Roman" pitchFamily="18" charset="0"/>
              </a:rPr>
              <a:t>CHỐNG DỊCH </a:t>
            </a:r>
            <a:r>
              <a:rPr lang="vi-VN" sz="2800" b="1" dirty="0">
                <a:solidFill>
                  <a:srgbClr val="775F55"/>
                </a:solidFill>
                <a:ea typeface="Calibri"/>
                <a:cs typeface="Times New Roman" pitchFamily="18" charset="0"/>
              </a:rPr>
              <a:t>BỆNH</a:t>
            </a:r>
            <a:r>
              <a:rPr lang="en-US" sz="2800" b="1" dirty="0">
                <a:solidFill>
                  <a:srgbClr val="775F55"/>
                </a:solidFill>
                <a:ea typeface="Calibri"/>
                <a:cs typeface="Times New Roman" pitchFamily="18" charset="0"/>
              </a:rPr>
              <a:t> </a:t>
            </a:r>
            <a:r>
              <a:rPr lang="en-US" sz="2800" b="1" dirty="0" err="1">
                <a:solidFill>
                  <a:srgbClr val="775F55"/>
                </a:solidFill>
                <a:ea typeface="Calibri"/>
                <a:cs typeface="Times New Roman" pitchFamily="18" charset="0"/>
              </a:rPr>
              <a:t>nCoV</a:t>
            </a:r>
            <a:endParaRPr lang="vi-VN" dirty="0"/>
          </a:p>
        </p:txBody>
      </p:sp>
      <p:sp>
        <p:nvSpPr>
          <p:cNvPr id="3" name="Content Placeholder 2"/>
          <p:cNvSpPr>
            <a:spLocks noGrp="1"/>
          </p:cNvSpPr>
          <p:nvPr>
            <p:ph sz="quarter" idx="1"/>
          </p:nvPr>
        </p:nvSpPr>
        <p:spPr>
          <a:xfrm>
            <a:off x="252248" y="1600199"/>
            <a:ext cx="8513800" cy="5052849"/>
          </a:xfrm>
        </p:spPr>
        <p:txBody>
          <a:bodyPr/>
          <a:lstStyle/>
          <a:p>
            <a:pPr algn="just"/>
            <a:r>
              <a:rPr lang="en-US" sz="3600" dirty="0" err="1"/>
              <a:t>Huyện</a:t>
            </a:r>
            <a:r>
              <a:rPr lang="en-US" sz="3600" dirty="0"/>
              <a:t> </a:t>
            </a:r>
            <a:r>
              <a:rPr lang="en-US" sz="3600" dirty="0" err="1"/>
              <a:t>Gia</a:t>
            </a:r>
            <a:r>
              <a:rPr lang="en-US" sz="3600" dirty="0"/>
              <a:t> </a:t>
            </a:r>
            <a:r>
              <a:rPr lang="en-US" sz="3600" dirty="0" err="1"/>
              <a:t>Lâm</a:t>
            </a:r>
            <a:r>
              <a:rPr lang="en-US" sz="3600" dirty="0"/>
              <a:t>: </a:t>
            </a:r>
            <a:r>
              <a:rPr lang="en-US" sz="3600" dirty="0" err="1"/>
              <a:t>Đảng</a:t>
            </a:r>
            <a:r>
              <a:rPr lang="en-US" sz="3600" dirty="0"/>
              <a:t> </a:t>
            </a:r>
            <a:r>
              <a:rPr lang="en-US" sz="3600" dirty="0" err="1" smtClean="0"/>
              <a:t>ủy</a:t>
            </a:r>
            <a:r>
              <a:rPr lang="en-US" sz="3600" dirty="0"/>
              <a:t> </a:t>
            </a:r>
            <a:r>
              <a:rPr lang="en-US" sz="3600" dirty="0" smtClean="0"/>
              <a:t>– HĐND - UBND </a:t>
            </a:r>
            <a:r>
              <a:rPr lang="en-US" sz="3600" dirty="0" err="1"/>
              <a:t>huyện</a:t>
            </a:r>
            <a:r>
              <a:rPr lang="en-US" sz="3600" dirty="0"/>
              <a:t> </a:t>
            </a:r>
            <a:r>
              <a:rPr lang="en-US" sz="3600" dirty="0">
                <a:latin typeface="Times New Roman"/>
                <a:ea typeface="Calibri"/>
              </a:rPr>
              <a:t>ban </a:t>
            </a:r>
            <a:r>
              <a:rPr lang="en-US" sz="3600" dirty="0" err="1">
                <a:latin typeface="Times New Roman"/>
                <a:ea typeface="Calibri"/>
              </a:rPr>
              <a:t>hành</a:t>
            </a:r>
            <a:r>
              <a:rPr lang="en-US" sz="3600" dirty="0">
                <a:latin typeface="Times New Roman"/>
                <a:ea typeface="Calibri"/>
              </a:rPr>
              <a:t> </a:t>
            </a:r>
            <a:r>
              <a:rPr lang="en-US" sz="3600" dirty="0" err="1">
                <a:latin typeface="Times New Roman"/>
                <a:ea typeface="Calibri"/>
              </a:rPr>
              <a:t>các</a:t>
            </a:r>
            <a:r>
              <a:rPr lang="en-US" sz="3600" dirty="0">
                <a:latin typeface="Times New Roman"/>
                <a:ea typeface="Calibri"/>
              </a:rPr>
              <a:t> </a:t>
            </a:r>
            <a:r>
              <a:rPr lang="en-US" sz="3600" dirty="0" err="1" smtClean="0">
                <a:latin typeface="Times New Roman"/>
                <a:ea typeface="Calibri"/>
              </a:rPr>
              <a:t>Kế</a:t>
            </a:r>
            <a:r>
              <a:rPr lang="en-US" sz="3600" dirty="0" smtClean="0">
                <a:latin typeface="Times New Roman"/>
                <a:ea typeface="Calibri"/>
              </a:rPr>
              <a:t> </a:t>
            </a:r>
            <a:r>
              <a:rPr lang="en-US" sz="3600" dirty="0" err="1" smtClean="0">
                <a:latin typeface="Times New Roman"/>
                <a:ea typeface="Calibri"/>
              </a:rPr>
              <a:t>hoạch</a:t>
            </a:r>
            <a:r>
              <a:rPr lang="en-US" sz="3600" dirty="0" smtClean="0">
                <a:latin typeface="Times New Roman"/>
                <a:ea typeface="Calibri"/>
              </a:rPr>
              <a:t>, </a:t>
            </a:r>
            <a:r>
              <a:rPr lang="en-US" sz="3600" dirty="0" err="1" smtClean="0">
                <a:latin typeface="Times New Roman"/>
                <a:ea typeface="Calibri"/>
              </a:rPr>
              <a:t>quyết</a:t>
            </a:r>
            <a:r>
              <a:rPr lang="en-US" sz="3600" dirty="0" smtClean="0">
                <a:latin typeface="Times New Roman"/>
                <a:ea typeface="Calibri"/>
              </a:rPr>
              <a:t> </a:t>
            </a:r>
            <a:r>
              <a:rPr lang="en-US" sz="3600" dirty="0" err="1" smtClean="0">
                <a:latin typeface="Times New Roman"/>
                <a:ea typeface="Calibri"/>
              </a:rPr>
              <a:t>định</a:t>
            </a:r>
            <a:r>
              <a:rPr lang="en-US" sz="3600" dirty="0" smtClean="0">
                <a:latin typeface="Times New Roman"/>
                <a:ea typeface="Calibri"/>
              </a:rPr>
              <a:t>, </a:t>
            </a:r>
            <a:r>
              <a:rPr lang="en-US" sz="3600" dirty="0" err="1" smtClean="0">
                <a:latin typeface="Times New Roman"/>
                <a:ea typeface="Calibri"/>
              </a:rPr>
              <a:t>Công</a:t>
            </a:r>
            <a:r>
              <a:rPr lang="en-US" sz="3600" dirty="0" smtClean="0">
                <a:latin typeface="Times New Roman"/>
                <a:ea typeface="Calibri"/>
              </a:rPr>
              <a:t> </a:t>
            </a:r>
            <a:r>
              <a:rPr lang="en-US" sz="3600" dirty="0" err="1" smtClean="0">
                <a:latin typeface="Times New Roman"/>
                <a:ea typeface="Calibri"/>
              </a:rPr>
              <a:t>văn</a:t>
            </a:r>
            <a:r>
              <a:rPr lang="en-US" sz="3600" dirty="0" smtClean="0">
                <a:latin typeface="Times New Roman"/>
                <a:ea typeface="Calibri"/>
              </a:rPr>
              <a:t>, </a:t>
            </a:r>
            <a:r>
              <a:rPr lang="en-US" sz="3600" dirty="0" err="1">
                <a:latin typeface="Times New Roman"/>
                <a:ea typeface="Calibri"/>
              </a:rPr>
              <a:t>T</a:t>
            </a:r>
            <a:r>
              <a:rPr lang="en-US" sz="3600" dirty="0" err="1" smtClean="0">
                <a:latin typeface="Times New Roman"/>
                <a:ea typeface="Calibri"/>
              </a:rPr>
              <a:t>hông</a:t>
            </a:r>
            <a:r>
              <a:rPr lang="en-US" sz="3600" dirty="0" smtClean="0">
                <a:latin typeface="Times New Roman"/>
                <a:ea typeface="Calibri"/>
              </a:rPr>
              <a:t> </a:t>
            </a:r>
            <a:r>
              <a:rPr lang="en-US" sz="3600" dirty="0" err="1" smtClean="0">
                <a:latin typeface="Times New Roman"/>
                <a:ea typeface="Calibri"/>
              </a:rPr>
              <a:t>báo</a:t>
            </a:r>
            <a:r>
              <a:rPr lang="en-US" sz="3600" dirty="0" smtClean="0">
                <a:latin typeface="Times New Roman"/>
                <a:ea typeface="Calibri"/>
              </a:rPr>
              <a:t>… </a:t>
            </a:r>
            <a:r>
              <a:rPr lang="en-US" sz="3600" dirty="0" err="1" smtClean="0"/>
              <a:t>chỉ</a:t>
            </a:r>
            <a:r>
              <a:rPr lang="en-US" sz="3600" dirty="0" smtClean="0"/>
              <a:t> </a:t>
            </a:r>
            <a:r>
              <a:rPr lang="en-US" sz="3600" dirty="0" err="1"/>
              <a:t>đạo</a:t>
            </a:r>
            <a:r>
              <a:rPr lang="en-US" sz="3600" dirty="0"/>
              <a:t> </a:t>
            </a:r>
            <a:r>
              <a:rPr lang="en-US" sz="3600" dirty="0" err="1"/>
              <a:t>quyết</a:t>
            </a:r>
            <a:r>
              <a:rPr lang="en-US" sz="3600" dirty="0"/>
              <a:t> </a:t>
            </a:r>
            <a:r>
              <a:rPr lang="en-US" sz="3600" dirty="0" err="1"/>
              <a:t>liệt</a:t>
            </a:r>
            <a:r>
              <a:rPr lang="en-US" sz="3600" dirty="0"/>
              <a:t> </a:t>
            </a:r>
            <a:r>
              <a:rPr lang="en-US" sz="3600" dirty="0" err="1" smtClean="0"/>
              <a:t>các</a:t>
            </a:r>
            <a:r>
              <a:rPr lang="en-US" sz="3600" dirty="0" smtClean="0"/>
              <a:t> </a:t>
            </a:r>
            <a:r>
              <a:rPr lang="en-US" sz="3600" dirty="0" err="1" smtClean="0"/>
              <a:t>phòng</a:t>
            </a:r>
            <a:r>
              <a:rPr lang="en-US" sz="3600" dirty="0" smtClean="0"/>
              <a:t>, ban, </a:t>
            </a:r>
            <a:r>
              <a:rPr lang="en-US" sz="3600" dirty="0" err="1"/>
              <a:t>ngành</a:t>
            </a:r>
            <a:r>
              <a:rPr lang="en-US" sz="3600" dirty="0"/>
              <a:t> </a:t>
            </a:r>
            <a:r>
              <a:rPr lang="en-US" sz="3600" dirty="0" err="1" smtClean="0"/>
              <a:t>thuộc</a:t>
            </a:r>
            <a:r>
              <a:rPr lang="en-US" sz="3600" dirty="0" smtClean="0"/>
              <a:t> </a:t>
            </a:r>
            <a:r>
              <a:rPr lang="en-US" sz="3600" dirty="0" err="1" smtClean="0"/>
              <a:t>huyện</a:t>
            </a:r>
            <a:r>
              <a:rPr lang="en-US" sz="3600" dirty="0" smtClean="0"/>
              <a:t> </a:t>
            </a:r>
            <a:r>
              <a:rPr lang="en-US" sz="3600" dirty="0" err="1" smtClean="0"/>
              <a:t>và</a:t>
            </a:r>
            <a:r>
              <a:rPr lang="en-US" sz="3600" dirty="0" smtClean="0"/>
              <a:t> </a:t>
            </a:r>
            <a:r>
              <a:rPr lang="en-US" sz="3600" dirty="0"/>
              <a:t>UBND </a:t>
            </a:r>
            <a:r>
              <a:rPr lang="en-US" sz="3600" dirty="0" err="1"/>
              <a:t>các</a:t>
            </a:r>
            <a:r>
              <a:rPr lang="en-US" sz="3600" dirty="0"/>
              <a:t> </a:t>
            </a:r>
            <a:r>
              <a:rPr lang="en-US" sz="3600" dirty="0" err="1"/>
              <a:t>xã</a:t>
            </a:r>
            <a:r>
              <a:rPr lang="en-US" sz="3600" dirty="0"/>
              <a:t>, </a:t>
            </a:r>
            <a:r>
              <a:rPr lang="en-US" sz="3600" dirty="0" err="1"/>
              <a:t>thị</a:t>
            </a:r>
            <a:r>
              <a:rPr lang="en-US" sz="3600" dirty="0"/>
              <a:t> </a:t>
            </a:r>
            <a:r>
              <a:rPr lang="en-US" sz="3600" dirty="0" err="1"/>
              <a:t>trấn</a:t>
            </a:r>
            <a:r>
              <a:rPr lang="en-US" sz="3600" dirty="0"/>
              <a:t> </a:t>
            </a:r>
            <a:r>
              <a:rPr lang="en-US" sz="3600" dirty="0" err="1"/>
              <a:t>cùng</a:t>
            </a:r>
            <a:r>
              <a:rPr lang="en-US" sz="3600" dirty="0"/>
              <a:t> </a:t>
            </a:r>
            <a:r>
              <a:rPr lang="en-US" sz="3600" dirty="0" err="1"/>
              <a:t>quần</a:t>
            </a:r>
            <a:r>
              <a:rPr lang="en-US" sz="3600" dirty="0"/>
              <a:t> </a:t>
            </a:r>
            <a:r>
              <a:rPr lang="en-US" sz="3600" dirty="0" err="1"/>
              <a:t>chúng</a:t>
            </a:r>
            <a:r>
              <a:rPr lang="en-US" sz="3600" dirty="0"/>
              <a:t> </a:t>
            </a:r>
            <a:r>
              <a:rPr lang="en-US" sz="3600" dirty="0" err="1"/>
              <a:t>nhân</a:t>
            </a:r>
            <a:r>
              <a:rPr lang="en-US" sz="3600" dirty="0"/>
              <a:t> </a:t>
            </a:r>
            <a:r>
              <a:rPr lang="en-US" sz="3600" dirty="0" err="1"/>
              <a:t>dân</a:t>
            </a:r>
            <a:r>
              <a:rPr lang="en-US" sz="3600" dirty="0"/>
              <a:t> </a:t>
            </a:r>
            <a:r>
              <a:rPr lang="en-US" sz="3600" dirty="0" err="1"/>
              <a:t>trên</a:t>
            </a:r>
            <a:r>
              <a:rPr lang="en-US" sz="3600" dirty="0"/>
              <a:t> </a:t>
            </a:r>
            <a:r>
              <a:rPr lang="en-US" sz="3600" dirty="0" err="1"/>
              <a:t>địa</a:t>
            </a:r>
            <a:r>
              <a:rPr lang="en-US" sz="3600" dirty="0"/>
              <a:t> </a:t>
            </a:r>
            <a:r>
              <a:rPr lang="en-US" sz="3600" dirty="0" err="1"/>
              <a:t>bàn</a:t>
            </a:r>
            <a:r>
              <a:rPr lang="en-US" sz="3600" dirty="0"/>
              <a:t> </a:t>
            </a:r>
            <a:r>
              <a:rPr lang="en-US" sz="3600" dirty="0" err="1"/>
              <a:t>huyện</a:t>
            </a:r>
            <a:r>
              <a:rPr lang="en-US" sz="3600" dirty="0"/>
              <a:t> </a:t>
            </a:r>
            <a:r>
              <a:rPr lang="en-US" sz="3600" dirty="0" err="1"/>
              <a:t>tích</a:t>
            </a:r>
            <a:r>
              <a:rPr lang="en-US" sz="3600" dirty="0"/>
              <a:t> </a:t>
            </a:r>
            <a:r>
              <a:rPr lang="en-US" sz="3600" dirty="0" err="1"/>
              <a:t>cực</a:t>
            </a:r>
            <a:r>
              <a:rPr lang="en-US" sz="3600" dirty="0"/>
              <a:t>, </a:t>
            </a:r>
            <a:r>
              <a:rPr lang="en-US" sz="3600" dirty="0" err="1"/>
              <a:t>chủ</a:t>
            </a:r>
            <a:r>
              <a:rPr lang="en-US" sz="3600" dirty="0"/>
              <a:t> </a:t>
            </a:r>
            <a:r>
              <a:rPr lang="en-US" sz="3600" dirty="0" err="1"/>
              <a:t>động</a:t>
            </a:r>
            <a:r>
              <a:rPr lang="en-US" sz="3600" dirty="0"/>
              <a:t> </a:t>
            </a:r>
            <a:r>
              <a:rPr lang="en-US" sz="3600" dirty="0" err="1"/>
              <a:t>tham</a:t>
            </a:r>
            <a:r>
              <a:rPr lang="en-US" sz="3600" dirty="0"/>
              <a:t> </a:t>
            </a:r>
            <a:r>
              <a:rPr lang="en-US" sz="3600" dirty="0" err="1"/>
              <a:t>gia</a:t>
            </a:r>
            <a:r>
              <a:rPr lang="en-US" sz="3600" dirty="0"/>
              <a:t> </a:t>
            </a:r>
            <a:r>
              <a:rPr lang="en-US" sz="3600" dirty="0" err="1"/>
              <a:t>công</a:t>
            </a:r>
            <a:r>
              <a:rPr lang="en-US" sz="3600" dirty="0"/>
              <a:t> </a:t>
            </a:r>
            <a:r>
              <a:rPr lang="en-US" sz="3600" dirty="0" err="1"/>
              <a:t>tác</a:t>
            </a:r>
            <a:r>
              <a:rPr lang="en-US" sz="3600" dirty="0"/>
              <a:t> </a:t>
            </a:r>
            <a:r>
              <a:rPr lang="en-US" sz="3600" dirty="0" err="1"/>
              <a:t>phòng</a:t>
            </a:r>
            <a:r>
              <a:rPr lang="en-US" sz="3600" dirty="0"/>
              <a:t> </a:t>
            </a:r>
            <a:r>
              <a:rPr lang="en-US" sz="3600" dirty="0" err="1"/>
              <a:t>chống</a:t>
            </a:r>
            <a:r>
              <a:rPr lang="en-US" sz="3600" dirty="0"/>
              <a:t> </a:t>
            </a:r>
            <a:r>
              <a:rPr lang="en-US" sz="3600" dirty="0" err="1"/>
              <a:t>dịch</a:t>
            </a:r>
            <a:r>
              <a:rPr lang="en-US" sz="3600" dirty="0"/>
              <a:t> </a:t>
            </a:r>
            <a:r>
              <a:rPr lang="en-US" sz="3600" dirty="0" err="1" smtClean="0"/>
              <a:t>nCoV</a:t>
            </a:r>
            <a:r>
              <a:rPr lang="en-US" sz="3600" dirty="0" smtClean="0"/>
              <a:t>.</a:t>
            </a:r>
            <a:endParaRPr lang="vi-VN" sz="3600" dirty="0"/>
          </a:p>
          <a:p>
            <a:endParaRPr lang="vi-VN" dirty="0"/>
          </a:p>
        </p:txBody>
      </p:sp>
      <p:sp>
        <p:nvSpPr>
          <p:cNvPr id="4" name="Slide Number Placeholder 3"/>
          <p:cNvSpPr>
            <a:spLocks noGrp="1"/>
          </p:cNvSpPr>
          <p:nvPr>
            <p:ph type="sldNum" sz="quarter" idx="12"/>
          </p:nvPr>
        </p:nvSpPr>
        <p:spPr/>
        <p:txBody>
          <a:bodyPr>
            <a:normAutofit fontScale="85000" lnSpcReduction="20000"/>
          </a:bodyPr>
          <a:lstStyle/>
          <a:p>
            <a:fld id="{1C002DC4-11D6-4B94-A14D-453C5D349B86}" type="slidenum">
              <a:rPr lang="en-US" altLang="en-US" smtClean="0"/>
              <a:pPr/>
              <a:t>16</a:t>
            </a:fld>
            <a:endParaRPr lang="en-US" altLang="en-US" dirty="0"/>
          </a:p>
        </p:txBody>
      </p:sp>
    </p:spTree>
    <p:extLst>
      <p:ext uri="{BB962C8B-B14F-4D97-AF65-F5344CB8AC3E}">
        <p14:creationId xmlns:p14="http://schemas.microsoft.com/office/powerpoint/2010/main" val="235940185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131" y="258204"/>
            <a:ext cx="8540965" cy="990600"/>
          </a:xfrm>
        </p:spPr>
        <p:txBody>
          <a:bodyPr/>
          <a:lstStyle/>
          <a:p>
            <a:pPr algn="ctr"/>
            <a:r>
              <a:rPr lang="en-US" sz="2800" b="1" dirty="0">
                <a:solidFill>
                  <a:srgbClr val="775F55"/>
                </a:solidFill>
                <a:ea typeface="Calibri"/>
                <a:cs typeface="Times New Roman" pitchFamily="18" charset="0"/>
              </a:rPr>
              <a:t>6. CÁC BIỆN PHÁP </a:t>
            </a:r>
            <a:r>
              <a:rPr lang="vi-VN" sz="2800" b="1" dirty="0">
                <a:solidFill>
                  <a:srgbClr val="775F55"/>
                </a:solidFill>
                <a:ea typeface="Calibri"/>
                <a:cs typeface="Times New Roman" pitchFamily="18" charset="0"/>
              </a:rPr>
              <a:t>PHÒNG BỆNH</a:t>
            </a:r>
            <a:r>
              <a:rPr lang="en-US" sz="2800" b="1" dirty="0">
                <a:solidFill>
                  <a:srgbClr val="775F55"/>
                </a:solidFill>
                <a:ea typeface="Calibri"/>
                <a:cs typeface="Times New Roman" pitchFamily="18" charset="0"/>
              </a:rPr>
              <a:t> </a:t>
            </a:r>
            <a:br>
              <a:rPr lang="en-US" sz="2800" b="1" dirty="0">
                <a:solidFill>
                  <a:srgbClr val="775F55"/>
                </a:solidFill>
                <a:ea typeface="Calibri"/>
                <a:cs typeface="Times New Roman" pitchFamily="18" charset="0"/>
              </a:rPr>
            </a:br>
            <a:r>
              <a:rPr lang="en-US" sz="2800" b="1" dirty="0">
                <a:solidFill>
                  <a:srgbClr val="775F55"/>
                </a:solidFill>
                <a:ea typeface="Calibri"/>
                <a:cs typeface="Times New Roman" pitchFamily="18" charset="0"/>
              </a:rPr>
              <a:t>DO VI RÚT </a:t>
            </a:r>
            <a:r>
              <a:rPr lang="en-US" sz="2800" b="1" dirty="0" err="1">
                <a:solidFill>
                  <a:srgbClr val="775F55"/>
                </a:solidFill>
                <a:ea typeface="Calibri"/>
                <a:cs typeface="Times New Roman" pitchFamily="18" charset="0"/>
              </a:rPr>
              <a:t>nCoV</a:t>
            </a:r>
            <a:endParaRPr lang="en-US" sz="3200" dirty="0">
              <a:solidFill>
                <a:srgbClr val="002060"/>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p:cNvSpPr/>
          <p:nvPr/>
        </p:nvSpPr>
        <p:spPr>
          <a:xfrm>
            <a:off x="-144387" y="1639446"/>
            <a:ext cx="9144000" cy="5490670"/>
          </a:xfrm>
          <a:prstGeom prst="rect">
            <a:avLst/>
          </a:prstGeom>
        </p:spPr>
        <p:txBody>
          <a:bodyPr wrap="square">
            <a:spAutoFit/>
          </a:bodyPr>
          <a:lstStyle/>
          <a:p>
            <a:pPr lvl="0" algn="just" defTabSz="914400">
              <a:spcBef>
                <a:spcPts val="700"/>
              </a:spcBef>
              <a:buClr>
                <a:srgbClr val="DD8047"/>
              </a:buClr>
              <a:buSzPct val="60000"/>
            </a:pPr>
            <a:r>
              <a:rPr lang="en-US" sz="3300" dirty="0" smtClean="0">
                <a:solidFill>
                  <a:prstClr val="black"/>
                </a:solidFill>
                <a:latin typeface="Times New Roman" panose="02020603050405020304" pitchFamily="18" charset="0"/>
              </a:rPr>
              <a:t>	</a:t>
            </a:r>
            <a:r>
              <a:rPr lang="en-US" sz="3300" dirty="0" err="1" smtClean="0">
                <a:solidFill>
                  <a:prstClr val="black"/>
                </a:solidFill>
                <a:latin typeface="Times New Roman" panose="02020603050405020304" pitchFamily="18" charset="0"/>
              </a:rPr>
              <a:t>Để</a:t>
            </a:r>
            <a:r>
              <a:rPr lang="en-US" sz="3300" dirty="0" smtClean="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thực</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hiện</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tốt</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công</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tác</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phòng</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chống</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dịch</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nCoV</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yêu</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cầu</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cần</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thực</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hiện</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tốt</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một</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số</a:t>
            </a:r>
            <a:r>
              <a:rPr lang="en-US" sz="3300" dirty="0">
                <a:solidFill>
                  <a:prstClr val="black"/>
                </a:solidFill>
                <a:latin typeface="Times New Roman" panose="02020603050405020304" pitchFamily="18" charset="0"/>
              </a:rPr>
              <a:t> </a:t>
            </a:r>
            <a:r>
              <a:rPr lang="en-US" sz="3300" dirty="0" err="1">
                <a:solidFill>
                  <a:prstClr val="black"/>
                </a:solidFill>
                <a:latin typeface="Times New Roman" panose="02020603050405020304" pitchFamily="18" charset="0"/>
              </a:rPr>
              <a:t>nội</a:t>
            </a:r>
            <a:r>
              <a:rPr lang="en-US" sz="3300" dirty="0">
                <a:solidFill>
                  <a:prstClr val="black"/>
                </a:solidFill>
                <a:latin typeface="Times New Roman" panose="02020603050405020304" pitchFamily="18" charset="0"/>
              </a:rPr>
              <a:t> dung </a:t>
            </a:r>
            <a:r>
              <a:rPr lang="en-US" sz="3300" dirty="0" err="1">
                <a:solidFill>
                  <a:prstClr val="black"/>
                </a:solidFill>
                <a:latin typeface="Times New Roman" panose="02020603050405020304" pitchFamily="18" charset="0"/>
              </a:rPr>
              <a:t>sau</a:t>
            </a:r>
            <a:r>
              <a:rPr lang="en-US" sz="3300" dirty="0" smtClean="0">
                <a:solidFill>
                  <a:prstClr val="black"/>
                </a:solidFill>
                <a:latin typeface="Times New Roman" panose="02020603050405020304" pitchFamily="18" charset="0"/>
              </a:rPr>
              <a:t>:</a:t>
            </a:r>
            <a:endParaRPr lang="en-US" sz="3300" dirty="0" smtClean="0">
              <a:latin typeface="Times New Roman" panose="02020603050405020304" pitchFamily="18" charset="0"/>
              <a:ea typeface="Calibri" panose="020F0502020204030204" pitchFamily="34" charset="0"/>
              <a:cs typeface="Times New Roman" panose="02020603050405020304" pitchFamily="18" charset="0"/>
            </a:endParaRPr>
          </a:p>
          <a:p>
            <a:pPr marL="288290" marR="215900" algn="just">
              <a:lnSpc>
                <a:spcPct val="107000"/>
              </a:lnSpc>
              <a:spcBef>
                <a:spcPts val="200"/>
              </a:spcBef>
              <a:spcAft>
                <a:spcPts val="200"/>
              </a:spcAft>
            </a:pPr>
            <a:r>
              <a:rPr lang="vi-VN" sz="3300" dirty="0" smtClean="0">
                <a:latin typeface="Times New Roman" panose="02020603050405020304" pitchFamily="18" charset="0"/>
                <a:ea typeface="Calibri" panose="020F0502020204030204" pitchFamily="34" charset="0"/>
                <a:cs typeface="Times New Roman" panose="02020603050405020304" pitchFamily="18" charset="0"/>
              </a:rPr>
              <a:t>1</a:t>
            </a:r>
            <a:r>
              <a:rPr lang="vi-VN" sz="3300" dirty="0">
                <a:latin typeface="Times New Roman" panose="02020603050405020304" pitchFamily="18" charset="0"/>
                <a:ea typeface="Calibri" panose="020F0502020204030204" pitchFamily="34" charset="0"/>
                <a:cs typeface="Times New Roman" panose="02020603050405020304" pitchFamily="18" charset="0"/>
              </a:rPr>
              <a:t>.	Đeo khẩu trang thường xuyên và đúng cách</a:t>
            </a:r>
          </a:p>
          <a:p>
            <a:pPr marL="288290" marR="215900" algn="just">
              <a:lnSpc>
                <a:spcPct val="107000"/>
              </a:lnSpc>
              <a:spcBef>
                <a:spcPts val="200"/>
              </a:spcBef>
              <a:spcAft>
                <a:spcPts val="200"/>
              </a:spcAft>
            </a:pPr>
            <a:r>
              <a:rPr lang="vi-VN" sz="3300" dirty="0">
                <a:latin typeface="Times New Roman" panose="02020603050405020304" pitchFamily="18" charset="0"/>
                <a:ea typeface="Calibri" panose="020F0502020204030204" pitchFamily="34" charset="0"/>
                <a:cs typeface="Times New Roman" panose="02020603050405020304" pitchFamily="18" charset="0"/>
              </a:rPr>
              <a:t>2. </a:t>
            </a:r>
            <a:r>
              <a:rPr lang="en-US" sz="3300" dirty="0" err="1" smtClean="0">
                <a:latin typeface="Times New Roman" panose="02020603050405020304" pitchFamily="18" charset="0"/>
                <a:ea typeface="Calibri" panose="020F0502020204030204" pitchFamily="34" charset="0"/>
                <a:cs typeface="Times New Roman" panose="02020603050405020304" pitchFamily="18" charset="0"/>
              </a:rPr>
              <a:t>Hạn</a:t>
            </a:r>
            <a:r>
              <a:rPr lang="en-US" sz="33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3300" dirty="0" err="1" smtClean="0">
                <a:latin typeface="Times New Roman" panose="02020603050405020304" pitchFamily="18" charset="0"/>
                <a:ea typeface="Calibri" panose="020F0502020204030204" pitchFamily="34" charset="0"/>
                <a:cs typeface="Times New Roman" panose="02020603050405020304" pitchFamily="18" charset="0"/>
              </a:rPr>
              <a:t>chế</a:t>
            </a:r>
            <a:r>
              <a:rPr lang="vi-VN" sz="3300" dirty="0" smtClean="0">
                <a:latin typeface="Times New Roman" panose="02020603050405020304" pitchFamily="18" charset="0"/>
                <a:ea typeface="Calibri" panose="020F0502020204030204" pitchFamily="34" charset="0"/>
                <a:cs typeface="Times New Roman" panose="02020603050405020304" pitchFamily="18" charset="0"/>
              </a:rPr>
              <a:t> </a:t>
            </a:r>
            <a:r>
              <a:rPr lang="vi-VN" sz="3300" dirty="0">
                <a:latin typeface="Times New Roman" panose="02020603050405020304" pitchFamily="18" charset="0"/>
                <a:ea typeface="Calibri" panose="020F0502020204030204" pitchFamily="34" charset="0"/>
                <a:cs typeface="Times New Roman" panose="02020603050405020304" pitchFamily="18" charset="0"/>
              </a:rPr>
              <a:t>tiếp xúc và tụ tập ở nơi đông người, khi có dấu hiệu sốt, ho, khó thở ... cần đến ngay cơ sở y tế gần nhất để được tư vấn khám và điều trị kịp thời</a:t>
            </a:r>
          </a:p>
          <a:p>
            <a:pPr marL="288290" marR="215900" algn="just">
              <a:lnSpc>
                <a:spcPct val="107000"/>
              </a:lnSpc>
              <a:spcBef>
                <a:spcPts val="200"/>
              </a:spcBef>
              <a:spcAft>
                <a:spcPts val="200"/>
              </a:spcAft>
            </a:pPr>
            <a:r>
              <a:rPr lang="vi-VN" sz="3300" dirty="0">
                <a:latin typeface="Times New Roman" panose="02020603050405020304" pitchFamily="18" charset="0"/>
                <a:ea typeface="Calibri" panose="020F0502020204030204" pitchFamily="34" charset="0"/>
                <a:cs typeface="Times New Roman" panose="02020603050405020304" pitchFamily="18" charset="0"/>
              </a:rPr>
              <a:t>3. Luôn luôn che miệng và mũi khi ho và hắt hơi </a:t>
            </a:r>
            <a:r>
              <a:rPr lang="vi-VN" sz="3300" dirty="0" smtClean="0">
                <a:latin typeface="Times New Roman" panose="02020603050405020304" pitchFamily="18" charset="0"/>
                <a:ea typeface="Calibri" panose="020F0502020204030204" pitchFamily="34" charset="0"/>
                <a:cs typeface="Times New Roman" panose="02020603050405020304" pitchFamily="18" charset="0"/>
              </a:rPr>
              <a:t>để </a:t>
            </a:r>
            <a:r>
              <a:rPr lang="vi-VN" sz="3300" dirty="0">
                <a:latin typeface="Times New Roman" panose="02020603050405020304" pitchFamily="18" charset="0"/>
                <a:ea typeface="Calibri" panose="020F0502020204030204" pitchFamily="34" charset="0"/>
                <a:cs typeface="Times New Roman" panose="02020603050405020304" pitchFamily="18" charset="0"/>
              </a:rPr>
              <a:t>làm giảm phát tán các dịch tiết đường hô hấp </a:t>
            </a:r>
          </a:p>
          <a:p>
            <a:pPr marL="288290" marR="215900">
              <a:lnSpc>
                <a:spcPct val="107000"/>
              </a:lnSpc>
              <a:spcBef>
                <a:spcPts val="200"/>
              </a:spcBef>
              <a:spcAft>
                <a:spcPts val="200"/>
              </a:spcAft>
            </a:pPr>
            <a:r>
              <a:rPr lang="en-US" sz="2400" b="1" i="1" dirty="0" smtClean="0">
                <a:latin typeface="Times New Roman" panose="02020603050405020304" pitchFamily="18" charset="0"/>
                <a:ea typeface="Calibri" panose="020F0502020204030204" pitchFamily="34" charset="0"/>
                <a:cs typeface="Times New Roman" panose="02020603050405020304" pitchFamily="18" charset="0"/>
              </a:rPr>
              <a:t>	</a:t>
            </a:r>
            <a:endParaRPr lang="vi-VN"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9793796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779" y="228600"/>
            <a:ext cx="8671035" cy="990600"/>
          </a:xfrm>
        </p:spPr>
        <p:txBody>
          <a:bodyPr/>
          <a:lstStyle/>
          <a:p>
            <a:pPr algn="ctr"/>
            <a:r>
              <a:rPr lang="en-US" sz="2800" b="1" dirty="0">
                <a:solidFill>
                  <a:srgbClr val="775F55"/>
                </a:solidFill>
                <a:ea typeface="Calibri"/>
                <a:cs typeface="Times New Roman" pitchFamily="18" charset="0"/>
              </a:rPr>
              <a:t>6. CÁC BIỆN PHÁP </a:t>
            </a:r>
            <a:r>
              <a:rPr lang="vi-VN" sz="2800" b="1" dirty="0">
                <a:solidFill>
                  <a:srgbClr val="775F55"/>
                </a:solidFill>
                <a:ea typeface="Calibri"/>
                <a:cs typeface="Times New Roman" pitchFamily="18" charset="0"/>
              </a:rPr>
              <a:t>PHÒNG BỆNH</a:t>
            </a:r>
            <a:r>
              <a:rPr lang="en-US" sz="2800" b="1" dirty="0">
                <a:solidFill>
                  <a:srgbClr val="775F55"/>
                </a:solidFill>
                <a:ea typeface="Calibri"/>
                <a:cs typeface="Times New Roman" pitchFamily="18" charset="0"/>
              </a:rPr>
              <a:t> </a:t>
            </a:r>
            <a:br>
              <a:rPr lang="en-US" sz="2800" b="1" dirty="0">
                <a:solidFill>
                  <a:srgbClr val="775F55"/>
                </a:solidFill>
                <a:ea typeface="Calibri"/>
                <a:cs typeface="Times New Roman" pitchFamily="18" charset="0"/>
              </a:rPr>
            </a:br>
            <a:r>
              <a:rPr lang="en-US" sz="2800" b="1" dirty="0">
                <a:solidFill>
                  <a:srgbClr val="775F55"/>
                </a:solidFill>
                <a:ea typeface="Calibri"/>
                <a:cs typeface="Times New Roman" pitchFamily="18" charset="0"/>
              </a:rPr>
              <a:t>DO VI RÚT </a:t>
            </a:r>
            <a:r>
              <a:rPr lang="en-US" sz="2800" b="1" dirty="0" err="1">
                <a:solidFill>
                  <a:srgbClr val="775F55"/>
                </a:solidFill>
                <a:ea typeface="Calibri"/>
                <a:cs typeface="Times New Roman" pitchFamily="18" charset="0"/>
              </a:rPr>
              <a:t>nCoV</a:t>
            </a:r>
            <a:endParaRPr lang="vi-VN" dirty="0"/>
          </a:p>
        </p:txBody>
      </p:sp>
      <p:sp>
        <p:nvSpPr>
          <p:cNvPr id="3" name="Content Placeholder 2"/>
          <p:cNvSpPr>
            <a:spLocks noGrp="1"/>
          </p:cNvSpPr>
          <p:nvPr>
            <p:ph sz="quarter" idx="1"/>
          </p:nvPr>
        </p:nvSpPr>
        <p:spPr>
          <a:xfrm>
            <a:off x="425669" y="1458202"/>
            <a:ext cx="8340379" cy="5983124"/>
          </a:xfrm>
        </p:spPr>
        <p:txBody>
          <a:bodyPr/>
          <a:lstStyle/>
          <a:p>
            <a:pPr marL="0" indent="0" algn="just">
              <a:buNone/>
            </a:pPr>
            <a:r>
              <a:rPr lang="vi-VN" sz="3580" dirty="0"/>
              <a:t>4. Rửa tay thường xuyên bằng xà phòng và nước sạch hoặc bằng dung dịch rửa tay có chứa cồn, đặc biệt là sau khi hắt hơi, ho, hoặc chùi </a:t>
            </a:r>
            <a:r>
              <a:rPr lang="vi-VN" sz="3580" dirty="0" smtClean="0"/>
              <a:t>mũi</a:t>
            </a:r>
            <a:r>
              <a:rPr lang="en-US" sz="3580" dirty="0" smtClean="0"/>
              <a:t>, </a:t>
            </a:r>
            <a:r>
              <a:rPr lang="en-US" sz="3580" dirty="0" err="1" smtClean="0"/>
              <a:t>sau</a:t>
            </a:r>
            <a:r>
              <a:rPr lang="en-US" sz="3580" dirty="0" smtClean="0"/>
              <a:t> </a:t>
            </a:r>
            <a:r>
              <a:rPr lang="en-US" sz="3580" dirty="0" err="1" smtClean="0"/>
              <a:t>khi</a:t>
            </a:r>
            <a:r>
              <a:rPr lang="en-US" sz="3580" dirty="0" smtClean="0"/>
              <a:t> </a:t>
            </a:r>
            <a:r>
              <a:rPr lang="en-US" sz="3580" dirty="0" err="1" smtClean="0"/>
              <a:t>tháo</a:t>
            </a:r>
            <a:r>
              <a:rPr lang="en-US" sz="3580" dirty="0" smtClean="0"/>
              <a:t> </a:t>
            </a:r>
            <a:r>
              <a:rPr lang="en-US" sz="3580" dirty="0" err="1" smtClean="0"/>
              <a:t>khẩu</a:t>
            </a:r>
            <a:r>
              <a:rPr lang="en-US" sz="3580" dirty="0" smtClean="0"/>
              <a:t> </a:t>
            </a:r>
            <a:r>
              <a:rPr lang="en-US" sz="3580" dirty="0" err="1" smtClean="0"/>
              <a:t>trang</a:t>
            </a:r>
            <a:r>
              <a:rPr lang="en-US" sz="3580" dirty="0" smtClean="0"/>
              <a:t>, </a:t>
            </a:r>
            <a:r>
              <a:rPr lang="en-US" sz="3580" dirty="0" err="1" smtClean="0"/>
              <a:t>trước</a:t>
            </a:r>
            <a:r>
              <a:rPr lang="en-US" sz="3580" dirty="0" smtClean="0"/>
              <a:t> </a:t>
            </a:r>
            <a:r>
              <a:rPr lang="en-US" sz="3580" dirty="0" err="1" smtClean="0"/>
              <a:t>khi</a:t>
            </a:r>
            <a:r>
              <a:rPr lang="en-US" sz="3580" dirty="0" smtClean="0"/>
              <a:t> </a:t>
            </a:r>
            <a:r>
              <a:rPr lang="en-US" sz="3580" dirty="0" err="1" smtClean="0"/>
              <a:t>ăn</a:t>
            </a:r>
            <a:r>
              <a:rPr lang="en-US" sz="3580" dirty="0" smtClean="0"/>
              <a:t>, </a:t>
            </a:r>
            <a:r>
              <a:rPr lang="en-US" sz="3580" dirty="0" err="1" smtClean="0"/>
              <a:t>sau</a:t>
            </a:r>
            <a:r>
              <a:rPr lang="en-US" sz="3580" dirty="0" smtClean="0"/>
              <a:t> </a:t>
            </a:r>
            <a:r>
              <a:rPr lang="en-US" sz="3580" dirty="0" err="1" smtClean="0"/>
              <a:t>khi</a:t>
            </a:r>
            <a:r>
              <a:rPr lang="en-US" sz="3580" dirty="0" smtClean="0"/>
              <a:t> </a:t>
            </a:r>
            <a:r>
              <a:rPr lang="en-US" sz="3580" dirty="0" err="1" smtClean="0"/>
              <a:t>chăm</a:t>
            </a:r>
            <a:r>
              <a:rPr lang="en-US" sz="3580" dirty="0" smtClean="0"/>
              <a:t> </a:t>
            </a:r>
            <a:r>
              <a:rPr lang="en-US" sz="3580" dirty="0" err="1" smtClean="0"/>
              <a:t>sóc</a:t>
            </a:r>
            <a:r>
              <a:rPr lang="en-US" sz="3580" dirty="0" smtClean="0"/>
              <a:t> </a:t>
            </a:r>
            <a:r>
              <a:rPr lang="en-US" sz="3580" dirty="0" err="1" smtClean="0"/>
              <a:t>người</a:t>
            </a:r>
            <a:r>
              <a:rPr lang="en-US" sz="3580" dirty="0" smtClean="0"/>
              <a:t> </a:t>
            </a:r>
            <a:r>
              <a:rPr lang="en-US" sz="3580" dirty="0" err="1" smtClean="0"/>
              <a:t>bệnh</a:t>
            </a:r>
            <a:r>
              <a:rPr lang="en-US" sz="3580" dirty="0" smtClean="0"/>
              <a:t>…</a:t>
            </a:r>
            <a:endParaRPr lang="vi-VN" sz="3580" dirty="0"/>
          </a:p>
          <a:p>
            <a:pPr marL="0" indent="0" algn="just">
              <a:buNone/>
            </a:pPr>
            <a:r>
              <a:rPr lang="vi-VN" sz="3600" dirty="0"/>
              <a:t>5. Hạn chế tiếp xúc với chó, mèo và các động vật nuôi khác, hạn chế vào các vườn thú, nếu ăn các loại thịt và chứng thì phải nấu chín kỹ</a:t>
            </a:r>
          </a:p>
          <a:p>
            <a:endParaRPr lang="vi-VN" dirty="0"/>
          </a:p>
        </p:txBody>
      </p:sp>
      <p:sp>
        <p:nvSpPr>
          <p:cNvPr id="4" name="Slide Number Placeholder 3"/>
          <p:cNvSpPr>
            <a:spLocks noGrp="1"/>
          </p:cNvSpPr>
          <p:nvPr>
            <p:ph type="sldNum" sz="quarter" idx="12"/>
          </p:nvPr>
        </p:nvSpPr>
        <p:spPr/>
        <p:txBody>
          <a:bodyPr>
            <a:normAutofit fontScale="85000" lnSpcReduction="20000"/>
          </a:bodyPr>
          <a:lstStyle/>
          <a:p>
            <a:fld id="{1C002DC4-11D6-4B94-A14D-453C5D349B86}" type="slidenum">
              <a:rPr lang="en-US" altLang="en-US" smtClean="0"/>
              <a:pPr/>
              <a:t>18</a:t>
            </a:fld>
            <a:endParaRPr lang="en-US" altLang="en-US" dirty="0"/>
          </a:p>
        </p:txBody>
      </p:sp>
    </p:spTree>
    <p:extLst>
      <p:ext uri="{BB962C8B-B14F-4D97-AF65-F5344CB8AC3E}">
        <p14:creationId xmlns:p14="http://schemas.microsoft.com/office/powerpoint/2010/main" val="3000010259"/>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3779" y="228600"/>
            <a:ext cx="8686800" cy="990600"/>
          </a:xfrm>
        </p:spPr>
        <p:txBody>
          <a:bodyPr/>
          <a:lstStyle/>
          <a:p>
            <a:pPr algn="ctr"/>
            <a:r>
              <a:rPr lang="en-US" sz="2800" b="1" dirty="0">
                <a:solidFill>
                  <a:srgbClr val="775F55"/>
                </a:solidFill>
                <a:ea typeface="Calibri"/>
                <a:cs typeface="Times New Roman" pitchFamily="18" charset="0"/>
              </a:rPr>
              <a:t>6. CÁC BIỆN PHÁP </a:t>
            </a:r>
            <a:r>
              <a:rPr lang="vi-VN" sz="2800" b="1" dirty="0">
                <a:solidFill>
                  <a:srgbClr val="775F55"/>
                </a:solidFill>
                <a:ea typeface="Calibri"/>
                <a:cs typeface="Times New Roman" pitchFamily="18" charset="0"/>
              </a:rPr>
              <a:t>PHÒNG BỆNH</a:t>
            </a:r>
            <a:r>
              <a:rPr lang="en-US" sz="2800" b="1" dirty="0">
                <a:solidFill>
                  <a:srgbClr val="775F55"/>
                </a:solidFill>
                <a:ea typeface="Calibri"/>
                <a:cs typeface="Times New Roman" pitchFamily="18" charset="0"/>
              </a:rPr>
              <a:t> </a:t>
            </a:r>
            <a:br>
              <a:rPr lang="en-US" sz="2800" b="1" dirty="0">
                <a:solidFill>
                  <a:srgbClr val="775F55"/>
                </a:solidFill>
                <a:ea typeface="Calibri"/>
                <a:cs typeface="Times New Roman" pitchFamily="18" charset="0"/>
              </a:rPr>
            </a:br>
            <a:r>
              <a:rPr lang="en-US" sz="2800" b="1" dirty="0">
                <a:solidFill>
                  <a:srgbClr val="775F55"/>
                </a:solidFill>
                <a:ea typeface="Calibri"/>
                <a:cs typeface="Times New Roman" pitchFamily="18" charset="0"/>
              </a:rPr>
              <a:t>DO VI RÚT </a:t>
            </a:r>
            <a:r>
              <a:rPr lang="en-US" sz="2800" b="1" dirty="0" err="1">
                <a:solidFill>
                  <a:srgbClr val="775F55"/>
                </a:solidFill>
                <a:ea typeface="Calibri"/>
                <a:cs typeface="Times New Roman" pitchFamily="18" charset="0"/>
              </a:rPr>
              <a:t>nCoV</a:t>
            </a:r>
            <a:endParaRPr lang="en-US" b="1" dirty="0">
              <a:solidFill>
                <a:srgbClr val="002060"/>
              </a:solidFill>
              <a:latin typeface="Arial" pitchFamily="34" charset="0"/>
              <a:cs typeface="Arial" pitchFamily="34" charset="0"/>
            </a:endParaRPr>
          </a:p>
        </p:txBody>
      </p:sp>
      <p:sp>
        <p:nvSpPr>
          <p:cNvPr id="3" name="Content Placeholder 2"/>
          <p:cNvSpPr>
            <a:spLocks noGrp="1"/>
          </p:cNvSpPr>
          <p:nvPr>
            <p:ph sz="quarter" idx="1"/>
          </p:nvPr>
        </p:nvSpPr>
        <p:spPr>
          <a:xfrm>
            <a:off x="0" y="1600200"/>
            <a:ext cx="9144000" cy="4942490"/>
          </a:xfrm>
        </p:spPr>
        <p:txBody>
          <a:bodyPr/>
          <a:lstStyle/>
          <a:p>
            <a:pPr marL="0" indent="0" algn="just">
              <a:buNone/>
            </a:pPr>
            <a:r>
              <a:rPr lang="en-US" sz="3600" dirty="0"/>
              <a:t>6. </a:t>
            </a:r>
            <a:r>
              <a:rPr lang="en-US" sz="3600" dirty="0" err="1"/>
              <a:t>Uống</a:t>
            </a:r>
            <a:r>
              <a:rPr lang="en-US" sz="3600" dirty="0"/>
              <a:t> </a:t>
            </a:r>
            <a:r>
              <a:rPr lang="en-US" sz="3600" dirty="0" err="1" smtClean="0"/>
              <a:t>nhiều</a:t>
            </a:r>
            <a:r>
              <a:rPr lang="en-US" sz="3600" dirty="0" smtClean="0"/>
              <a:t> </a:t>
            </a:r>
            <a:r>
              <a:rPr lang="en-US" sz="3600" dirty="0" err="1"/>
              <a:t>nước</a:t>
            </a:r>
            <a:r>
              <a:rPr lang="en-US" sz="3600" dirty="0"/>
              <a:t>, </a:t>
            </a:r>
            <a:r>
              <a:rPr lang="en-US" sz="3600" dirty="0" err="1"/>
              <a:t>tăng</a:t>
            </a:r>
            <a:r>
              <a:rPr lang="en-US" sz="3600" dirty="0"/>
              <a:t> </a:t>
            </a:r>
            <a:r>
              <a:rPr lang="en-US" sz="3600" dirty="0" err="1"/>
              <a:t>cường</a:t>
            </a:r>
            <a:r>
              <a:rPr lang="en-US" sz="3600" dirty="0"/>
              <a:t> </a:t>
            </a:r>
            <a:r>
              <a:rPr lang="en-US" sz="3600" dirty="0" err="1"/>
              <a:t>ăn</a:t>
            </a:r>
            <a:r>
              <a:rPr lang="en-US" sz="3600" dirty="0"/>
              <a:t> </a:t>
            </a:r>
            <a:r>
              <a:rPr lang="en-US" sz="3600" dirty="0" err="1"/>
              <a:t>trái</a:t>
            </a:r>
            <a:r>
              <a:rPr lang="en-US" sz="3600" dirty="0"/>
              <a:t> </a:t>
            </a:r>
            <a:r>
              <a:rPr lang="en-US" sz="3600" dirty="0" err="1"/>
              <a:t>cây</a:t>
            </a:r>
            <a:r>
              <a:rPr lang="en-US" sz="3600" dirty="0"/>
              <a:t> </a:t>
            </a:r>
            <a:r>
              <a:rPr lang="en-US" sz="3600" dirty="0" err="1"/>
              <a:t>như</a:t>
            </a:r>
            <a:r>
              <a:rPr lang="en-US" sz="3600" dirty="0"/>
              <a:t> cam, </a:t>
            </a:r>
            <a:r>
              <a:rPr lang="en-US" sz="3600" dirty="0" err="1"/>
              <a:t>bưởi</a:t>
            </a:r>
            <a:r>
              <a:rPr lang="en-US" sz="3600" dirty="0"/>
              <a:t>, </a:t>
            </a:r>
            <a:r>
              <a:rPr lang="en-US" sz="3600" dirty="0" err="1"/>
              <a:t>chanh</a:t>
            </a:r>
            <a:r>
              <a:rPr lang="en-US" sz="3600" dirty="0"/>
              <a:t> </a:t>
            </a:r>
            <a:r>
              <a:rPr lang="en-US" sz="3600" dirty="0" err="1"/>
              <a:t>và</a:t>
            </a:r>
            <a:r>
              <a:rPr lang="en-US" sz="3600" dirty="0"/>
              <a:t> </a:t>
            </a:r>
            <a:r>
              <a:rPr lang="en-US" sz="3600" dirty="0" err="1"/>
              <a:t>các</a:t>
            </a:r>
            <a:r>
              <a:rPr lang="en-US" sz="3600" dirty="0"/>
              <a:t> </a:t>
            </a:r>
            <a:r>
              <a:rPr lang="en-US" sz="3600" dirty="0" err="1"/>
              <a:t>hoa</a:t>
            </a:r>
            <a:r>
              <a:rPr lang="en-US" sz="3600" dirty="0"/>
              <a:t> </a:t>
            </a:r>
            <a:r>
              <a:rPr lang="en-US" sz="3600" dirty="0" err="1"/>
              <a:t>quả</a:t>
            </a:r>
            <a:r>
              <a:rPr lang="en-US" sz="3600" dirty="0"/>
              <a:t> </a:t>
            </a:r>
            <a:r>
              <a:rPr lang="en-US" sz="3600" dirty="0" err="1"/>
              <a:t>chứa</a:t>
            </a:r>
            <a:r>
              <a:rPr lang="en-US" sz="3600" dirty="0"/>
              <a:t> </a:t>
            </a:r>
            <a:r>
              <a:rPr lang="en-US" sz="3600" dirty="0" err="1"/>
              <a:t>nhiều</a:t>
            </a:r>
            <a:r>
              <a:rPr lang="en-US" sz="3600" dirty="0"/>
              <a:t> vi ta </a:t>
            </a:r>
            <a:r>
              <a:rPr lang="en-US" sz="3600" dirty="0" err="1" smtClean="0"/>
              <a:t>minC</a:t>
            </a:r>
            <a:r>
              <a:rPr lang="en-US" sz="3600" dirty="0" smtClean="0"/>
              <a:t> </a:t>
            </a:r>
            <a:r>
              <a:rPr lang="en-US" sz="3600" dirty="0" err="1" smtClean="0"/>
              <a:t>hoặc</a:t>
            </a:r>
            <a:r>
              <a:rPr lang="en-US" sz="3600" dirty="0" smtClean="0"/>
              <a:t> </a:t>
            </a:r>
            <a:r>
              <a:rPr lang="en-US" sz="3600" dirty="0" err="1"/>
              <a:t>sử</a:t>
            </a:r>
            <a:r>
              <a:rPr lang="en-US" sz="3600" dirty="0"/>
              <a:t> </a:t>
            </a:r>
            <a:r>
              <a:rPr lang="en-US" sz="3600" dirty="0" err="1"/>
              <a:t>dụng</a:t>
            </a:r>
            <a:r>
              <a:rPr lang="en-US" sz="3600" dirty="0"/>
              <a:t> </a:t>
            </a:r>
            <a:r>
              <a:rPr lang="en-US" sz="3600" dirty="0" err="1" smtClean="0"/>
              <a:t>thuốc</a:t>
            </a:r>
            <a:r>
              <a:rPr lang="en-US" sz="3600" dirty="0" smtClean="0"/>
              <a:t> </a:t>
            </a:r>
            <a:r>
              <a:rPr lang="en-US" sz="3600" dirty="0" err="1" smtClean="0"/>
              <a:t>vitaminC</a:t>
            </a:r>
            <a:r>
              <a:rPr lang="en-US" sz="3600" dirty="0" smtClean="0"/>
              <a:t> </a:t>
            </a:r>
            <a:r>
              <a:rPr lang="en-US" sz="3600" dirty="0" err="1" smtClean="0"/>
              <a:t>đề</a:t>
            </a:r>
            <a:r>
              <a:rPr lang="en-US" sz="3600" dirty="0" smtClean="0"/>
              <a:t> </a:t>
            </a:r>
            <a:r>
              <a:rPr lang="en-US" sz="3600" dirty="0" err="1" smtClean="0"/>
              <a:t>tăng</a:t>
            </a:r>
            <a:r>
              <a:rPr lang="en-US" sz="3600" dirty="0" smtClean="0"/>
              <a:t> </a:t>
            </a:r>
            <a:r>
              <a:rPr lang="en-US" sz="3600" dirty="0" err="1" smtClean="0"/>
              <a:t>cường</a:t>
            </a:r>
            <a:r>
              <a:rPr lang="en-US" sz="3600" dirty="0" smtClean="0"/>
              <a:t> </a:t>
            </a:r>
            <a:r>
              <a:rPr lang="en-US" sz="3600" dirty="0" err="1" smtClean="0"/>
              <a:t>sức</a:t>
            </a:r>
            <a:r>
              <a:rPr lang="en-US" sz="3600" dirty="0" smtClean="0"/>
              <a:t> </a:t>
            </a:r>
            <a:r>
              <a:rPr lang="en-US" sz="3600" dirty="0" err="1" smtClean="0"/>
              <a:t>đề</a:t>
            </a:r>
            <a:r>
              <a:rPr lang="en-US" sz="3600" dirty="0" smtClean="0"/>
              <a:t> </a:t>
            </a:r>
            <a:r>
              <a:rPr lang="en-US" sz="3600" dirty="0" err="1" smtClean="0"/>
              <a:t>kháng</a:t>
            </a:r>
            <a:endParaRPr lang="vi-VN" sz="3600" dirty="0"/>
          </a:p>
          <a:p>
            <a:pPr marL="0" indent="0">
              <a:buNone/>
            </a:pPr>
            <a:r>
              <a:rPr lang="en-US" sz="3600" dirty="0"/>
              <a:t>7. </a:t>
            </a:r>
            <a:r>
              <a:rPr lang="en-US" sz="3600" dirty="0" err="1"/>
              <a:t>Duy</a:t>
            </a:r>
            <a:r>
              <a:rPr lang="en-US" sz="3600" dirty="0"/>
              <a:t> </a:t>
            </a:r>
            <a:r>
              <a:rPr lang="en-US" sz="3600" dirty="0" err="1"/>
              <a:t>trì</a:t>
            </a:r>
            <a:r>
              <a:rPr lang="en-US" sz="3600" dirty="0"/>
              <a:t> </a:t>
            </a:r>
            <a:r>
              <a:rPr lang="en-US" sz="3600" dirty="0" err="1"/>
              <a:t>tập</a:t>
            </a:r>
            <a:r>
              <a:rPr lang="en-US" sz="3600" dirty="0"/>
              <a:t> </a:t>
            </a:r>
            <a:r>
              <a:rPr lang="en-US" sz="3600" dirty="0" err="1"/>
              <a:t>thể</a:t>
            </a:r>
            <a:r>
              <a:rPr lang="en-US" sz="3600" dirty="0"/>
              <a:t> </a:t>
            </a:r>
            <a:r>
              <a:rPr lang="en-US" sz="3600" dirty="0" err="1"/>
              <a:t>dục</a:t>
            </a:r>
            <a:r>
              <a:rPr lang="en-US" sz="3600" dirty="0"/>
              <a:t> </a:t>
            </a:r>
            <a:r>
              <a:rPr lang="en-US" sz="3600" dirty="0" err="1"/>
              <a:t>mỗi</a:t>
            </a:r>
            <a:r>
              <a:rPr lang="en-US" sz="3600" dirty="0"/>
              <a:t> </a:t>
            </a:r>
            <a:r>
              <a:rPr lang="en-US" sz="3600" dirty="0" err="1"/>
              <a:t>ngày</a:t>
            </a:r>
            <a:r>
              <a:rPr lang="en-US" sz="3600" dirty="0"/>
              <a:t> </a:t>
            </a:r>
            <a:r>
              <a:rPr lang="en-US" sz="3600" dirty="0" err="1"/>
              <a:t>để</a:t>
            </a:r>
            <a:r>
              <a:rPr lang="en-US" sz="3600" dirty="0"/>
              <a:t> </a:t>
            </a:r>
            <a:r>
              <a:rPr lang="en-US" sz="3600" dirty="0" err="1"/>
              <a:t>nâng</a:t>
            </a:r>
            <a:r>
              <a:rPr lang="en-US" sz="3600" dirty="0"/>
              <a:t> </a:t>
            </a:r>
            <a:r>
              <a:rPr lang="en-US" sz="3600" dirty="0" err="1"/>
              <a:t>cao</a:t>
            </a:r>
            <a:r>
              <a:rPr lang="en-US" sz="3600" dirty="0"/>
              <a:t> </a:t>
            </a:r>
            <a:r>
              <a:rPr lang="en-US" sz="3600" dirty="0" err="1"/>
              <a:t>sức</a:t>
            </a:r>
            <a:r>
              <a:rPr lang="en-US" sz="3600" dirty="0"/>
              <a:t> </a:t>
            </a:r>
            <a:r>
              <a:rPr lang="en-US" sz="3600" dirty="0" err="1"/>
              <a:t>đề</a:t>
            </a:r>
            <a:r>
              <a:rPr lang="en-US" sz="3600" dirty="0"/>
              <a:t> </a:t>
            </a:r>
            <a:r>
              <a:rPr lang="en-US" sz="3600" dirty="0" err="1"/>
              <a:t>kháng</a:t>
            </a:r>
            <a:r>
              <a:rPr lang="en-US" sz="3600" dirty="0"/>
              <a:t> </a:t>
            </a:r>
            <a:endParaRPr lang="vi-VN" sz="3600" dirty="0"/>
          </a:p>
          <a:p>
            <a:pPr indent="0" algn="just" fontAlgn="auto">
              <a:lnSpc>
                <a:spcPct val="115000"/>
              </a:lnSpc>
              <a:spcAft>
                <a:spcPts val="300"/>
              </a:spcAft>
              <a:buFont typeface="Arial" pitchFamily="34" charset="0"/>
              <a:buNone/>
              <a:defRPr/>
            </a:pPr>
            <a:endParaRPr lang="vi-VN" sz="3600" dirty="0">
              <a:ea typeface="Calibri"/>
              <a:cs typeface="Times New Roman" pitchFamily="18" charset="0"/>
            </a:endParaRPr>
          </a:p>
        </p:txBody>
      </p:sp>
    </p:spTree>
    <p:extLst>
      <p:ext uri="{BB962C8B-B14F-4D97-AF65-F5344CB8AC3E}">
        <p14:creationId xmlns:p14="http://schemas.microsoft.com/office/powerpoint/2010/main" val="1447782812"/>
      </p:ext>
    </p:extLst>
  </p:cSld>
  <p:clrMapOvr>
    <a:masterClrMapping/>
  </p:clrMapOvr>
  <p:transition spd="slow">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983" y="228600"/>
            <a:ext cx="8836269" cy="990600"/>
          </a:xfrm>
        </p:spPr>
        <p:txBody>
          <a:bodyPr/>
          <a:lstStyle/>
          <a:p>
            <a:pPr algn="ctr"/>
            <a:r>
              <a:rPr lang="en-US" sz="4000" b="1" dirty="0" err="1">
                <a:latin typeface="Times New Roman"/>
                <a:ea typeface="Calibri"/>
                <a:cs typeface="Times New Roman"/>
              </a:rPr>
              <a:t>Công</a:t>
            </a:r>
            <a:r>
              <a:rPr lang="en-US" sz="4000" b="1" dirty="0">
                <a:latin typeface="Times New Roman"/>
                <a:ea typeface="Calibri"/>
                <a:cs typeface="Times New Roman"/>
              </a:rPr>
              <a:t> </a:t>
            </a:r>
            <a:r>
              <a:rPr lang="en-US" sz="4000" b="1" dirty="0" err="1">
                <a:latin typeface="Times New Roman"/>
                <a:ea typeface="Calibri"/>
                <a:cs typeface="Times New Roman"/>
              </a:rPr>
              <a:t>tác</a:t>
            </a:r>
            <a:r>
              <a:rPr lang="en-US" sz="4000" b="1" dirty="0">
                <a:latin typeface="Times New Roman"/>
                <a:ea typeface="Calibri"/>
                <a:cs typeface="Times New Roman"/>
              </a:rPr>
              <a:t> </a:t>
            </a:r>
            <a:r>
              <a:rPr lang="en-US" sz="4000" b="1" dirty="0" err="1">
                <a:latin typeface="Times New Roman"/>
                <a:ea typeface="Calibri"/>
                <a:cs typeface="Times New Roman"/>
              </a:rPr>
              <a:t>phòng</a:t>
            </a:r>
            <a:r>
              <a:rPr lang="en-US" sz="4000" b="1" dirty="0">
                <a:latin typeface="Times New Roman"/>
                <a:ea typeface="Calibri"/>
                <a:cs typeface="Times New Roman"/>
              </a:rPr>
              <a:t> </a:t>
            </a:r>
            <a:r>
              <a:rPr lang="en-US" sz="4000" b="1" dirty="0" err="1">
                <a:latin typeface="Times New Roman"/>
                <a:ea typeface="Calibri"/>
                <a:cs typeface="Times New Roman"/>
              </a:rPr>
              <a:t>chống</a:t>
            </a:r>
            <a:r>
              <a:rPr lang="en-US" sz="4000" b="1" dirty="0">
                <a:latin typeface="Times New Roman"/>
                <a:ea typeface="Calibri"/>
                <a:cs typeface="Times New Roman"/>
              </a:rPr>
              <a:t> </a:t>
            </a:r>
            <a:r>
              <a:rPr lang="en-US" sz="4000" b="1" dirty="0" err="1">
                <a:latin typeface="Times New Roman"/>
                <a:ea typeface="Calibri"/>
                <a:cs typeface="Times New Roman"/>
              </a:rPr>
              <a:t>dịch</a:t>
            </a:r>
            <a:r>
              <a:rPr lang="en-US" sz="4000" b="1" dirty="0">
                <a:latin typeface="Times New Roman"/>
                <a:ea typeface="Calibri"/>
                <a:cs typeface="Times New Roman"/>
              </a:rPr>
              <a:t> do vi </a:t>
            </a:r>
            <a:r>
              <a:rPr lang="en-US" sz="4000" b="1" dirty="0" err="1">
                <a:latin typeface="Times New Roman"/>
                <a:ea typeface="Calibri"/>
                <a:cs typeface="Times New Roman"/>
              </a:rPr>
              <a:t>rút</a:t>
            </a:r>
            <a:r>
              <a:rPr lang="en-US" sz="4000" b="1" dirty="0">
                <a:latin typeface="Times New Roman"/>
                <a:ea typeface="Calibri"/>
                <a:cs typeface="Times New Roman"/>
              </a:rPr>
              <a:t> Corona (</a:t>
            </a:r>
            <a:r>
              <a:rPr lang="en-US" sz="4000" b="1" dirty="0" err="1">
                <a:latin typeface="Times New Roman"/>
                <a:ea typeface="Calibri"/>
                <a:cs typeface="Times New Roman"/>
              </a:rPr>
              <a:t>nCoV</a:t>
            </a:r>
            <a:r>
              <a:rPr lang="en-US" sz="4000" b="1" dirty="0">
                <a:latin typeface="Times New Roman"/>
                <a:ea typeface="Calibri"/>
                <a:cs typeface="Times New Roman"/>
              </a:rPr>
              <a:t>) </a:t>
            </a:r>
            <a:r>
              <a:rPr lang="en-US" sz="4000" b="1" dirty="0" err="1">
                <a:latin typeface="Times New Roman"/>
                <a:ea typeface="Calibri"/>
                <a:cs typeface="Times New Roman"/>
              </a:rPr>
              <a:t>gây</a:t>
            </a:r>
            <a:r>
              <a:rPr lang="en-US" sz="4000" b="1" dirty="0">
                <a:latin typeface="Times New Roman"/>
                <a:ea typeface="Calibri"/>
                <a:cs typeface="Times New Roman"/>
              </a:rPr>
              <a:t> </a:t>
            </a:r>
            <a:r>
              <a:rPr lang="en-US" sz="4000" b="1" dirty="0" err="1">
                <a:latin typeface="Times New Roman"/>
                <a:ea typeface="Calibri"/>
                <a:cs typeface="Times New Roman"/>
              </a:rPr>
              <a:t>ra</a:t>
            </a:r>
            <a:endParaRPr lang="en-US" sz="4200" b="1" dirty="0">
              <a:solidFill>
                <a:srgbClr val="002060"/>
              </a:solidFill>
              <a:latin typeface="Arial" pitchFamily="34" charset="0"/>
              <a:cs typeface="Arial" pitchFamily="34" charset="0"/>
            </a:endParaRPr>
          </a:p>
        </p:txBody>
      </p:sp>
      <p:sp>
        <p:nvSpPr>
          <p:cNvPr id="3" name="Content Placeholder 2"/>
          <p:cNvSpPr>
            <a:spLocks noGrp="1"/>
          </p:cNvSpPr>
          <p:nvPr>
            <p:ph sz="quarter" idx="1"/>
          </p:nvPr>
        </p:nvSpPr>
        <p:spPr>
          <a:xfrm>
            <a:off x="152983" y="1481959"/>
            <a:ext cx="8836269" cy="5092262"/>
          </a:xfrm>
        </p:spPr>
        <p:txBody>
          <a:bodyPr/>
          <a:lstStyle/>
          <a:p>
            <a:pPr indent="0" algn="just">
              <a:lnSpc>
                <a:spcPct val="115000"/>
              </a:lnSpc>
              <a:spcAft>
                <a:spcPts val="400"/>
              </a:spcAft>
              <a:buNone/>
            </a:pPr>
            <a:r>
              <a:rPr lang="en-US" sz="2800" dirty="0">
                <a:ea typeface="Calibri"/>
                <a:cs typeface="Times New Roman" pitchFamily="18" charset="0"/>
              </a:rPr>
              <a:t>- </a:t>
            </a:r>
            <a:r>
              <a:rPr lang="en-US" sz="2800" dirty="0" err="1">
                <a:ea typeface="Calibri"/>
                <a:cs typeface="Times New Roman" pitchFamily="18" charset="0"/>
              </a:rPr>
              <a:t>Tại</a:t>
            </a:r>
            <a:r>
              <a:rPr lang="en-US" sz="2800" dirty="0">
                <a:ea typeface="Calibri"/>
                <a:cs typeface="Times New Roman" pitchFamily="18" charset="0"/>
              </a:rPr>
              <a:t> </a:t>
            </a:r>
            <a:r>
              <a:rPr lang="en-US" sz="2800" dirty="0" err="1">
                <a:ea typeface="Calibri"/>
                <a:cs typeface="Times New Roman" pitchFamily="18" charset="0"/>
              </a:rPr>
              <a:t>Việt</a:t>
            </a:r>
            <a:r>
              <a:rPr lang="en-US" sz="2800" dirty="0">
                <a:ea typeface="Calibri"/>
                <a:cs typeface="Times New Roman" pitchFamily="18" charset="0"/>
              </a:rPr>
              <a:t> </a:t>
            </a:r>
            <a:r>
              <a:rPr lang="en-US" sz="2800" dirty="0" smtClean="0">
                <a:ea typeface="Calibri"/>
                <a:cs typeface="Times New Roman" pitchFamily="18" charset="0"/>
              </a:rPr>
              <a:t>Nam, </a:t>
            </a:r>
            <a:r>
              <a:rPr lang="en-US" sz="2800" dirty="0" err="1">
                <a:ea typeface="Calibri"/>
                <a:cs typeface="Times New Roman" pitchFamily="18" charset="0"/>
              </a:rPr>
              <a:t>tính</a:t>
            </a:r>
            <a:r>
              <a:rPr lang="en-US" sz="2800" dirty="0">
                <a:ea typeface="Calibri"/>
                <a:cs typeface="Times New Roman" pitchFamily="18" charset="0"/>
              </a:rPr>
              <a:t> </a:t>
            </a:r>
            <a:r>
              <a:rPr lang="en-US" sz="2800" dirty="0" err="1">
                <a:ea typeface="Calibri"/>
                <a:cs typeface="Times New Roman" pitchFamily="18" charset="0"/>
              </a:rPr>
              <a:t>đến</a:t>
            </a:r>
            <a:r>
              <a:rPr lang="en-US" sz="2800" dirty="0">
                <a:ea typeface="Calibri"/>
                <a:cs typeface="Times New Roman" pitchFamily="18" charset="0"/>
              </a:rPr>
              <a:t> </a:t>
            </a:r>
            <a:r>
              <a:rPr lang="en-US" sz="2800" dirty="0" smtClean="0">
                <a:ea typeface="Calibri"/>
                <a:cs typeface="Times New Roman" pitchFamily="18" charset="0"/>
              </a:rPr>
              <a:t>8h30 </a:t>
            </a:r>
            <a:r>
              <a:rPr lang="en-US" sz="2800" dirty="0" err="1">
                <a:ea typeface="Calibri"/>
                <a:cs typeface="Times New Roman" pitchFamily="18" charset="0"/>
              </a:rPr>
              <a:t>phút</a:t>
            </a:r>
            <a:r>
              <a:rPr lang="en-US" sz="2800" dirty="0">
                <a:ea typeface="Calibri"/>
                <a:cs typeface="Times New Roman" pitchFamily="18" charset="0"/>
              </a:rPr>
              <a:t> </a:t>
            </a:r>
            <a:r>
              <a:rPr lang="en-US" sz="2800" dirty="0" err="1">
                <a:ea typeface="Calibri"/>
                <a:cs typeface="Times New Roman" pitchFamily="18" charset="0"/>
              </a:rPr>
              <a:t>ngày</a:t>
            </a:r>
            <a:r>
              <a:rPr lang="en-US" sz="2800" dirty="0">
                <a:ea typeface="Calibri"/>
                <a:cs typeface="Times New Roman" pitchFamily="18" charset="0"/>
              </a:rPr>
              <a:t> </a:t>
            </a:r>
            <a:r>
              <a:rPr lang="en-US" sz="2800" dirty="0" smtClean="0">
                <a:ea typeface="Calibri"/>
                <a:cs typeface="Times New Roman" pitchFamily="18" charset="0"/>
              </a:rPr>
              <a:t>11/02/2020 </a:t>
            </a:r>
            <a:r>
              <a:rPr lang="en-US" sz="2800" dirty="0" err="1">
                <a:ea typeface="Calibri"/>
                <a:cs typeface="Times New Roman" pitchFamily="18" charset="0"/>
              </a:rPr>
              <a:t>đã</a:t>
            </a:r>
            <a:r>
              <a:rPr lang="en-US" sz="2800" dirty="0">
                <a:ea typeface="Calibri"/>
                <a:cs typeface="Times New Roman" pitchFamily="18" charset="0"/>
              </a:rPr>
              <a:t> </a:t>
            </a:r>
            <a:r>
              <a:rPr lang="en-US" sz="2800" dirty="0" err="1">
                <a:ea typeface="Calibri"/>
                <a:cs typeface="Times New Roman" pitchFamily="18" charset="0"/>
              </a:rPr>
              <a:t>ghi</a:t>
            </a:r>
            <a:r>
              <a:rPr lang="en-US" sz="2800" dirty="0">
                <a:ea typeface="Calibri"/>
                <a:cs typeface="Times New Roman" pitchFamily="18" charset="0"/>
              </a:rPr>
              <a:t> </a:t>
            </a:r>
            <a:r>
              <a:rPr lang="en-US" sz="2800" dirty="0" err="1">
                <a:ea typeface="Calibri"/>
                <a:cs typeface="Times New Roman" pitchFamily="18" charset="0"/>
              </a:rPr>
              <a:t>nhận</a:t>
            </a:r>
            <a:r>
              <a:rPr lang="en-US" sz="2800" b="1" dirty="0">
                <a:ea typeface="Calibri"/>
                <a:cs typeface="Times New Roman" pitchFamily="18" charset="0"/>
              </a:rPr>
              <a:t> </a:t>
            </a:r>
            <a:r>
              <a:rPr lang="en-US" sz="2800" b="1" dirty="0" smtClean="0">
                <a:ea typeface="Calibri"/>
                <a:cs typeface="Times New Roman" pitchFamily="18" charset="0"/>
              </a:rPr>
              <a:t>15</a:t>
            </a:r>
            <a:r>
              <a:rPr lang="en-US" sz="2800" dirty="0">
                <a:ea typeface="Calibri"/>
                <a:cs typeface="Times New Roman" pitchFamily="18" charset="0"/>
              </a:rPr>
              <a:t> </a:t>
            </a:r>
            <a:r>
              <a:rPr lang="en-US" sz="2800" dirty="0" err="1">
                <a:ea typeface="Calibri"/>
                <a:cs typeface="Times New Roman" pitchFamily="18" charset="0"/>
              </a:rPr>
              <a:t>trường</a:t>
            </a:r>
            <a:r>
              <a:rPr lang="en-US" sz="2800" dirty="0">
                <a:ea typeface="Calibri"/>
                <a:cs typeface="Times New Roman" pitchFamily="18" charset="0"/>
              </a:rPr>
              <a:t> </a:t>
            </a:r>
            <a:r>
              <a:rPr lang="en-US" sz="2800" dirty="0" err="1">
                <a:ea typeface="Calibri"/>
                <a:cs typeface="Times New Roman" pitchFamily="18" charset="0"/>
              </a:rPr>
              <a:t>hợp</a:t>
            </a:r>
            <a:r>
              <a:rPr lang="en-US" sz="2800" dirty="0">
                <a:ea typeface="Calibri"/>
                <a:cs typeface="Times New Roman" pitchFamily="18" charset="0"/>
              </a:rPr>
              <a:t> </a:t>
            </a:r>
            <a:r>
              <a:rPr lang="en-US" sz="2800" dirty="0" err="1">
                <a:ea typeface="Calibri"/>
                <a:cs typeface="Times New Roman" pitchFamily="18" charset="0"/>
              </a:rPr>
              <a:t>mắc</a:t>
            </a:r>
            <a:r>
              <a:rPr lang="en-US" sz="2800" dirty="0">
                <a:ea typeface="Calibri"/>
                <a:cs typeface="Times New Roman" pitchFamily="18" charset="0"/>
              </a:rPr>
              <a:t> (</a:t>
            </a:r>
            <a:r>
              <a:rPr lang="en-US" sz="2800" b="1" dirty="0" err="1">
                <a:ea typeface="Calibri"/>
                <a:cs typeface="Times New Roman" pitchFamily="18" charset="0"/>
              </a:rPr>
              <a:t>trong</a:t>
            </a:r>
            <a:r>
              <a:rPr lang="en-US" sz="2800" b="1" dirty="0">
                <a:ea typeface="Calibri"/>
                <a:cs typeface="Times New Roman" pitchFamily="18" charset="0"/>
              </a:rPr>
              <a:t> </a:t>
            </a:r>
            <a:r>
              <a:rPr lang="en-US" sz="2800" b="1" dirty="0" err="1">
                <a:ea typeface="Calibri"/>
                <a:cs typeface="Times New Roman" pitchFamily="18" charset="0"/>
              </a:rPr>
              <a:t>đó</a:t>
            </a:r>
            <a:r>
              <a:rPr lang="en-US" sz="2800" b="1" dirty="0">
                <a:ea typeface="Calibri"/>
                <a:cs typeface="Times New Roman" pitchFamily="18" charset="0"/>
              </a:rPr>
              <a:t> </a:t>
            </a:r>
            <a:r>
              <a:rPr lang="en-US" sz="2800" b="1" dirty="0" err="1">
                <a:ea typeface="Calibri"/>
                <a:cs typeface="Times New Roman" pitchFamily="18" charset="0"/>
              </a:rPr>
              <a:t>có</a:t>
            </a:r>
            <a:r>
              <a:rPr lang="en-US" sz="2800" dirty="0">
                <a:ea typeface="Calibri"/>
                <a:cs typeface="Times New Roman" pitchFamily="18" charset="0"/>
              </a:rPr>
              <a:t> </a:t>
            </a:r>
            <a:r>
              <a:rPr lang="en-US" sz="2800" b="1" dirty="0">
                <a:ea typeface="Times New Roman"/>
                <a:cs typeface="Times New Roman" pitchFamily="18" charset="0"/>
              </a:rPr>
              <a:t>02 </a:t>
            </a:r>
            <a:r>
              <a:rPr lang="en-US" sz="2800" b="1" dirty="0" err="1">
                <a:ea typeface="Times New Roman"/>
                <a:cs typeface="Times New Roman" pitchFamily="18" charset="0"/>
              </a:rPr>
              <a:t>người</a:t>
            </a:r>
            <a:r>
              <a:rPr lang="en-US" sz="2800" b="1" dirty="0">
                <a:ea typeface="Times New Roman"/>
                <a:cs typeface="Times New Roman" pitchFamily="18" charset="0"/>
              </a:rPr>
              <a:t> TQ; 01 </a:t>
            </a:r>
            <a:r>
              <a:rPr lang="en-US" sz="2800" b="1" dirty="0" err="1">
                <a:ea typeface="Times New Roman"/>
                <a:cs typeface="Times New Roman" pitchFamily="18" charset="0"/>
              </a:rPr>
              <a:t>việt</a:t>
            </a:r>
            <a:r>
              <a:rPr lang="en-US" sz="2800" b="1" dirty="0">
                <a:ea typeface="Times New Roman"/>
                <a:cs typeface="Times New Roman" pitchFamily="18" charset="0"/>
              </a:rPr>
              <a:t> </a:t>
            </a:r>
            <a:r>
              <a:rPr lang="en-US" sz="2800" b="1" dirty="0" err="1">
                <a:ea typeface="Times New Roman"/>
                <a:cs typeface="Times New Roman" pitchFamily="18" charset="0"/>
              </a:rPr>
              <a:t>kiều</a:t>
            </a:r>
            <a:r>
              <a:rPr lang="en-US" sz="2800" b="1" dirty="0">
                <a:ea typeface="Times New Roman"/>
                <a:cs typeface="Times New Roman" pitchFamily="18" charset="0"/>
              </a:rPr>
              <a:t>; </a:t>
            </a:r>
            <a:r>
              <a:rPr lang="en-US" sz="2800" b="1" dirty="0" smtClean="0">
                <a:ea typeface="Times New Roman"/>
                <a:cs typeface="Times New Roman" pitchFamily="18" charset="0"/>
              </a:rPr>
              <a:t>12 </a:t>
            </a:r>
            <a:r>
              <a:rPr lang="en-US" sz="2800" b="1" dirty="0" err="1">
                <a:ea typeface="Times New Roman"/>
                <a:cs typeface="Times New Roman" pitchFamily="18" charset="0"/>
              </a:rPr>
              <a:t>người</a:t>
            </a:r>
            <a:r>
              <a:rPr lang="en-US" sz="2800" b="1" dirty="0">
                <a:ea typeface="Times New Roman"/>
                <a:cs typeface="Times New Roman" pitchFamily="18" charset="0"/>
              </a:rPr>
              <a:t> VN), </a:t>
            </a:r>
            <a:r>
              <a:rPr lang="en-US" sz="2800" dirty="0" err="1">
                <a:ea typeface="Times New Roman"/>
                <a:cs typeface="Times New Roman" pitchFamily="18" charset="0"/>
              </a:rPr>
              <a:t>cụ</a:t>
            </a:r>
            <a:r>
              <a:rPr lang="en-US" sz="2800" dirty="0">
                <a:ea typeface="Times New Roman"/>
                <a:cs typeface="Times New Roman" pitchFamily="18" charset="0"/>
              </a:rPr>
              <a:t> </a:t>
            </a:r>
            <a:r>
              <a:rPr lang="en-US" sz="2800" dirty="0" err="1">
                <a:ea typeface="Times New Roman"/>
                <a:cs typeface="Times New Roman" pitchFamily="18" charset="0"/>
              </a:rPr>
              <a:t>thể</a:t>
            </a:r>
            <a:r>
              <a:rPr lang="en-US" sz="2800" dirty="0">
                <a:ea typeface="Calibri"/>
                <a:cs typeface="Times New Roman" pitchFamily="18" charset="0"/>
              </a:rPr>
              <a:t> </a:t>
            </a:r>
            <a:r>
              <a:rPr lang="en-US" sz="2800" dirty="0" err="1">
                <a:ea typeface="Calibri"/>
                <a:cs typeface="Times New Roman" pitchFamily="18" charset="0"/>
              </a:rPr>
              <a:t>tỉnh</a:t>
            </a:r>
            <a:r>
              <a:rPr lang="en-US" sz="2800" dirty="0">
                <a:ea typeface="Calibri"/>
                <a:cs typeface="Times New Roman" pitchFamily="18" charset="0"/>
              </a:rPr>
              <a:t> </a:t>
            </a:r>
            <a:r>
              <a:rPr lang="en-US" sz="2800" dirty="0" err="1">
                <a:ea typeface="Calibri"/>
                <a:cs typeface="Times New Roman" pitchFamily="18" charset="0"/>
              </a:rPr>
              <a:t>Vĩnh</a:t>
            </a:r>
            <a:r>
              <a:rPr lang="en-US" sz="2800" dirty="0">
                <a:ea typeface="Calibri"/>
                <a:cs typeface="Times New Roman" pitchFamily="18" charset="0"/>
              </a:rPr>
              <a:t> </a:t>
            </a:r>
            <a:r>
              <a:rPr lang="en-US" sz="2800" dirty="0" err="1">
                <a:ea typeface="Calibri"/>
                <a:cs typeface="Times New Roman" pitchFamily="18" charset="0"/>
              </a:rPr>
              <a:t>Phúc</a:t>
            </a:r>
            <a:r>
              <a:rPr lang="en-US" sz="2800" dirty="0">
                <a:ea typeface="Calibri"/>
                <a:cs typeface="Times New Roman" pitchFamily="18" charset="0"/>
              </a:rPr>
              <a:t> </a:t>
            </a:r>
            <a:r>
              <a:rPr lang="en-US" sz="2800" dirty="0" smtClean="0">
                <a:ea typeface="Calibri"/>
                <a:cs typeface="Times New Roman" pitchFamily="18" charset="0"/>
              </a:rPr>
              <a:t>10 </a:t>
            </a:r>
            <a:r>
              <a:rPr lang="en-US" sz="2800" dirty="0" err="1">
                <a:ea typeface="Calibri"/>
                <a:cs typeface="Times New Roman" pitchFamily="18" charset="0"/>
              </a:rPr>
              <a:t>ca</a:t>
            </a:r>
            <a:r>
              <a:rPr lang="en-US" sz="2800" dirty="0">
                <a:ea typeface="Calibri"/>
                <a:cs typeface="Times New Roman" pitchFamily="18" charset="0"/>
              </a:rPr>
              <a:t> </a:t>
            </a:r>
            <a:r>
              <a:rPr lang="en-US" sz="2800" dirty="0" err="1">
                <a:ea typeface="Calibri"/>
                <a:cs typeface="Times New Roman" pitchFamily="18" charset="0"/>
              </a:rPr>
              <a:t>mắc</a:t>
            </a:r>
            <a:r>
              <a:rPr lang="en-US" sz="2800" dirty="0">
                <a:ea typeface="Calibri"/>
                <a:cs typeface="Times New Roman" pitchFamily="18" charset="0"/>
              </a:rPr>
              <a:t>, </a:t>
            </a:r>
            <a:r>
              <a:rPr lang="en-US" sz="2800" dirty="0" err="1">
                <a:ea typeface="Calibri"/>
                <a:cs typeface="Times New Roman" pitchFamily="18" charset="0"/>
              </a:rPr>
              <a:t>Thành</a:t>
            </a:r>
            <a:r>
              <a:rPr lang="en-US" sz="2800" dirty="0">
                <a:ea typeface="Calibri"/>
                <a:cs typeface="Times New Roman" pitchFamily="18" charset="0"/>
              </a:rPr>
              <a:t> </a:t>
            </a:r>
            <a:r>
              <a:rPr lang="en-US" sz="2800" dirty="0" err="1">
                <a:ea typeface="Calibri"/>
                <a:cs typeface="Times New Roman" pitchFamily="18" charset="0"/>
              </a:rPr>
              <a:t>phố</a:t>
            </a:r>
            <a:r>
              <a:rPr lang="en-US" sz="2800" dirty="0">
                <a:ea typeface="Calibri"/>
                <a:cs typeface="Times New Roman" pitchFamily="18" charset="0"/>
              </a:rPr>
              <a:t> </a:t>
            </a:r>
            <a:r>
              <a:rPr lang="en-US" sz="2800" dirty="0" err="1">
                <a:ea typeface="Calibri"/>
                <a:cs typeface="Times New Roman" pitchFamily="18" charset="0"/>
              </a:rPr>
              <a:t>Hồ</a:t>
            </a:r>
            <a:r>
              <a:rPr lang="en-US" sz="2800" dirty="0">
                <a:ea typeface="Calibri"/>
                <a:cs typeface="Times New Roman" pitchFamily="18" charset="0"/>
              </a:rPr>
              <a:t> </a:t>
            </a:r>
            <a:r>
              <a:rPr lang="en-US" sz="2800" dirty="0" err="1">
                <a:ea typeface="Calibri"/>
                <a:cs typeface="Times New Roman" pitchFamily="18" charset="0"/>
              </a:rPr>
              <a:t>Chí</a:t>
            </a:r>
            <a:r>
              <a:rPr lang="en-US" sz="2800" dirty="0">
                <a:ea typeface="Calibri"/>
                <a:cs typeface="Times New Roman" pitchFamily="18" charset="0"/>
              </a:rPr>
              <a:t> Minh 03 </a:t>
            </a:r>
            <a:r>
              <a:rPr lang="en-US" sz="2800" dirty="0" err="1">
                <a:ea typeface="Calibri"/>
                <a:cs typeface="Times New Roman" pitchFamily="18" charset="0"/>
              </a:rPr>
              <a:t>ca</a:t>
            </a:r>
            <a:r>
              <a:rPr lang="en-US" sz="2800" dirty="0">
                <a:ea typeface="Calibri"/>
                <a:cs typeface="Times New Roman" pitchFamily="18" charset="0"/>
              </a:rPr>
              <a:t> </a:t>
            </a:r>
            <a:r>
              <a:rPr lang="en-US" sz="2800" dirty="0" err="1">
                <a:ea typeface="Calibri"/>
                <a:cs typeface="Times New Roman" pitchFamily="18" charset="0"/>
              </a:rPr>
              <a:t>mắc</a:t>
            </a:r>
            <a:r>
              <a:rPr lang="en-US" sz="2800" dirty="0">
                <a:ea typeface="Calibri"/>
                <a:cs typeface="Times New Roman" pitchFamily="18" charset="0"/>
              </a:rPr>
              <a:t>, </a:t>
            </a:r>
            <a:r>
              <a:rPr lang="en-US" sz="2800" dirty="0" err="1">
                <a:ea typeface="Calibri"/>
                <a:cs typeface="Times New Roman" pitchFamily="18" charset="0"/>
              </a:rPr>
              <a:t>Khánh</a:t>
            </a:r>
            <a:r>
              <a:rPr lang="en-US" sz="2800" dirty="0">
                <a:ea typeface="Calibri"/>
                <a:cs typeface="Times New Roman" pitchFamily="18" charset="0"/>
              </a:rPr>
              <a:t> </a:t>
            </a:r>
            <a:r>
              <a:rPr lang="en-US" sz="2800" dirty="0" err="1">
                <a:ea typeface="Calibri"/>
                <a:cs typeface="Times New Roman" pitchFamily="18" charset="0"/>
              </a:rPr>
              <a:t>hòa</a:t>
            </a:r>
            <a:r>
              <a:rPr lang="en-US" sz="2800" dirty="0">
                <a:ea typeface="Calibri"/>
                <a:cs typeface="Times New Roman" pitchFamily="18" charset="0"/>
              </a:rPr>
              <a:t> 01ca </a:t>
            </a:r>
            <a:r>
              <a:rPr lang="en-US" sz="2800" dirty="0" err="1">
                <a:ea typeface="Calibri"/>
                <a:cs typeface="Times New Roman" pitchFamily="18" charset="0"/>
              </a:rPr>
              <a:t>mắc</a:t>
            </a:r>
            <a:r>
              <a:rPr lang="en-US" sz="2800" dirty="0">
                <a:ea typeface="Calibri"/>
                <a:cs typeface="Times New Roman" pitchFamily="18" charset="0"/>
              </a:rPr>
              <a:t>, </a:t>
            </a:r>
            <a:r>
              <a:rPr lang="en-US" sz="2800" dirty="0" err="1">
                <a:ea typeface="Calibri"/>
                <a:cs typeface="Times New Roman" pitchFamily="18" charset="0"/>
              </a:rPr>
              <a:t>Thanh</a:t>
            </a:r>
            <a:r>
              <a:rPr lang="en-US" sz="2800" dirty="0">
                <a:ea typeface="Calibri"/>
                <a:cs typeface="Times New Roman" pitchFamily="18" charset="0"/>
              </a:rPr>
              <a:t> </a:t>
            </a:r>
            <a:r>
              <a:rPr lang="en-US" sz="2800" dirty="0" err="1">
                <a:ea typeface="Calibri"/>
                <a:cs typeface="Times New Roman" pitchFamily="18" charset="0"/>
              </a:rPr>
              <a:t>Hóa</a:t>
            </a:r>
            <a:r>
              <a:rPr lang="en-US" sz="2800" dirty="0">
                <a:ea typeface="Calibri"/>
                <a:cs typeface="Times New Roman" pitchFamily="18" charset="0"/>
              </a:rPr>
              <a:t> 01 </a:t>
            </a:r>
            <a:r>
              <a:rPr lang="en-US" sz="2800" dirty="0" err="1">
                <a:ea typeface="Calibri"/>
                <a:cs typeface="Times New Roman" pitchFamily="18" charset="0"/>
              </a:rPr>
              <a:t>ca</a:t>
            </a:r>
            <a:r>
              <a:rPr lang="en-US" sz="2800" dirty="0">
                <a:ea typeface="Calibri"/>
                <a:cs typeface="Times New Roman" pitchFamily="18" charset="0"/>
              </a:rPr>
              <a:t> </a:t>
            </a:r>
            <a:r>
              <a:rPr lang="en-US" sz="2800" dirty="0" err="1">
                <a:ea typeface="Calibri"/>
                <a:cs typeface="Times New Roman" pitchFamily="18" charset="0"/>
              </a:rPr>
              <a:t>mắc</a:t>
            </a:r>
            <a:r>
              <a:rPr lang="en-US" sz="2800" dirty="0" smtClean="0">
                <a:ea typeface="Calibri"/>
                <a:cs typeface="Times New Roman" pitchFamily="18" charset="0"/>
              </a:rPr>
              <a:t>. </a:t>
            </a:r>
            <a:r>
              <a:rPr lang="en-US" sz="2800" dirty="0" err="1" smtClean="0">
                <a:ea typeface="Calibri"/>
                <a:cs typeface="Times New Roman" pitchFamily="18" charset="0"/>
              </a:rPr>
              <a:t>Đã</a:t>
            </a:r>
            <a:r>
              <a:rPr lang="en-US" sz="2800" dirty="0" smtClean="0">
                <a:ea typeface="Calibri"/>
                <a:cs typeface="Times New Roman" pitchFamily="18" charset="0"/>
              </a:rPr>
              <a:t> </a:t>
            </a:r>
            <a:r>
              <a:rPr lang="en-US" sz="2800" dirty="0" err="1" smtClean="0">
                <a:ea typeface="Calibri"/>
                <a:cs typeface="Times New Roman" pitchFamily="18" charset="0"/>
              </a:rPr>
              <a:t>điều</a:t>
            </a:r>
            <a:r>
              <a:rPr lang="en-US" sz="2800" dirty="0" smtClean="0">
                <a:ea typeface="Calibri"/>
                <a:cs typeface="Times New Roman" pitchFamily="18" charset="0"/>
              </a:rPr>
              <a:t> </a:t>
            </a:r>
            <a:r>
              <a:rPr lang="en-US" sz="2800" dirty="0" err="1">
                <a:ea typeface="Calibri"/>
                <a:cs typeface="Times New Roman" pitchFamily="18" charset="0"/>
              </a:rPr>
              <a:t>trị</a:t>
            </a:r>
            <a:r>
              <a:rPr lang="en-US" sz="2800" dirty="0">
                <a:ea typeface="Calibri"/>
                <a:cs typeface="Times New Roman" pitchFamily="18" charset="0"/>
              </a:rPr>
              <a:t> </a:t>
            </a:r>
            <a:r>
              <a:rPr lang="en-US" sz="2800" dirty="0" err="1">
                <a:ea typeface="Calibri"/>
                <a:cs typeface="Times New Roman" pitchFamily="18" charset="0"/>
              </a:rPr>
              <a:t>khỏi</a:t>
            </a:r>
            <a:r>
              <a:rPr lang="en-US" sz="2800" dirty="0">
                <a:ea typeface="Calibri"/>
                <a:cs typeface="Times New Roman" pitchFamily="18" charset="0"/>
              </a:rPr>
              <a:t> </a:t>
            </a:r>
            <a:r>
              <a:rPr lang="en-US" sz="2800" dirty="0" smtClean="0">
                <a:ea typeface="Calibri"/>
                <a:cs typeface="Times New Roman" pitchFamily="18" charset="0"/>
              </a:rPr>
              <a:t>06 </a:t>
            </a:r>
            <a:r>
              <a:rPr lang="en-US" sz="2800" dirty="0" err="1">
                <a:ea typeface="Calibri"/>
                <a:cs typeface="Times New Roman" pitchFamily="18" charset="0"/>
              </a:rPr>
              <a:t>ca</a:t>
            </a:r>
            <a:r>
              <a:rPr lang="en-US" sz="2800" dirty="0">
                <a:ea typeface="Calibri"/>
                <a:cs typeface="Times New Roman" pitchFamily="18" charset="0"/>
              </a:rPr>
              <a:t>, </a:t>
            </a:r>
            <a:r>
              <a:rPr lang="en-US" sz="2800" dirty="0" err="1">
                <a:ea typeface="Calibri"/>
                <a:cs typeface="Times New Roman" pitchFamily="18" charset="0"/>
              </a:rPr>
              <a:t>không</a:t>
            </a:r>
            <a:r>
              <a:rPr lang="en-US" sz="2800" dirty="0">
                <a:ea typeface="Calibri"/>
                <a:cs typeface="Times New Roman" pitchFamily="18" charset="0"/>
              </a:rPr>
              <a:t> </a:t>
            </a:r>
            <a:r>
              <a:rPr lang="en-US" sz="2800" dirty="0" err="1">
                <a:ea typeface="Calibri"/>
                <a:cs typeface="Times New Roman" pitchFamily="18" charset="0"/>
              </a:rPr>
              <a:t>có</a:t>
            </a:r>
            <a:r>
              <a:rPr lang="en-US" sz="2800" dirty="0">
                <a:ea typeface="Calibri"/>
                <a:cs typeface="Times New Roman" pitchFamily="18" charset="0"/>
              </a:rPr>
              <a:t> </a:t>
            </a:r>
            <a:r>
              <a:rPr lang="en-US" sz="2800" dirty="0" err="1">
                <a:ea typeface="Calibri"/>
                <a:cs typeface="Times New Roman" pitchFamily="18" charset="0"/>
              </a:rPr>
              <a:t>ca</a:t>
            </a:r>
            <a:r>
              <a:rPr lang="en-US" sz="2800" dirty="0">
                <a:ea typeface="Calibri"/>
                <a:cs typeface="Times New Roman" pitchFamily="18" charset="0"/>
              </a:rPr>
              <a:t> </a:t>
            </a:r>
            <a:r>
              <a:rPr lang="en-US" sz="2800" dirty="0" err="1">
                <a:ea typeface="Calibri"/>
                <a:cs typeface="Times New Roman" pitchFamily="18" charset="0"/>
              </a:rPr>
              <a:t>nào</a:t>
            </a:r>
            <a:r>
              <a:rPr lang="en-US" sz="2800" dirty="0">
                <a:ea typeface="Calibri"/>
                <a:cs typeface="Times New Roman" pitchFamily="18" charset="0"/>
              </a:rPr>
              <a:t> </a:t>
            </a:r>
            <a:r>
              <a:rPr lang="en-US" sz="2800" dirty="0" err="1">
                <a:ea typeface="Calibri"/>
                <a:cs typeface="Times New Roman" pitchFamily="18" charset="0"/>
              </a:rPr>
              <a:t>tử</a:t>
            </a:r>
            <a:r>
              <a:rPr lang="en-US" sz="2800" dirty="0">
                <a:ea typeface="Calibri"/>
                <a:cs typeface="Times New Roman" pitchFamily="18" charset="0"/>
              </a:rPr>
              <a:t> </a:t>
            </a:r>
            <a:r>
              <a:rPr lang="en-US" sz="2800" dirty="0" err="1">
                <a:ea typeface="Calibri"/>
                <a:cs typeface="Times New Roman" pitchFamily="18" charset="0"/>
              </a:rPr>
              <a:t>vong</a:t>
            </a:r>
            <a:endParaRPr lang="en-US" sz="2800" dirty="0">
              <a:ea typeface="Calibri"/>
              <a:cs typeface="Times New Roman" pitchFamily="18" charset="0"/>
            </a:endParaRPr>
          </a:p>
          <a:p>
            <a:pPr indent="0" algn="just">
              <a:lnSpc>
                <a:spcPct val="105000"/>
              </a:lnSpc>
              <a:spcAft>
                <a:spcPts val="400"/>
              </a:spcAft>
              <a:buFont typeface="Arial" pitchFamily="34" charset="0"/>
              <a:buNone/>
            </a:pPr>
            <a:endParaRPr lang="vi-VN" sz="2800" dirty="0">
              <a:solidFill>
                <a:srgbClr val="FF3300"/>
              </a:solidFill>
              <a:latin typeface="Calibri" pitchFamily="34" charset="0"/>
              <a:ea typeface="Calibri" pitchFamily="34" charset="0"/>
              <a:cs typeface="Times New Roman" pitchFamily="18" charset="0"/>
            </a:endParaRPr>
          </a:p>
        </p:txBody>
      </p:sp>
    </p:spTree>
    <p:extLst>
      <p:ext uri="{BB962C8B-B14F-4D97-AF65-F5344CB8AC3E}">
        <p14:creationId xmlns:p14="http://schemas.microsoft.com/office/powerpoint/2010/main" val="59953711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a:solidFill>
                  <a:srgbClr val="775F55"/>
                </a:solidFill>
                <a:ea typeface="Calibri"/>
                <a:cs typeface="Times New Roman" pitchFamily="18" charset="0"/>
              </a:rPr>
              <a:t>6. CÁC BIỆN PHÁP </a:t>
            </a:r>
            <a:r>
              <a:rPr lang="vi-VN" sz="2800" b="1" dirty="0">
                <a:solidFill>
                  <a:srgbClr val="775F55"/>
                </a:solidFill>
                <a:ea typeface="Calibri"/>
                <a:cs typeface="Times New Roman" pitchFamily="18" charset="0"/>
              </a:rPr>
              <a:t>PHÒNG BỆNH</a:t>
            </a:r>
            <a:r>
              <a:rPr lang="en-US" sz="2800" b="1" dirty="0">
                <a:solidFill>
                  <a:srgbClr val="775F55"/>
                </a:solidFill>
                <a:ea typeface="Calibri"/>
                <a:cs typeface="Times New Roman" pitchFamily="18" charset="0"/>
              </a:rPr>
              <a:t> </a:t>
            </a:r>
            <a:br>
              <a:rPr lang="en-US" sz="2800" b="1" dirty="0">
                <a:solidFill>
                  <a:srgbClr val="775F55"/>
                </a:solidFill>
                <a:ea typeface="Calibri"/>
                <a:cs typeface="Times New Roman" pitchFamily="18" charset="0"/>
              </a:rPr>
            </a:br>
            <a:r>
              <a:rPr lang="en-US" sz="2800" b="1" dirty="0">
                <a:solidFill>
                  <a:srgbClr val="775F55"/>
                </a:solidFill>
                <a:ea typeface="Calibri"/>
                <a:cs typeface="Times New Roman" pitchFamily="18" charset="0"/>
              </a:rPr>
              <a:t>DO VI RÚT </a:t>
            </a:r>
            <a:r>
              <a:rPr lang="en-US" sz="2800" b="1" dirty="0" err="1">
                <a:solidFill>
                  <a:srgbClr val="775F55"/>
                </a:solidFill>
                <a:ea typeface="Calibri"/>
                <a:cs typeface="Times New Roman" pitchFamily="18" charset="0"/>
              </a:rPr>
              <a:t>nCoV</a:t>
            </a:r>
            <a:endParaRPr lang="vi-VN" dirty="0"/>
          </a:p>
        </p:txBody>
      </p:sp>
      <p:sp>
        <p:nvSpPr>
          <p:cNvPr id="3" name="Content Placeholder 2"/>
          <p:cNvSpPr>
            <a:spLocks noGrp="1"/>
          </p:cNvSpPr>
          <p:nvPr>
            <p:ph sz="quarter" idx="1"/>
          </p:nvPr>
        </p:nvSpPr>
        <p:spPr>
          <a:xfrm>
            <a:off x="612648" y="1600199"/>
            <a:ext cx="8153400" cy="4892675"/>
          </a:xfrm>
        </p:spPr>
        <p:txBody>
          <a:bodyPr/>
          <a:lstStyle/>
          <a:p>
            <a:pPr marL="0" indent="0" algn="just">
              <a:buNone/>
            </a:pPr>
            <a:r>
              <a:rPr lang="en-US" sz="3200" dirty="0"/>
              <a:t>8. </a:t>
            </a:r>
            <a:r>
              <a:rPr lang="en-US" sz="3200" dirty="0" err="1"/>
              <a:t>Bất</a:t>
            </a:r>
            <a:r>
              <a:rPr lang="en-US" sz="3200" dirty="0"/>
              <a:t> </a:t>
            </a:r>
            <a:r>
              <a:rPr lang="en-US" sz="3200" dirty="0" err="1"/>
              <a:t>cứ</a:t>
            </a:r>
            <a:r>
              <a:rPr lang="en-US" sz="3200" dirty="0"/>
              <a:t> </a:t>
            </a:r>
            <a:r>
              <a:rPr lang="en-US" sz="3200" dirty="0" err="1"/>
              <a:t>ai</a:t>
            </a:r>
            <a:r>
              <a:rPr lang="en-US" sz="3200" dirty="0"/>
              <a:t> </a:t>
            </a:r>
            <a:r>
              <a:rPr lang="en-US" sz="3200" dirty="0" err="1"/>
              <a:t>có</a:t>
            </a:r>
            <a:r>
              <a:rPr lang="en-US" sz="3200" dirty="0"/>
              <a:t> </a:t>
            </a:r>
            <a:r>
              <a:rPr lang="en-US" sz="3200" dirty="0" err="1"/>
              <a:t>dấu</a:t>
            </a:r>
            <a:r>
              <a:rPr lang="en-US" sz="3200" dirty="0"/>
              <a:t> </a:t>
            </a:r>
            <a:r>
              <a:rPr lang="en-US" sz="3200" dirty="0" err="1"/>
              <a:t>hiệu</a:t>
            </a:r>
            <a:r>
              <a:rPr lang="en-US" sz="3200" dirty="0"/>
              <a:t> </a:t>
            </a:r>
            <a:r>
              <a:rPr lang="en-US" sz="3200" dirty="0" err="1"/>
              <a:t>sốt</a:t>
            </a:r>
            <a:r>
              <a:rPr lang="en-US" sz="3200" dirty="0"/>
              <a:t> </a:t>
            </a:r>
            <a:r>
              <a:rPr lang="en-US" sz="3200" dirty="0" err="1"/>
              <a:t>cặp</a:t>
            </a:r>
            <a:r>
              <a:rPr lang="en-US" sz="3200" dirty="0"/>
              <a:t> </a:t>
            </a:r>
            <a:r>
              <a:rPr lang="en-US" sz="3200" dirty="0" err="1"/>
              <a:t>nhiệt</a:t>
            </a:r>
            <a:r>
              <a:rPr lang="en-US" sz="3200" dirty="0"/>
              <a:t> </a:t>
            </a:r>
            <a:r>
              <a:rPr lang="en-US" sz="3200" dirty="0" err="1"/>
              <a:t>độ</a:t>
            </a:r>
            <a:r>
              <a:rPr lang="en-US" sz="3200" dirty="0"/>
              <a:t> &gt;38</a:t>
            </a:r>
            <a:r>
              <a:rPr lang="en-US" sz="3200" baseline="30000" dirty="0"/>
              <a:t>o</a:t>
            </a:r>
            <a:r>
              <a:rPr lang="en-US" sz="3200" dirty="0"/>
              <a:t>C, ho, </a:t>
            </a:r>
            <a:r>
              <a:rPr lang="en-US" sz="3200" dirty="0" err="1"/>
              <a:t>tức</a:t>
            </a:r>
            <a:r>
              <a:rPr lang="en-US" sz="3200" dirty="0"/>
              <a:t> </a:t>
            </a:r>
            <a:r>
              <a:rPr lang="en-US" sz="3200" dirty="0" err="1"/>
              <a:t>ngực</a:t>
            </a:r>
            <a:r>
              <a:rPr lang="en-US" sz="3200" dirty="0"/>
              <a:t>, </a:t>
            </a:r>
            <a:r>
              <a:rPr lang="en-US" sz="3200" dirty="0" err="1"/>
              <a:t>khó</a:t>
            </a:r>
            <a:r>
              <a:rPr lang="en-US" sz="3200" dirty="0"/>
              <a:t> </a:t>
            </a:r>
            <a:r>
              <a:rPr lang="en-US" sz="3200" dirty="0" err="1"/>
              <a:t>thở</a:t>
            </a:r>
            <a:r>
              <a:rPr lang="en-US" sz="3200" dirty="0"/>
              <a:t>, </a:t>
            </a:r>
            <a:r>
              <a:rPr lang="en-US" sz="3200" dirty="0" err="1"/>
              <a:t>đau</a:t>
            </a:r>
            <a:r>
              <a:rPr lang="en-US" sz="3200" dirty="0"/>
              <a:t> </a:t>
            </a:r>
            <a:r>
              <a:rPr lang="en-US" sz="3200" dirty="0" err="1"/>
              <a:t>nhức</a:t>
            </a:r>
            <a:r>
              <a:rPr lang="en-US" sz="3200" dirty="0"/>
              <a:t> </a:t>
            </a:r>
            <a:r>
              <a:rPr lang="en-US" sz="3200" dirty="0" err="1"/>
              <a:t>xương</a:t>
            </a:r>
            <a:r>
              <a:rPr lang="en-US" sz="3200" dirty="0"/>
              <a:t> </a:t>
            </a:r>
            <a:r>
              <a:rPr lang="en-US" sz="3200" dirty="0" err="1"/>
              <a:t>khớp</a:t>
            </a:r>
            <a:r>
              <a:rPr lang="en-US" sz="3200" dirty="0"/>
              <a:t> </a:t>
            </a:r>
            <a:r>
              <a:rPr lang="en-US" sz="3200" dirty="0" err="1"/>
              <a:t>cần</a:t>
            </a:r>
            <a:r>
              <a:rPr lang="en-US" sz="3200" dirty="0"/>
              <a:t> </a:t>
            </a:r>
            <a:r>
              <a:rPr lang="en-US" sz="3200" dirty="0" err="1"/>
              <a:t>cách</a:t>
            </a:r>
            <a:r>
              <a:rPr lang="en-US" sz="3200" dirty="0"/>
              <a:t> </a:t>
            </a:r>
            <a:r>
              <a:rPr lang="en-US" sz="3200" dirty="0" err="1"/>
              <a:t>ly</a:t>
            </a:r>
            <a:r>
              <a:rPr lang="en-US" sz="3200" dirty="0"/>
              <a:t> </a:t>
            </a:r>
            <a:r>
              <a:rPr lang="en-US" sz="3200" dirty="0" err="1"/>
              <a:t>ngay</a:t>
            </a:r>
            <a:r>
              <a:rPr lang="en-US" sz="3200" dirty="0"/>
              <a:t> </a:t>
            </a:r>
            <a:r>
              <a:rPr lang="en-US" sz="3200" dirty="0" err="1"/>
              <a:t>với</a:t>
            </a:r>
            <a:r>
              <a:rPr lang="en-US" sz="3200" dirty="0"/>
              <a:t> </a:t>
            </a:r>
            <a:r>
              <a:rPr lang="en-US" sz="3200" dirty="0" err="1"/>
              <a:t>người</a:t>
            </a:r>
            <a:r>
              <a:rPr lang="en-US" sz="3200" dirty="0"/>
              <a:t> </a:t>
            </a:r>
            <a:r>
              <a:rPr lang="en-US" sz="3200" dirty="0" err="1"/>
              <a:t>thân</a:t>
            </a:r>
            <a:r>
              <a:rPr lang="en-US" sz="3200" dirty="0"/>
              <a:t> </a:t>
            </a:r>
            <a:r>
              <a:rPr lang="en-US" sz="3200" dirty="0" err="1"/>
              <a:t>và</a:t>
            </a:r>
            <a:r>
              <a:rPr lang="en-US" sz="3200" dirty="0"/>
              <a:t> </a:t>
            </a:r>
            <a:r>
              <a:rPr lang="en-US" sz="3200" dirty="0" err="1"/>
              <a:t>bạn</a:t>
            </a:r>
            <a:r>
              <a:rPr lang="en-US" sz="3200" dirty="0"/>
              <a:t> </a:t>
            </a:r>
            <a:r>
              <a:rPr lang="en-US" sz="3200" dirty="0" err="1"/>
              <a:t>bè</a:t>
            </a:r>
            <a:r>
              <a:rPr lang="en-US" sz="3200" dirty="0"/>
              <a:t>, ở </a:t>
            </a:r>
            <a:r>
              <a:rPr lang="en-US" sz="3200" dirty="0" err="1"/>
              <a:t>phòng</a:t>
            </a:r>
            <a:r>
              <a:rPr lang="en-US" sz="3200" dirty="0"/>
              <a:t> </a:t>
            </a:r>
            <a:r>
              <a:rPr lang="en-US" sz="3200" dirty="0" err="1"/>
              <a:t>riêng</a:t>
            </a:r>
            <a:r>
              <a:rPr lang="en-US" sz="3200" dirty="0"/>
              <a:t> </a:t>
            </a:r>
            <a:r>
              <a:rPr lang="en-US" sz="3200" dirty="0" err="1"/>
              <a:t>không</a:t>
            </a:r>
            <a:r>
              <a:rPr lang="en-US" sz="3200" dirty="0"/>
              <a:t> </a:t>
            </a:r>
            <a:r>
              <a:rPr lang="en-US" sz="3200" dirty="0" err="1"/>
              <a:t>nên</a:t>
            </a:r>
            <a:r>
              <a:rPr lang="en-US" sz="3200" dirty="0"/>
              <a:t> </a:t>
            </a:r>
            <a:r>
              <a:rPr lang="en-US" sz="3200" dirty="0" err="1"/>
              <a:t>ra</a:t>
            </a:r>
            <a:r>
              <a:rPr lang="en-US" sz="3200" dirty="0"/>
              <a:t> </a:t>
            </a:r>
            <a:r>
              <a:rPr lang="en-US" sz="3200" dirty="0" err="1"/>
              <a:t>ngoài</a:t>
            </a:r>
            <a:r>
              <a:rPr lang="en-US" sz="3200" dirty="0"/>
              <a:t> </a:t>
            </a:r>
            <a:r>
              <a:rPr lang="en-US" sz="3200" dirty="0" err="1"/>
              <a:t>và</a:t>
            </a:r>
            <a:r>
              <a:rPr lang="en-US" sz="3200" dirty="0"/>
              <a:t> </a:t>
            </a:r>
            <a:r>
              <a:rPr lang="en-US" sz="3200" dirty="0" err="1"/>
              <a:t>tiếp</a:t>
            </a:r>
            <a:r>
              <a:rPr lang="en-US" sz="3200" dirty="0"/>
              <a:t> </a:t>
            </a:r>
            <a:r>
              <a:rPr lang="en-US" sz="3200" dirty="0" err="1"/>
              <a:t>xúc</a:t>
            </a:r>
            <a:r>
              <a:rPr lang="en-US" sz="3200" dirty="0"/>
              <a:t> </a:t>
            </a:r>
            <a:r>
              <a:rPr lang="en-US" sz="3200" dirty="0" err="1"/>
              <a:t>với</a:t>
            </a:r>
            <a:r>
              <a:rPr lang="en-US" sz="3200" dirty="0"/>
              <a:t> </a:t>
            </a:r>
            <a:r>
              <a:rPr lang="en-US" sz="3200" dirty="0" err="1"/>
              <a:t>mọi</a:t>
            </a:r>
            <a:r>
              <a:rPr lang="en-US" sz="3200" dirty="0"/>
              <a:t> </a:t>
            </a:r>
            <a:r>
              <a:rPr lang="en-US" sz="3200" dirty="0" err="1"/>
              <a:t>người</a:t>
            </a:r>
            <a:r>
              <a:rPr lang="en-US" sz="3200" dirty="0"/>
              <a:t>, </a:t>
            </a:r>
            <a:r>
              <a:rPr lang="en-US" sz="3200" dirty="0" err="1"/>
              <a:t>đeo</a:t>
            </a:r>
            <a:r>
              <a:rPr lang="en-US" sz="3200" dirty="0"/>
              <a:t> </a:t>
            </a:r>
            <a:r>
              <a:rPr lang="en-US" sz="3200" dirty="0" err="1"/>
              <a:t>khẩu</a:t>
            </a:r>
            <a:r>
              <a:rPr lang="en-US" sz="3200" dirty="0"/>
              <a:t> </a:t>
            </a:r>
            <a:r>
              <a:rPr lang="en-US" sz="3200" dirty="0" err="1"/>
              <a:t>trang</a:t>
            </a:r>
            <a:r>
              <a:rPr lang="en-US" sz="3200" dirty="0"/>
              <a:t> </a:t>
            </a:r>
            <a:r>
              <a:rPr lang="en-US" sz="3200" dirty="0" err="1"/>
              <a:t>liên</a:t>
            </a:r>
            <a:r>
              <a:rPr lang="en-US" sz="3200" dirty="0"/>
              <a:t> </a:t>
            </a:r>
            <a:r>
              <a:rPr lang="en-US" sz="3200" dirty="0" err="1"/>
              <a:t>tục</a:t>
            </a:r>
            <a:r>
              <a:rPr lang="en-US" sz="3200" dirty="0"/>
              <a:t>, </a:t>
            </a:r>
            <a:r>
              <a:rPr lang="en-US" sz="3200" dirty="0" err="1"/>
              <a:t>uống</a:t>
            </a:r>
            <a:r>
              <a:rPr lang="en-US" sz="3200" dirty="0"/>
              <a:t> </a:t>
            </a:r>
            <a:r>
              <a:rPr lang="en-US" sz="3200" dirty="0" err="1"/>
              <a:t>nhiều</a:t>
            </a:r>
            <a:r>
              <a:rPr lang="en-US" sz="3200" dirty="0"/>
              <a:t> </a:t>
            </a:r>
            <a:r>
              <a:rPr lang="en-US" sz="3200" dirty="0" err="1"/>
              <a:t>nước</a:t>
            </a:r>
            <a:r>
              <a:rPr lang="en-US" sz="3200" dirty="0"/>
              <a:t>, </a:t>
            </a:r>
            <a:r>
              <a:rPr lang="en-US" sz="3200" dirty="0" err="1"/>
              <a:t>dùng</a:t>
            </a:r>
            <a:r>
              <a:rPr lang="en-US" sz="3200" dirty="0"/>
              <a:t> </a:t>
            </a:r>
            <a:r>
              <a:rPr lang="en-US" sz="3200" dirty="0" err="1"/>
              <a:t>thuốc</a:t>
            </a:r>
            <a:r>
              <a:rPr lang="en-US" sz="3200" dirty="0"/>
              <a:t> </a:t>
            </a:r>
            <a:r>
              <a:rPr lang="en-US" sz="3200" dirty="0" err="1"/>
              <a:t>giảm</a:t>
            </a:r>
            <a:r>
              <a:rPr lang="en-US" sz="3200" dirty="0"/>
              <a:t> </a:t>
            </a:r>
            <a:r>
              <a:rPr lang="en-US" sz="3200" dirty="0" err="1"/>
              <a:t>đau</a:t>
            </a:r>
            <a:r>
              <a:rPr lang="en-US" sz="3200" dirty="0"/>
              <a:t> </a:t>
            </a:r>
            <a:r>
              <a:rPr lang="en-US" sz="3200" dirty="0" err="1"/>
              <a:t>chống</a:t>
            </a:r>
            <a:r>
              <a:rPr lang="en-US" sz="3200" dirty="0"/>
              <a:t> </a:t>
            </a:r>
            <a:r>
              <a:rPr lang="en-US" sz="3200" dirty="0" err="1"/>
              <a:t>cúm</a:t>
            </a:r>
            <a:r>
              <a:rPr lang="en-US" sz="3200" dirty="0"/>
              <a:t>, </a:t>
            </a:r>
            <a:r>
              <a:rPr lang="en-US" sz="3200" dirty="0" err="1"/>
              <a:t>tăng</a:t>
            </a:r>
            <a:r>
              <a:rPr lang="en-US" sz="3200" dirty="0"/>
              <a:t> </a:t>
            </a:r>
            <a:r>
              <a:rPr lang="en-US" sz="3200" dirty="0" err="1"/>
              <a:t>cường</a:t>
            </a:r>
            <a:r>
              <a:rPr lang="en-US" sz="3200" dirty="0"/>
              <a:t> </a:t>
            </a:r>
            <a:r>
              <a:rPr lang="en-US" sz="3200" dirty="0" err="1"/>
              <a:t>ăn</a:t>
            </a:r>
            <a:r>
              <a:rPr lang="en-US" sz="3200" dirty="0"/>
              <a:t> </a:t>
            </a:r>
            <a:r>
              <a:rPr lang="en-US" sz="3200" dirty="0" err="1"/>
              <a:t>uống</a:t>
            </a:r>
            <a:r>
              <a:rPr lang="en-US" sz="3200" dirty="0"/>
              <a:t> </a:t>
            </a:r>
            <a:r>
              <a:rPr lang="en-US" sz="3200" dirty="0" err="1"/>
              <a:t>để</a:t>
            </a:r>
            <a:r>
              <a:rPr lang="en-US" sz="3200" dirty="0"/>
              <a:t> </a:t>
            </a:r>
            <a:r>
              <a:rPr lang="en-US" sz="3200" dirty="0" err="1"/>
              <a:t>kiểm</a:t>
            </a:r>
            <a:r>
              <a:rPr lang="en-US" sz="3200" dirty="0"/>
              <a:t> </a:t>
            </a:r>
            <a:r>
              <a:rPr lang="en-US" sz="3200" dirty="0" err="1"/>
              <a:t>soát</a:t>
            </a:r>
            <a:r>
              <a:rPr lang="en-US" sz="3200" dirty="0"/>
              <a:t> </a:t>
            </a:r>
            <a:r>
              <a:rPr lang="en-US" sz="3200" dirty="0" err="1"/>
              <a:t>và</a:t>
            </a:r>
            <a:r>
              <a:rPr lang="en-US" sz="3200" dirty="0"/>
              <a:t> </a:t>
            </a:r>
            <a:r>
              <a:rPr lang="en-US" sz="3200" dirty="0" err="1"/>
              <a:t>chữa</a:t>
            </a:r>
            <a:r>
              <a:rPr lang="en-US" sz="3200" dirty="0"/>
              <a:t> </a:t>
            </a:r>
            <a:r>
              <a:rPr lang="en-US" sz="3200" dirty="0" err="1"/>
              <a:t>triệu</a:t>
            </a:r>
            <a:r>
              <a:rPr lang="en-US" sz="3200" dirty="0"/>
              <a:t> </a:t>
            </a:r>
            <a:r>
              <a:rPr lang="en-US" sz="3200" dirty="0" err="1"/>
              <a:t>chứng</a:t>
            </a:r>
            <a:r>
              <a:rPr lang="en-US" sz="3200" dirty="0"/>
              <a:t> </a:t>
            </a:r>
            <a:r>
              <a:rPr lang="en-US" sz="3200" dirty="0" err="1"/>
              <a:t>đồng</a:t>
            </a:r>
            <a:r>
              <a:rPr lang="en-US" sz="3200" dirty="0"/>
              <a:t> </a:t>
            </a:r>
            <a:r>
              <a:rPr lang="en-US" sz="3200" dirty="0" err="1"/>
              <a:t>thời</a:t>
            </a:r>
            <a:r>
              <a:rPr lang="en-US" sz="3200" dirty="0"/>
              <a:t> </a:t>
            </a:r>
            <a:r>
              <a:rPr lang="en-US" sz="3200" dirty="0" err="1"/>
              <a:t>báo</a:t>
            </a:r>
            <a:r>
              <a:rPr lang="en-US" sz="3200" dirty="0"/>
              <a:t> </a:t>
            </a:r>
            <a:r>
              <a:rPr lang="en-US" sz="3200" dirty="0" err="1"/>
              <a:t>ngay</a:t>
            </a:r>
            <a:r>
              <a:rPr lang="en-US" sz="3200" dirty="0"/>
              <a:t> </a:t>
            </a:r>
            <a:r>
              <a:rPr lang="en-US" sz="3200" dirty="0" err="1"/>
              <a:t>cho</a:t>
            </a:r>
            <a:r>
              <a:rPr lang="en-US" sz="3200" dirty="0"/>
              <a:t> </a:t>
            </a:r>
            <a:r>
              <a:rPr lang="en-US" sz="3200" dirty="0" err="1"/>
              <a:t>cơ</a:t>
            </a:r>
            <a:r>
              <a:rPr lang="en-US" sz="3200" dirty="0"/>
              <a:t> </a:t>
            </a:r>
            <a:r>
              <a:rPr lang="en-US" sz="3200" dirty="0" err="1"/>
              <a:t>quan</a:t>
            </a:r>
            <a:r>
              <a:rPr lang="en-US" sz="3200" dirty="0"/>
              <a:t> y </a:t>
            </a:r>
            <a:r>
              <a:rPr lang="en-US" sz="3200" dirty="0" err="1"/>
              <a:t>tế</a:t>
            </a:r>
            <a:r>
              <a:rPr lang="en-US" sz="3200" dirty="0"/>
              <a:t> </a:t>
            </a:r>
            <a:r>
              <a:rPr lang="en-US" sz="3200" dirty="0" err="1"/>
              <a:t>gần</a:t>
            </a:r>
            <a:r>
              <a:rPr lang="en-US" sz="3200" dirty="0"/>
              <a:t> </a:t>
            </a:r>
            <a:r>
              <a:rPr lang="en-US" sz="3200" dirty="0" err="1"/>
              <a:t>nhất</a:t>
            </a:r>
            <a:r>
              <a:rPr lang="en-US" sz="3200" dirty="0"/>
              <a:t> </a:t>
            </a:r>
            <a:r>
              <a:rPr lang="en-US" sz="3200" dirty="0" err="1"/>
              <a:t>để</a:t>
            </a:r>
            <a:r>
              <a:rPr lang="en-US" sz="3200" dirty="0"/>
              <a:t> </a:t>
            </a:r>
            <a:r>
              <a:rPr lang="en-US" sz="3200" dirty="0" err="1"/>
              <a:t>xin</a:t>
            </a:r>
            <a:r>
              <a:rPr lang="en-US" sz="3200" dirty="0"/>
              <a:t> </a:t>
            </a:r>
            <a:r>
              <a:rPr lang="en-US" sz="3200" dirty="0" err="1"/>
              <a:t>được</a:t>
            </a:r>
            <a:r>
              <a:rPr lang="en-US" sz="3200" dirty="0"/>
              <a:t> </a:t>
            </a:r>
            <a:r>
              <a:rPr lang="en-US" sz="3200" dirty="0" err="1"/>
              <a:t>tư</a:t>
            </a:r>
            <a:r>
              <a:rPr lang="en-US" sz="3200" dirty="0"/>
              <a:t> </a:t>
            </a:r>
            <a:r>
              <a:rPr lang="en-US" sz="3200" dirty="0" err="1"/>
              <a:t>vấn</a:t>
            </a:r>
            <a:endParaRPr lang="vi-VN" sz="3200" dirty="0"/>
          </a:p>
          <a:p>
            <a:endParaRPr lang="vi-VN" dirty="0"/>
          </a:p>
        </p:txBody>
      </p:sp>
      <p:sp>
        <p:nvSpPr>
          <p:cNvPr id="4" name="Slide Number Placeholder 3"/>
          <p:cNvSpPr>
            <a:spLocks noGrp="1"/>
          </p:cNvSpPr>
          <p:nvPr>
            <p:ph type="sldNum" sz="quarter" idx="12"/>
          </p:nvPr>
        </p:nvSpPr>
        <p:spPr/>
        <p:txBody>
          <a:bodyPr>
            <a:normAutofit fontScale="85000" lnSpcReduction="20000"/>
          </a:bodyPr>
          <a:lstStyle/>
          <a:p>
            <a:fld id="{1C002DC4-11D6-4B94-A14D-453C5D349B86}" type="slidenum">
              <a:rPr lang="en-US" altLang="en-US" smtClean="0"/>
              <a:pPr/>
              <a:t>20</a:t>
            </a:fld>
            <a:endParaRPr lang="en-US" altLang="en-US" dirty="0"/>
          </a:p>
        </p:txBody>
      </p:sp>
    </p:spTree>
    <p:extLst>
      <p:ext uri="{BB962C8B-B14F-4D97-AF65-F5344CB8AC3E}">
        <p14:creationId xmlns:p14="http://schemas.microsoft.com/office/powerpoint/2010/main" val="1439640646"/>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b="1" dirty="0" smtClean="0">
                <a:solidFill>
                  <a:srgbClr val="775F55"/>
                </a:solidFill>
                <a:ea typeface="Calibri"/>
                <a:cs typeface="Times New Roman" pitchFamily="18" charset="0"/>
              </a:rPr>
              <a:t>6. </a:t>
            </a:r>
            <a:r>
              <a:rPr lang="en-US" sz="2800" b="1" dirty="0">
                <a:solidFill>
                  <a:srgbClr val="775F55"/>
                </a:solidFill>
                <a:ea typeface="Calibri"/>
                <a:cs typeface="Times New Roman" pitchFamily="18" charset="0"/>
              </a:rPr>
              <a:t>CÁC BIỆN PHÁP </a:t>
            </a:r>
            <a:r>
              <a:rPr lang="vi-VN" sz="2800" b="1" dirty="0">
                <a:solidFill>
                  <a:srgbClr val="775F55"/>
                </a:solidFill>
                <a:ea typeface="Calibri"/>
                <a:cs typeface="Times New Roman" pitchFamily="18" charset="0"/>
              </a:rPr>
              <a:t>PHÒNG </a:t>
            </a:r>
            <a:r>
              <a:rPr lang="vi-VN" sz="2800" b="1" dirty="0" smtClean="0">
                <a:solidFill>
                  <a:srgbClr val="775F55"/>
                </a:solidFill>
                <a:ea typeface="Calibri"/>
                <a:cs typeface="Times New Roman" pitchFamily="18" charset="0"/>
              </a:rPr>
              <a:t>BỆNH</a:t>
            </a:r>
            <a:r>
              <a:rPr lang="en-US" sz="2800" b="1" dirty="0">
                <a:solidFill>
                  <a:srgbClr val="775F55"/>
                </a:solidFill>
                <a:ea typeface="Calibri"/>
                <a:cs typeface="Times New Roman" pitchFamily="18" charset="0"/>
              </a:rPr>
              <a:t> </a:t>
            </a:r>
            <a:r>
              <a:rPr lang="en-US" sz="2800" b="1" dirty="0" smtClean="0">
                <a:solidFill>
                  <a:srgbClr val="775F55"/>
                </a:solidFill>
                <a:ea typeface="Calibri"/>
                <a:cs typeface="Times New Roman" pitchFamily="18" charset="0"/>
              </a:rPr>
              <a:t/>
            </a:r>
            <a:br>
              <a:rPr lang="en-US" sz="2800" b="1" dirty="0" smtClean="0">
                <a:solidFill>
                  <a:srgbClr val="775F55"/>
                </a:solidFill>
                <a:ea typeface="Calibri"/>
                <a:cs typeface="Times New Roman" pitchFamily="18" charset="0"/>
              </a:rPr>
            </a:br>
            <a:r>
              <a:rPr lang="en-US" sz="2800" b="1" dirty="0" smtClean="0">
                <a:solidFill>
                  <a:srgbClr val="775F55"/>
                </a:solidFill>
                <a:ea typeface="Calibri"/>
                <a:cs typeface="Times New Roman" pitchFamily="18" charset="0"/>
              </a:rPr>
              <a:t>DO VI RÚT </a:t>
            </a:r>
            <a:r>
              <a:rPr lang="en-US" sz="2800" b="1" dirty="0" err="1">
                <a:solidFill>
                  <a:srgbClr val="775F55"/>
                </a:solidFill>
                <a:ea typeface="Calibri"/>
                <a:cs typeface="Times New Roman" pitchFamily="18" charset="0"/>
              </a:rPr>
              <a:t>nCoV</a:t>
            </a:r>
            <a:endParaRPr lang="vi-VN" sz="2800" dirty="0"/>
          </a:p>
        </p:txBody>
      </p:sp>
      <p:sp>
        <p:nvSpPr>
          <p:cNvPr id="3" name="Content Placeholder 2"/>
          <p:cNvSpPr>
            <a:spLocks noGrp="1"/>
          </p:cNvSpPr>
          <p:nvPr>
            <p:ph sz="quarter" idx="1"/>
          </p:nvPr>
        </p:nvSpPr>
        <p:spPr>
          <a:xfrm>
            <a:off x="612648" y="1600199"/>
            <a:ext cx="8153400" cy="4892675"/>
          </a:xfrm>
        </p:spPr>
        <p:txBody>
          <a:bodyPr/>
          <a:lstStyle/>
          <a:p>
            <a:pPr marL="0" indent="0" algn="just">
              <a:buNone/>
            </a:pPr>
            <a:r>
              <a:rPr lang="en-US" sz="3600" dirty="0"/>
              <a:t>9. </a:t>
            </a:r>
            <a:r>
              <a:rPr lang="en-US" sz="3600" dirty="0" err="1"/>
              <a:t>Bất</a:t>
            </a:r>
            <a:r>
              <a:rPr lang="en-US" sz="3600" dirty="0"/>
              <a:t> </a:t>
            </a:r>
            <a:r>
              <a:rPr lang="en-US" sz="3600" dirty="0" err="1"/>
              <a:t>cứ</a:t>
            </a:r>
            <a:r>
              <a:rPr lang="en-US" sz="3600" dirty="0"/>
              <a:t> </a:t>
            </a:r>
            <a:r>
              <a:rPr lang="en-US" sz="3600" dirty="0" err="1"/>
              <a:t>ai</a:t>
            </a:r>
            <a:r>
              <a:rPr lang="en-US" sz="3600" dirty="0"/>
              <a:t> ở </a:t>
            </a:r>
            <a:r>
              <a:rPr lang="en-US" sz="3600" dirty="0" err="1"/>
              <a:t>nơi</a:t>
            </a:r>
            <a:r>
              <a:rPr lang="en-US" sz="3600" dirty="0"/>
              <a:t> </a:t>
            </a:r>
            <a:r>
              <a:rPr lang="en-US" sz="3600" dirty="0" err="1"/>
              <a:t>đâu</a:t>
            </a:r>
            <a:r>
              <a:rPr lang="en-US" sz="3600" dirty="0"/>
              <a:t> </a:t>
            </a:r>
            <a:r>
              <a:rPr lang="en-US" sz="3600" dirty="0" err="1"/>
              <a:t>khi</a:t>
            </a:r>
            <a:r>
              <a:rPr lang="en-US" sz="3600" dirty="0"/>
              <a:t> </a:t>
            </a:r>
            <a:r>
              <a:rPr lang="en-US" sz="3600" dirty="0" err="1"/>
              <a:t>phát</a:t>
            </a:r>
            <a:r>
              <a:rPr lang="en-US" sz="3600" dirty="0"/>
              <a:t> </a:t>
            </a:r>
            <a:r>
              <a:rPr lang="en-US" sz="3600" dirty="0" err="1"/>
              <a:t>hiện</a:t>
            </a:r>
            <a:r>
              <a:rPr lang="en-US" sz="3600" dirty="0"/>
              <a:t> </a:t>
            </a:r>
            <a:r>
              <a:rPr lang="en-US" sz="3600" dirty="0" err="1"/>
              <a:t>được</a:t>
            </a:r>
            <a:r>
              <a:rPr lang="en-US" sz="3600" dirty="0"/>
              <a:t> </a:t>
            </a:r>
            <a:r>
              <a:rPr lang="en-US" sz="3600" dirty="0" err="1"/>
              <a:t>bệnh</a:t>
            </a:r>
            <a:r>
              <a:rPr lang="en-US" sz="3600" dirty="0"/>
              <a:t> </a:t>
            </a:r>
            <a:r>
              <a:rPr lang="en-US" sz="3600" dirty="0" err="1"/>
              <a:t>nhân</a:t>
            </a:r>
            <a:r>
              <a:rPr lang="en-US" sz="3600" dirty="0"/>
              <a:t> </a:t>
            </a:r>
            <a:r>
              <a:rPr lang="en-US" sz="3600" dirty="0" err="1"/>
              <a:t>nghi</a:t>
            </a:r>
            <a:r>
              <a:rPr lang="en-US" sz="3600" dirty="0"/>
              <a:t> </a:t>
            </a:r>
            <a:r>
              <a:rPr lang="en-US" sz="3600" dirty="0" err="1"/>
              <a:t>ngờ</a:t>
            </a:r>
            <a:r>
              <a:rPr lang="en-US" sz="3600" dirty="0"/>
              <a:t> </a:t>
            </a:r>
            <a:r>
              <a:rPr lang="en-US" sz="3600" dirty="0" err="1"/>
              <a:t>sốt</a:t>
            </a:r>
            <a:r>
              <a:rPr lang="en-US" sz="3600" dirty="0"/>
              <a:t>, ho, </a:t>
            </a:r>
            <a:r>
              <a:rPr lang="en-US" sz="3600" dirty="0" err="1"/>
              <a:t>khó</a:t>
            </a:r>
            <a:r>
              <a:rPr lang="en-US" sz="3600" dirty="0"/>
              <a:t> </a:t>
            </a:r>
            <a:r>
              <a:rPr lang="en-US" sz="3600" dirty="0" err="1"/>
              <a:t>thở</a:t>
            </a:r>
            <a:r>
              <a:rPr lang="en-US" sz="3600" dirty="0"/>
              <a:t>, </a:t>
            </a:r>
            <a:r>
              <a:rPr lang="en-US" sz="3600" dirty="0" err="1"/>
              <a:t>đau</a:t>
            </a:r>
            <a:r>
              <a:rPr lang="en-US" sz="3600" dirty="0"/>
              <a:t> </a:t>
            </a:r>
            <a:r>
              <a:rPr lang="en-US" sz="3600" dirty="0" err="1"/>
              <a:t>nhức</a:t>
            </a:r>
            <a:r>
              <a:rPr lang="en-US" sz="3600" dirty="0"/>
              <a:t> </a:t>
            </a:r>
            <a:r>
              <a:rPr lang="en-US" sz="3600" dirty="0" err="1"/>
              <a:t>xương</a:t>
            </a:r>
            <a:r>
              <a:rPr lang="en-US" sz="3600" dirty="0"/>
              <a:t> </a:t>
            </a:r>
            <a:r>
              <a:rPr lang="en-US" sz="3600" dirty="0" err="1"/>
              <a:t>khớp</a:t>
            </a:r>
            <a:r>
              <a:rPr lang="en-US" sz="3600" dirty="0"/>
              <a:t> </a:t>
            </a:r>
            <a:r>
              <a:rPr lang="en-US" sz="3600" dirty="0" err="1"/>
              <a:t>cần</a:t>
            </a:r>
            <a:r>
              <a:rPr lang="en-US" sz="3600" dirty="0"/>
              <a:t> </a:t>
            </a:r>
            <a:r>
              <a:rPr lang="en-US" sz="3600" dirty="0" err="1"/>
              <a:t>thông</a:t>
            </a:r>
            <a:r>
              <a:rPr lang="en-US" sz="3600" dirty="0"/>
              <a:t> tin </a:t>
            </a:r>
            <a:r>
              <a:rPr lang="en-US" sz="3600" dirty="0" err="1"/>
              <a:t>cho</a:t>
            </a:r>
            <a:r>
              <a:rPr lang="en-US" sz="3600" dirty="0"/>
              <a:t> </a:t>
            </a:r>
            <a:r>
              <a:rPr lang="en-US" sz="3600" dirty="0" err="1"/>
              <a:t>cơ</a:t>
            </a:r>
            <a:r>
              <a:rPr lang="en-US" sz="3600" dirty="0"/>
              <a:t> </a:t>
            </a:r>
            <a:r>
              <a:rPr lang="en-US" sz="3600" dirty="0" err="1"/>
              <a:t>quan</a:t>
            </a:r>
            <a:r>
              <a:rPr lang="en-US" sz="3600" dirty="0"/>
              <a:t> y </a:t>
            </a:r>
            <a:r>
              <a:rPr lang="en-US" sz="3600" dirty="0" err="1"/>
              <a:t>tế</a:t>
            </a:r>
            <a:r>
              <a:rPr lang="en-US" sz="3600" dirty="0"/>
              <a:t>, </a:t>
            </a:r>
            <a:r>
              <a:rPr lang="en-US" sz="3600" dirty="0" err="1"/>
              <a:t>chính</a:t>
            </a:r>
            <a:r>
              <a:rPr lang="en-US" sz="3600" dirty="0"/>
              <a:t> </a:t>
            </a:r>
            <a:r>
              <a:rPr lang="en-US" sz="3600" dirty="0" err="1"/>
              <a:t>quyền</a:t>
            </a:r>
            <a:r>
              <a:rPr lang="en-US" sz="3600" dirty="0"/>
              <a:t> </a:t>
            </a:r>
            <a:r>
              <a:rPr lang="en-US" sz="3600" dirty="0" err="1"/>
              <a:t>địa</a:t>
            </a:r>
            <a:r>
              <a:rPr lang="en-US" sz="3600" dirty="0"/>
              <a:t> </a:t>
            </a:r>
            <a:r>
              <a:rPr lang="en-US" sz="3600" dirty="0" err="1"/>
              <a:t>phương</a:t>
            </a:r>
            <a:r>
              <a:rPr lang="en-US" sz="3600" dirty="0"/>
              <a:t> </a:t>
            </a:r>
            <a:r>
              <a:rPr lang="en-US" sz="3600" dirty="0" err="1"/>
              <a:t>để</a:t>
            </a:r>
            <a:r>
              <a:rPr lang="en-US" sz="3600" dirty="0"/>
              <a:t> </a:t>
            </a:r>
            <a:r>
              <a:rPr lang="en-US" sz="3600" dirty="0" err="1"/>
              <a:t>giám</a:t>
            </a:r>
            <a:r>
              <a:rPr lang="en-US" sz="3600" dirty="0"/>
              <a:t> </a:t>
            </a:r>
            <a:r>
              <a:rPr lang="en-US" sz="3600" dirty="0" err="1"/>
              <a:t>sát</a:t>
            </a:r>
            <a:r>
              <a:rPr lang="en-US" sz="3600" dirty="0"/>
              <a:t>, </a:t>
            </a:r>
            <a:r>
              <a:rPr lang="en-US" sz="3600" dirty="0" err="1"/>
              <a:t>xử</a:t>
            </a:r>
            <a:r>
              <a:rPr lang="en-US" sz="3600" dirty="0"/>
              <a:t> </a:t>
            </a:r>
            <a:r>
              <a:rPr lang="en-US" sz="3600" dirty="0" err="1"/>
              <a:t>lý</a:t>
            </a:r>
            <a:r>
              <a:rPr lang="en-US" sz="3600" dirty="0"/>
              <a:t>, </a:t>
            </a:r>
            <a:r>
              <a:rPr lang="en-US" sz="3600" dirty="0" err="1"/>
              <a:t>ứng</a:t>
            </a:r>
            <a:r>
              <a:rPr lang="en-US" sz="3600" dirty="0"/>
              <a:t> </a:t>
            </a:r>
            <a:r>
              <a:rPr lang="en-US" sz="3600" dirty="0" err="1"/>
              <a:t>phó</a:t>
            </a:r>
            <a:r>
              <a:rPr lang="en-US" sz="3600" dirty="0"/>
              <a:t> </a:t>
            </a:r>
            <a:r>
              <a:rPr lang="en-US" sz="3600" dirty="0" err="1"/>
              <a:t>không</a:t>
            </a:r>
            <a:r>
              <a:rPr lang="en-US" sz="3600" dirty="0"/>
              <a:t> </a:t>
            </a:r>
            <a:r>
              <a:rPr lang="en-US" sz="3600" dirty="0" err="1"/>
              <a:t>để</a:t>
            </a:r>
            <a:r>
              <a:rPr lang="en-US" sz="3600" dirty="0"/>
              <a:t> </a:t>
            </a:r>
            <a:r>
              <a:rPr lang="en-US" sz="3600" dirty="0" err="1"/>
              <a:t>dịch</a:t>
            </a:r>
            <a:r>
              <a:rPr lang="en-US" sz="3600" dirty="0"/>
              <a:t> </a:t>
            </a:r>
            <a:r>
              <a:rPr lang="en-US" sz="3600" dirty="0" err="1"/>
              <a:t>bùng</a:t>
            </a:r>
            <a:r>
              <a:rPr lang="en-US" sz="3600" dirty="0"/>
              <a:t> </a:t>
            </a:r>
            <a:r>
              <a:rPr lang="en-US" sz="3600" dirty="0" err="1"/>
              <a:t>phát</a:t>
            </a:r>
            <a:r>
              <a:rPr lang="en-US" sz="3600" dirty="0"/>
              <a:t> </a:t>
            </a:r>
            <a:r>
              <a:rPr lang="en-US" sz="3600" dirty="0" err="1"/>
              <a:t>lây</a:t>
            </a:r>
            <a:r>
              <a:rPr lang="en-US" sz="3600" dirty="0"/>
              <a:t> </a:t>
            </a:r>
            <a:r>
              <a:rPr lang="en-US" sz="3600" dirty="0" err="1"/>
              <a:t>lan</a:t>
            </a:r>
            <a:endParaRPr lang="vi-VN" sz="3600" dirty="0"/>
          </a:p>
          <a:p>
            <a:pPr marL="0" indent="0" algn="just">
              <a:buNone/>
            </a:pPr>
            <a:r>
              <a:rPr lang="en-US" sz="3600" dirty="0"/>
              <a:t>10. </a:t>
            </a:r>
            <a:r>
              <a:rPr lang="en-US" sz="3600" dirty="0" err="1"/>
              <a:t>Hàng</a:t>
            </a:r>
            <a:r>
              <a:rPr lang="en-US" sz="3600" dirty="0"/>
              <a:t> </a:t>
            </a:r>
            <a:r>
              <a:rPr lang="en-US" sz="3600" dirty="0" err="1"/>
              <a:t>năm</a:t>
            </a:r>
            <a:r>
              <a:rPr lang="en-US" sz="3600" dirty="0"/>
              <a:t> </a:t>
            </a:r>
            <a:r>
              <a:rPr lang="en-US" sz="3600" dirty="0" err="1"/>
              <a:t>mỗi</a:t>
            </a:r>
            <a:r>
              <a:rPr lang="en-US" sz="3600" dirty="0"/>
              <a:t> </a:t>
            </a:r>
            <a:r>
              <a:rPr lang="en-US" sz="3600" dirty="0" err="1"/>
              <a:t>người</a:t>
            </a:r>
            <a:r>
              <a:rPr lang="en-US" sz="3600" dirty="0"/>
              <a:t> </a:t>
            </a:r>
            <a:r>
              <a:rPr lang="en-US" sz="3600" dirty="0" err="1"/>
              <a:t>nên</a:t>
            </a:r>
            <a:r>
              <a:rPr lang="en-US" sz="3600" dirty="0"/>
              <a:t> </a:t>
            </a:r>
            <a:r>
              <a:rPr lang="en-US" sz="3600" dirty="0" err="1"/>
              <a:t>đi</a:t>
            </a:r>
            <a:r>
              <a:rPr lang="en-US" sz="3600" dirty="0"/>
              <a:t> </a:t>
            </a:r>
            <a:r>
              <a:rPr lang="en-US" sz="3600" dirty="0" err="1"/>
              <a:t>tiêm</a:t>
            </a:r>
            <a:r>
              <a:rPr lang="en-US" sz="3600" dirty="0"/>
              <a:t> </a:t>
            </a:r>
            <a:r>
              <a:rPr lang="en-US" sz="3600" dirty="0" err="1"/>
              <a:t>phòng</a:t>
            </a:r>
            <a:r>
              <a:rPr lang="en-US" sz="3600" dirty="0"/>
              <a:t> </a:t>
            </a:r>
            <a:r>
              <a:rPr lang="en-US" sz="3600" dirty="0" err="1"/>
              <a:t>vắc</a:t>
            </a:r>
            <a:r>
              <a:rPr lang="en-US" sz="3600" dirty="0"/>
              <a:t> </a:t>
            </a:r>
            <a:r>
              <a:rPr lang="en-US" sz="3600" dirty="0" err="1"/>
              <a:t>xin</a:t>
            </a:r>
            <a:r>
              <a:rPr lang="en-US" sz="3600" dirty="0"/>
              <a:t> </a:t>
            </a:r>
            <a:r>
              <a:rPr lang="en-US" sz="3600" dirty="0" err="1"/>
              <a:t>để</a:t>
            </a:r>
            <a:r>
              <a:rPr lang="en-US" sz="3600" dirty="0"/>
              <a:t> </a:t>
            </a:r>
            <a:r>
              <a:rPr lang="en-US" sz="3600" dirty="0" err="1"/>
              <a:t>dự</a:t>
            </a:r>
            <a:r>
              <a:rPr lang="en-US" sz="3600" dirty="0"/>
              <a:t> </a:t>
            </a:r>
            <a:r>
              <a:rPr lang="en-US" sz="3600" dirty="0" err="1"/>
              <a:t>phòng</a:t>
            </a:r>
            <a:r>
              <a:rPr lang="en-US" sz="3600" dirty="0"/>
              <a:t> </a:t>
            </a:r>
            <a:r>
              <a:rPr lang="en-US" sz="3600" dirty="0" err="1"/>
              <a:t>chủng</a:t>
            </a:r>
            <a:r>
              <a:rPr lang="en-US" sz="3600" dirty="0"/>
              <a:t> </a:t>
            </a:r>
            <a:r>
              <a:rPr lang="en-US" sz="3600" dirty="0" err="1"/>
              <a:t>cúm</a:t>
            </a:r>
            <a:r>
              <a:rPr lang="en-US" sz="3600" dirty="0"/>
              <a:t>.</a:t>
            </a:r>
            <a:endParaRPr lang="vi-VN" sz="3600" dirty="0"/>
          </a:p>
          <a:p>
            <a:endParaRPr lang="vi-VN" dirty="0"/>
          </a:p>
        </p:txBody>
      </p:sp>
      <p:sp>
        <p:nvSpPr>
          <p:cNvPr id="4" name="Slide Number Placeholder 3"/>
          <p:cNvSpPr>
            <a:spLocks noGrp="1"/>
          </p:cNvSpPr>
          <p:nvPr>
            <p:ph type="sldNum" sz="quarter" idx="12"/>
          </p:nvPr>
        </p:nvSpPr>
        <p:spPr/>
        <p:txBody>
          <a:bodyPr>
            <a:normAutofit fontScale="85000" lnSpcReduction="20000"/>
          </a:bodyPr>
          <a:lstStyle/>
          <a:p>
            <a:fld id="{1C002DC4-11D6-4B94-A14D-453C5D349B86}" type="slidenum">
              <a:rPr lang="en-US" altLang="en-US" smtClean="0"/>
              <a:pPr/>
              <a:t>21</a:t>
            </a:fld>
            <a:endParaRPr lang="en-US" altLang="en-US" dirty="0"/>
          </a:p>
        </p:txBody>
      </p:sp>
    </p:spTree>
    <p:extLst>
      <p:ext uri="{BB962C8B-B14F-4D97-AF65-F5344CB8AC3E}">
        <p14:creationId xmlns:p14="http://schemas.microsoft.com/office/powerpoint/2010/main" val="102629588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marL="0" indent="0">
              <a:buNone/>
            </a:pPr>
            <a:endParaRPr lang="en-US" sz="3600" dirty="0" smtClean="0"/>
          </a:p>
          <a:p>
            <a:pPr marL="0" indent="0">
              <a:buNone/>
            </a:pPr>
            <a:endParaRPr lang="en-US" sz="3600" dirty="0"/>
          </a:p>
          <a:p>
            <a:pPr marL="0" indent="0" algn="ctr">
              <a:buNone/>
            </a:pPr>
            <a:endParaRPr lang="en-US" sz="3600" dirty="0" smtClean="0"/>
          </a:p>
          <a:p>
            <a:pPr marL="0" indent="0" algn="ctr">
              <a:buNone/>
            </a:pPr>
            <a:r>
              <a:rPr lang="en-US" sz="3600" dirty="0" smtClean="0"/>
              <a:t>TRAO ĐỔI VÀ THẢO LUẬN</a:t>
            </a:r>
            <a:endParaRPr lang="vi-VN" sz="3600" dirty="0"/>
          </a:p>
        </p:txBody>
      </p:sp>
      <p:sp>
        <p:nvSpPr>
          <p:cNvPr id="4" name="Slide Number Placeholder 3"/>
          <p:cNvSpPr>
            <a:spLocks noGrp="1"/>
          </p:cNvSpPr>
          <p:nvPr>
            <p:ph type="sldNum" sz="quarter" idx="12"/>
          </p:nvPr>
        </p:nvSpPr>
        <p:spPr/>
        <p:txBody>
          <a:bodyPr>
            <a:normAutofit fontScale="85000" lnSpcReduction="20000"/>
          </a:bodyPr>
          <a:lstStyle/>
          <a:p>
            <a:fld id="{1C002DC4-11D6-4B94-A14D-453C5D349B86}" type="slidenum">
              <a:rPr lang="en-US" altLang="en-US" smtClean="0"/>
              <a:pPr/>
              <a:t>22</a:t>
            </a:fld>
            <a:endParaRPr lang="en-US" altLang="en-US" dirty="0"/>
          </a:p>
        </p:txBody>
      </p:sp>
    </p:spTree>
    <p:extLst>
      <p:ext uri="{BB962C8B-B14F-4D97-AF65-F5344CB8AC3E}">
        <p14:creationId xmlns:p14="http://schemas.microsoft.com/office/powerpoint/2010/main" val="3221604772"/>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HNDSHAK3"/>
          <p:cNvPicPr>
            <a:picLocks noGrp="1"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a:xfrm>
            <a:off x="0" y="2209800"/>
            <a:ext cx="9144000" cy="3581400"/>
          </a:xfrm>
        </p:spPr>
      </p:pic>
      <p:sp>
        <p:nvSpPr>
          <p:cNvPr id="3" name="Curved Down Ribbon 2"/>
          <p:cNvSpPr/>
          <p:nvPr/>
        </p:nvSpPr>
        <p:spPr>
          <a:xfrm>
            <a:off x="457200" y="5502166"/>
            <a:ext cx="8229600" cy="1203434"/>
          </a:xfrm>
          <a:prstGeom prst="ellipseRibbon">
            <a:avLst>
              <a:gd name="adj1" fmla="val 25000"/>
              <a:gd name="adj2" fmla="val 71618"/>
              <a:gd name="adj3" fmla="val 12500"/>
            </a:avLst>
          </a:prstGeom>
          <a:solidFill>
            <a:srgbClr val="FFFF99"/>
          </a:solidFill>
        </p:spPr>
        <p:style>
          <a:lnRef idx="1">
            <a:schemeClr val="accent3"/>
          </a:lnRef>
          <a:fillRef idx="2">
            <a:schemeClr val="accent3"/>
          </a:fillRef>
          <a:effectRef idx="1">
            <a:schemeClr val="accent3"/>
          </a:effectRef>
          <a:fontRef idx="minor">
            <a:schemeClr val="dk1"/>
          </a:fontRef>
        </p:style>
        <p:txBody>
          <a:bodyPr lIns="90915" tIns="45459" rIns="90915" bIns="45459" anchor="ctr"/>
          <a:lstStyle/>
          <a:p>
            <a:pPr algn="ctr">
              <a:spcBef>
                <a:spcPct val="50000"/>
              </a:spcBef>
              <a:defRPr/>
            </a:pPr>
            <a:r>
              <a:rPr lang="en-US" sz="2400" b="1" i="1" dirty="0">
                <a:solidFill>
                  <a:srgbClr val="000099"/>
                </a:solidFill>
                <a:latin typeface="Times New Roman" pitchFamily="18" charset="0"/>
                <a:cs typeface="Times New Roman" pitchFamily="18" charset="0"/>
              </a:rPr>
              <a:t>XIN TRÂN TRỌNG CẢM ƠN!</a:t>
            </a:r>
          </a:p>
        </p:txBody>
      </p:sp>
      <p:sp>
        <p:nvSpPr>
          <p:cNvPr id="6" name="Rectangle 2"/>
          <p:cNvSpPr txBox="1">
            <a:spLocks noChangeArrowheads="1"/>
          </p:cNvSpPr>
          <p:nvPr/>
        </p:nvSpPr>
        <p:spPr bwMode="auto">
          <a:xfrm>
            <a:off x="346841" y="683383"/>
            <a:ext cx="8229600" cy="868363"/>
          </a:xfrm>
          <a:prstGeom prst="rect">
            <a:avLst/>
          </a:prstGeom>
          <a:noFill/>
          <a:ln w="9525">
            <a:noFill/>
            <a:miter lim="800000"/>
            <a:headEnd/>
            <a:tailEnd/>
          </a:ln>
        </p:spPr>
        <p:txBody>
          <a:bodyPr/>
          <a:lstStyle/>
          <a:p>
            <a:pPr lvl="0" algn="ctr" defTabSz="914400">
              <a:spcBef>
                <a:spcPts val="600"/>
              </a:spcBef>
              <a:defRPr/>
            </a:pPr>
            <a:r>
              <a:rPr lang="en-US" sz="4000" b="1" dirty="0" err="1">
                <a:solidFill>
                  <a:srgbClr val="FF0000"/>
                </a:solidFill>
                <a:latin typeface="Times New Roman" pitchFamily="18" charset="0"/>
              </a:rPr>
              <a:t>Hãy</a:t>
            </a:r>
            <a:r>
              <a:rPr lang="en-US" sz="4000" b="1" dirty="0">
                <a:solidFill>
                  <a:srgbClr val="FF0000"/>
                </a:solidFill>
                <a:latin typeface="Times New Roman" pitchFamily="18" charset="0"/>
              </a:rPr>
              <a:t> </a:t>
            </a:r>
            <a:r>
              <a:rPr lang="en-US" sz="4000" b="1" dirty="0" err="1">
                <a:solidFill>
                  <a:srgbClr val="FF0000"/>
                </a:solidFill>
                <a:latin typeface="Times New Roman" pitchFamily="18" charset="0"/>
              </a:rPr>
              <a:t>chung</a:t>
            </a:r>
            <a:r>
              <a:rPr lang="en-US" sz="4000" b="1" dirty="0">
                <a:solidFill>
                  <a:srgbClr val="FF0000"/>
                </a:solidFill>
                <a:latin typeface="Times New Roman" pitchFamily="18" charset="0"/>
              </a:rPr>
              <a:t> </a:t>
            </a:r>
            <a:r>
              <a:rPr lang="en-US" sz="4000" b="1" dirty="0" err="1">
                <a:solidFill>
                  <a:srgbClr val="FF0000"/>
                </a:solidFill>
                <a:latin typeface="Times New Roman" pitchFamily="18" charset="0"/>
              </a:rPr>
              <a:t>tay</a:t>
            </a:r>
            <a:r>
              <a:rPr lang="en-US" sz="4000" b="1" dirty="0">
                <a:solidFill>
                  <a:srgbClr val="FF0000"/>
                </a:solidFill>
                <a:latin typeface="Times New Roman" pitchFamily="18" charset="0"/>
              </a:rPr>
              <a:t> </a:t>
            </a:r>
            <a:endParaRPr lang="en-US" sz="4000" b="1" dirty="0" smtClean="0">
              <a:solidFill>
                <a:srgbClr val="FF0000"/>
              </a:solidFill>
              <a:latin typeface="Times New Roman" pitchFamily="18" charset="0"/>
            </a:endParaRPr>
          </a:p>
          <a:p>
            <a:pPr lvl="0" algn="ctr" defTabSz="914400">
              <a:spcBef>
                <a:spcPts val="600"/>
              </a:spcBef>
              <a:defRPr/>
            </a:pPr>
            <a:r>
              <a:rPr lang="en-US" sz="3200" b="1" dirty="0" err="1">
                <a:solidFill>
                  <a:srgbClr val="FF0000"/>
                </a:solidFill>
                <a:latin typeface="Times New Roman" pitchFamily="18" charset="0"/>
                <a:ea typeface="Calibri"/>
                <a:cs typeface="Times New Roman" pitchFamily="18" charset="0"/>
              </a:rPr>
              <a:t>P</a:t>
            </a:r>
            <a:r>
              <a:rPr lang="en-US" sz="3200" b="1" dirty="0" err="1" smtClean="0">
                <a:solidFill>
                  <a:srgbClr val="FF0000"/>
                </a:solidFill>
                <a:latin typeface="Times New Roman" pitchFamily="18" charset="0"/>
                <a:ea typeface="Calibri"/>
                <a:cs typeface="Times New Roman" pitchFamily="18" charset="0"/>
              </a:rPr>
              <a:t>hòng</a:t>
            </a:r>
            <a:r>
              <a:rPr lang="en-US" sz="3200" b="1" dirty="0" smtClean="0">
                <a:solidFill>
                  <a:srgbClr val="FF0000"/>
                </a:solidFill>
                <a:latin typeface="Times New Roman" pitchFamily="18" charset="0"/>
                <a:ea typeface="Calibri"/>
                <a:cs typeface="Times New Roman" pitchFamily="18" charset="0"/>
              </a:rPr>
              <a:t> </a:t>
            </a:r>
            <a:r>
              <a:rPr lang="en-US" sz="3200" b="1" dirty="0" err="1">
                <a:solidFill>
                  <a:srgbClr val="FF0000"/>
                </a:solidFill>
                <a:latin typeface="Times New Roman" pitchFamily="18" charset="0"/>
                <a:ea typeface="Calibri"/>
                <a:cs typeface="Times New Roman" pitchFamily="18" charset="0"/>
              </a:rPr>
              <a:t>chống</a:t>
            </a:r>
            <a:r>
              <a:rPr lang="en-US" sz="3200" b="1" dirty="0">
                <a:solidFill>
                  <a:srgbClr val="FF0000"/>
                </a:solidFill>
                <a:latin typeface="Times New Roman" pitchFamily="18" charset="0"/>
                <a:ea typeface="Calibri"/>
                <a:cs typeface="Times New Roman" pitchFamily="18" charset="0"/>
              </a:rPr>
              <a:t> </a:t>
            </a:r>
            <a:r>
              <a:rPr lang="en-US" sz="3200" b="1" dirty="0" err="1">
                <a:solidFill>
                  <a:srgbClr val="FF0000"/>
                </a:solidFill>
                <a:latin typeface="Times New Roman" pitchFamily="18" charset="0"/>
                <a:ea typeface="Calibri"/>
                <a:cs typeface="Times New Roman" pitchFamily="18" charset="0"/>
              </a:rPr>
              <a:t>dịch</a:t>
            </a:r>
            <a:r>
              <a:rPr lang="en-US" sz="3200" b="1" dirty="0">
                <a:solidFill>
                  <a:srgbClr val="FF0000"/>
                </a:solidFill>
                <a:latin typeface="Times New Roman" pitchFamily="18" charset="0"/>
                <a:ea typeface="Calibri"/>
                <a:cs typeface="Times New Roman" pitchFamily="18" charset="0"/>
              </a:rPr>
              <a:t> </a:t>
            </a:r>
            <a:r>
              <a:rPr lang="en-US" sz="3200" b="1" dirty="0" err="1" smtClean="0">
                <a:solidFill>
                  <a:srgbClr val="FF0000"/>
                </a:solidFill>
                <a:latin typeface="Times New Roman" pitchFamily="18" charset="0"/>
                <a:ea typeface="Calibri"/>
                <a:cs typeface="Times New Roman" pitchFamily="18" charset="0"/>
              </a:rPr>
              <a:t>bệnh</a:t>
            </a:r>
            <a:r>
              <a:rPr lang="en-US" sz="3200" b="1" dirty="0" smtClean="0">
                <a:solidFill>
                  <a:srgbClr val="FF0000"/>
                </a:solidFill>
                <a:latin typeface="Times New Roman" pitchFamily="18" charset="0"/>
                <a:ea typeface="Calibri"/>
                <a:cs typeface="Times New Roman" pitchFamily="18" charset="0"/>
              </a:rPr>
              <a:t> </a:t>
            </a:r>
            <a:r>
              <a:rPr lang="en-US" sz="3200" b="1" dirty="0" err="1">
                <a:solidFill>
                  <a:srgbClr val="FF0000"/>
                </a:solidFill>
                <a:latin typeface="Times New Roman" pitchFamily="18" charset="0"/>
                <a:ea typeface="Calibri"/>
                <a:cs typeface="Times New Roman" pitchFamily="18" charset="0"/>
              </a:rPr>
              <a:t>viêm</a:t>
            </a:r>
            <a:r>
              <a:rPr lang="en-US" sz="3200" b="1" dirty="0">
                <a:solidFill>
                  <a:srgbClr val="FF0000"/>
                </a:solidFill>
                <a:latin typeface="Times New Roman" pitchFamily="18" charset="0"/>
                <a:ea typeface="Calibri"/>
                <a:cs typeface="Times New Roman" pitchFamily="18" charset="0"/>
              </a:rPr>
              <a:t> </a:t>
            </a:r>
            <a:r>
              <a:rPr lang="en-US" sz="3200" b="1" dirty="0" err="1">
                <a:solidFill>
                  <a:srgbClr val="FF0000"/>
                </a:solidFill>
                <a:latin typeface="Times New Roman" pitchFamily="18" charset="0"/>
                <a:ea typeface="Calibri"/>
                <a:cs typeface="Times New Roman" pitchFamily="18" charset="0"/>
              </a:rPr>
              <a:t>đường</a:t>
            </a:r>
            <a:r>
              <a:rPr lang="en-US" sz="3200" b="1" dirty="0">
                <a:solidFill>
                  <a:srgbClr val="FF0000"/>
                </a:solidFill>
                <a:latin typeface="Times New Roman" pitchFamily="18" charset="0"/>
                <a:ea typeface="Calibri"/>
                <a:cs typeface="Times New Roman" pitchFamily="18" charset="0"/>
              </a:rPr>
              <a:t> </a:t>
            </a:r>
            <a:r>
              <a:rPr lang="en-US" sz="3200" b="1" dirty="0" err="1">
                <a:solidFill>
                  <a:srgbClr val="FF0000"/>
                </a:solidFill>
                <a:latin typeface="Times New Roman" pitchFamily="18" charset="0"/>
                <a:ea typeface="Calibri"/>
                <a:cs typeface="Times New Roman" pitchFamily="18" charset="0"/>
              </a:rPr>
              <a:t>hô</a:t>
            </a:r>
            <a:r>
              <a:rPr lang="en-US" sz="3200" b="1" dirty="0">
                <a:solidFill>
                  <a:srgbClr val="FF0000"/>
                </a:solidFill>
                <a:latin typeface="Times New Roman" pitchFamily="18" charset="0"/>
                <a:ea typeface="Calibri"/>
                <a:cs typeface="Times New Roman" pitchFamily="18" charset="0"/>
              </a:rPr>
              <a:t> </a:t>
            </a:r>
            <a:r>
              <a:rPr lang="en-US" sz="3200" b="1" dirty="0" err="1">
                <a:solidFill>
                  <a:srgbClr val="FF0000"/>
                </a:solidFill>
                <a:latin typeface="Times New Roman" pitchFamily="18" charset="0"/>
                <a:ea typeface="Calibri"/>
                <a:cs typeface="Times New Roman" pitchFamily="18" charset="0"/>
              </a:rPr>
              <a:t>hấp</a:t>
            </a:r>
            <a:r>
              <a:rPr lang="en-US" sz="3200" b="1" dirty="0">
                <a:solidFill>
                  <a:srgbClr val="FF0000"/>
                </a:solidFill>
                <a:latin typeface="Times New Roman" pitchFamily="18" charset="0"/>
                <a:ea typeface="Calibri"/>
                <a:cs typeface="Times New Roman" pitchFamily="18" charset="0"/>
              </a:rPr>
              <a:t> </a:t>
            </a:r>
            <a:r>
              <a:rPr lang="en-US" sz="3200" b="1" dirty="0" err="1">
                <a:solidFill>
                  <a:srgbClr val="FF0000"/>
                </a:solidFill>
                <a:latin typeface="Times New Roman" pitchFamily="18" charset="0"/>
                <a:ea typeface="Calibri"/>
                <a:cs typeface="Times New Roman" pitchFamily="18" charset="0"/>
              </a:rPr>
              <a:t>cấp</a:t>
            </a:r>
            <a:r>
              <a:rPr lang="en-US" sz="3200" b="1" dirty="0">
                <a:solidFill>
                  <a:srgbClr val="FF0000"/>
                </a:solidFill>
                <a:latin typeface="Times New Roman" pitchFamily="18" charset="0"/>
                <a:ea typeface="Calibri"/>
                <a:cs typeface="Times New Roman" pitchFamily="18" charset="0"/>
              </a:rPr>
              <a:t>  do </a:t>
            </a:r>
            <a:r>
              <a:rPr lang="en-US" sz="3200" b="1" dirty="0" err="1">
                <a:solidFill>
                  <a:srgbClr val="FF0000"/>
                </a:solidFill>
                <a:latin typeface="Times New Roman" pitchFamily="18" charset="0"/>
                <a:ea typeface="Calibri"/>
                <a:cs typeface="Times New Roman" pitchFamily="18" charset="0"/>
              </a:rPr>
              <a:t>chủng</a:t>
            </a:r>
            <a:r>
              <a:rPr lang="en-US" sz="3200" b="1" dirty="0">
                <a:solidFill>
                  <a:srgbClr val="FF0000"/>
                </a:solidFill>
                <a:latin typeface="Times New Roman" pitchFamily="18" charset="0"/>
                <a:ea typeface="Calibri"/>
                <a:cs typeface="Times New Roman" pitchFamily="18" charset="0"/>
              </a:rPr>
              <a:t> </a:t>
            </a:r>
            <a:r>
              <a:rPr lang="en-US" sz="3200" b="1" dirty="0" err="1">
                <a:solidFill>
                  <a:srgbClr val="FF0000"/>
                </a:solidFill>
                <a:latin typeface="Times New Roman" pitchFamily="18" charset="0"/>
                <a:ea typeface="Calibri"/>
                <a:cs typeface="Times New Roman" pitchFamily="18" charset="0"/>
              </a:rPr>
              <a:t>mới</a:t>
            </a:r>
            <a:r>
              <a:rPr lang="en-US" sz="3200" b="1" dirty="0">
                <a:solidFill>
                  <a:srgbClr val="FF0000"/>
                </a:solidFill>
                <a:latin typeface="Times New Roman" pitchFamily="18" charset="0"/>
                <a:ea typeface="Calibri"/>
                <a:cs typeface="Times New Roman" pitchFamily="18" charset="0"/>
              </a:rPr>
              <a:t> </a:t>
            </a:r>
            <a:r>
              <a:rPr lang="en-US" sz="3200" b="1" dirty="0" err="1">
                <a:solidFill>
                  <a:srgbClr val="FF0000"/>
                </a:solidFill>
                <a:latin typeface="Times New Roman" pitchFamily="18" charset="0"/>
                <a:ea typeface="Calibri"/>
                <a:cs typeface="Times New Roman" pitchFamily="18" charset="0"/>
              </a:rPr>
              <a:t>của</a:t>
            </a:r>
            <a:r>
              <a:rPr lang="en-US" sz="3200" b="1" dirty="0">
                <a:solidFill>
                  <a:srgbClr val="FF0000"/>
                </a:solidFill>
                <a:latin typeface="Times New Roman" pitchFamily="18" charset="0"/>
                <a:ea typeface="Calibri"/>
                <a:cs typeface="Times New Roman" pitchFamily="18" charset="0"/>
              </a:rPr>
              <a:t> vi </a:t>
            </a:r>
            <a:r>
              <a:rPr lang="en-US" sz="3200" b="1" dirty="0" err="1">
                <a:solidFill>
                  <a:srgbClr val="FF0000"/>
                </a:solidFill>
                <a:latin typeface="Times New Roman" pitchFamily="18" charset="0"/>
                <a:ea typeface="Calibri"/>
                <a:cs typeface="Times New Roman" pitchFamily="18" charset="0"/>
              </a:rPr>
              <a:t>rút</a:t>
            </a:r>
            <a:r>
              <a:rPr lang="en-US" sz="3200" b="1" dirty="0">
                <a:solidFill>
                  <a:srgbClr val="FF0000"/>
                </a:solidFill>
                <a:latin typeface="Times New Roman" pitchFamily="18" charset="0"/>
                <a:ea typeface="Calibri"/>
                <a:cs typeface="Times New Roman" pitchFamily="18" charset="0"/>
              </a:rPr>
              <a:t> Corona (</a:t>
            </a:r>
            <a:r>
              <a:rPr lang="en-US" sz="3200" b="1" dirty="0" err="1">
                <a:solidFill>
                  <a:srgbClr val="FF0000"/>
                </a:solidFill>
                <a:latin typeface="Times New Roman" pitchFamily="18" charset="0"/>
                <a:ea typeface="Calibri"/>
                <a:cs typeface="Times New Roman" pitchFamily="18" charset="0"/>
              </a:rPr>
              <a:t>nCoV</a:t>
            </a:r>
            <a:r>
              <a:rPr lang="en-US" sz="3200" b="1" dirty="0">
                <a:solidFill>
                  <a:srgbClr val="FF0000"/>
                </a:solidFill>
                <a:latin typeface="Times New Roman" pitchFamily="18" charset="0"/>
                <a:ea typeface="Calibri"/>
                <a:cs typeface="Times New Roman" pitchFamily="18" charset="0"/>
              </a:rPr>
              <a:t>) </a:t>
            </a:r>
            <a:r>
              <a:rPr lang="en-US" sz="3200" b="1" dirty="0" err="1">
                <a:solidFill>
                  <a:srgbClr val="FF0000"/>
                </a:solidFill>
                <a:latin typeface="Times New Roman" pitchFamily="18" charset="0"/>
                <a:ea typeface="Calibri"/>
                <a:cs typeface="Times New Roman" pitchFamily="18" charset="0"/>
              </a:rPr>
              <a:t>gây</a:t>
            </a:r>
            <a:r>
              <a:rPr lang="en-US" sz="3200" b="1" dirty="0">
                <a:solidFill>
                  <a:srgbClr val="FF0000"/>
                </a:solidFill>
                <a:latin typeface="Times New Roman" pitchFamily="18" charset="0"/>
                <a:ea typeface="Calibri"/>
                <a:cs typeface="Times New Roman" pitchFamily="18" charset="0"/>
              </a:rPr>
              <a:t> </a:t>
            </a:r>
            <a:r>
              <a:rPr lang="en-US" sz="3200" b="1" dirty="0" err="1">
                <a:solidFill>
                  <a:srgbClr val="FF0000"/>
                </a:solidFill>
                <a:latin typeface="Times New Roman" pitchFamily="18" charset="0"/>
                <a:ea typeface="Calibri"/>
                <a:cs typeface="Times New Roman" pitchFamily="18" charset="0"/>
              </a:rPr>
              <a:t>ra</a:t>
            </a:r>
            <a:r>
              <a:rPr lang="en-US" sz="3200" b="1" dirty="0">
                <a:solidFill>
                  <a:srgbClr val="FF0000"/>
                </a:solidFill>
                <a:latin typeface="Times New Roman" pitchFamily="18" charset="0"/>
                <a:cs typeface="Times New Roman" pitchFamily="18" charset="0"/>
              </a:rPr>
              <a:t> !</a:t>
            </a:r>
          </a:p>
        </p:txBody>
      </p:sp>
    </p:spTree>
    <p:extLst>
      <p:ext uri="{BB962C8B-B14F-4D97-AF65-F5344CB8AC3E}">
        <p14:creationId xmlns:p14="http://schemas.microsoft.com/office/powerpoint/2010/main" val="224884840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dirty="0" err="1">
                <a:solidFill>
                  <a:srgbClr val="775F55"/>
                </a:solidFill>
                <a:latin typeface="Times New Roman"/>
                <a:ea typeface="Calibri"/>
                <a:cs typeface="Times New Roman"/>
              </a:rPr>
              <a:t>Công</a:t>
            </a:r>
            <a:r>
              <a:rPr lang="en-US" sz="4000" b="1" dirty="0">
                <a:solidFill>
                  <a:srgbClr val="775F55"/>
                </a:solidFill>
                <a:latin typeface="Times New Roman"/>
                <a:ea typeface="Calibri"/>
                <a:cs typeface="Times New Roman"/>
              </a:rPr>
              <a:t> </a:t>
            </a:r>
            <a:r>
              <a:rPr lang="en-US" sz="4000" b="1" dirty="0" err="1">
                <a:solidFill>
                  <a:srgbClr val="775F55"/>
                </a:solidFill>
                <a:latin typeface="Times New Roman"/>
                <a:ea typeface="Calibri"/>
                <a:cs typeface="Times New Roman"/>
              </a:rPr>
              <a:t>tác</a:t>
            </a:r>
            <a:r>
              <a:rPr lang="en-US" sz="4000" b="1" dirty="0">
                <a:solidFill>
                  <a:srgbClr val="775F55"/>
                </a:solidFill>
                <a:latin typeface="Times New Roman"/>
                <a:ea typeface="Calibri"/>
                <a:cs typeface="Times New Roman"/>
              </a:rPr>
              <a:t> </a:t>
            </a:r>
            <a:r>
              <a:rPr lang="en-US" sz="4000" b="1" dirty="0" err="1">
                <a:solidFill>
                  <a:srgbClr val="775F55"/>
                </a:solidFill>
                <a:latin typeface="Times New Roman"/>
                <a:ea typeface="Calibri"/>
                <a:cs typeface="Times New Roman"/>
              </a:rPr>
              <a:t>phòng</a:t>
            </a:r>
            <a:r>
              <a:rPr lang="en-US" sz="4000" b="1" dirty="0">
                <a:solidFill>
                  <a:srgbClr val="775F55"/>
                </a:solidFill>
                <a:latin typeface="Times New Roman"/>
                <a:ea typeface="Calibri"/>
                <a:cs typeface="Times New Roman"/>
              </a:rPr>
              <a:t> </a:t>
            </a:r>
            <a:r>
              <a:rPr lang="en-US" sz="4000" b="1" dirty="0" err="1">
                <a:solidFill>
                  <a:srgbClr val="775F55"/>
                </a:solidFill>
                <a:latin typeface="Times New Roman"/>
                <a:ea typeface="Calibri"/>
                <a:cs typeface="Times New Roman"/>
              </a:rPr>
              <a:t>chống</a:t>
            </a:r>
            <a:r>
              <a:rPr lang="en-US" sz="4000" b="1" dirty="0">
                <a:solidFill>
                  <a:srgbClr val="775F55"/>
                </a:solidFill>
                <a:latin typeface="Times New Roman"/>
                <a:ea typeface="Calibri"/>
                <a:cs typeface="Times New Roman"/>
              </a:rPr>
              <a:t> </a:t>
            </a:r>
            <a:r>
              <a:rPr lang="en-US" sz="4000" b="1" dirty="0" err="1">
                <a:solidFill>
                  <a:srgbClr val="775F55"/>
                </a:solidFill>
                <a:latin typeface="Times New Roman"/>
                <a:ea typeface="Calibri"/>
                <a:cs typeface="Times New Roman"/>
              </a:rPr>
              <a:t>dịch</a:t>
            </a:r>
            <a:r>
              <a:rPr lang="en-US" sz="4000" b="1" dirty="0">
                <a:solidFill>
                  <a:srgbClr val="775F55"/>
                </a:solidFill>
                <a:latin typeface="Times New Roman"/>
                <a:ea typeface="Calibri"/>
                <a:cs typeface="Times New Roman"/>
              </a:rPr>
              <a:t> do vi </a:t>
            </a:r>
            <a:r>
              <a:rPr lang="en-US" sz="4000" b="1" dirty="0" err="1">
                <a:solidFill>
                  <a:srgbClr val="775F55"/>
                </a:solidFill>
                <a:latin typeface="Times New Roman"/>
                <a:ea typeface="Calibri"/>
                <a:cs typeface="Times New Roman"/>
              </a:rPr>
              <a:t>rút</a:t>
            </a:r>
            <a:r>
              <a:rPr lang="en-US" sz="4000" b="1" dirty="0">
                <a:solidFill>
                  <a:srgbClr val="775F55"/>
                </a:solidFill>
                <a:latin typeface="Times New Roman"/>
                <a:ea typeface="Calibri"/>
                <a:cs typeface="Times New Roman"/>
              </a:rPr>
              <a:t> Corona (</a:t>
            </a:r>
            <a:r>
              <a:rPr lang="en-US" sz="4000" b="1" dirty="0" err="1">
                <a:solidFill>
                  <a:srgbClr val="775F55"/>
                </a:solidFill>
                <a:latin typeface="Times New Roman"/>
                <a:ea typeface="Calibri"/>
                <a:cs typeface="Times New Roman"/>
              </a:rPr>
              <a:t>nCoV</a:t>
            </a:r>
            <a:r>
              <a:rPr lang="en-US" sz="4000" b="1" dirty="0">
                <a:solidFill>
                  <a:srgbClr val="775F55"/>
                </a:solidFill>
                <a:latin typeface="Times New Roman"/>
                <a:ea typeface="Calibri"/>
                <a:cs typeface="Times New Roman"/>
              </a:rPr>
              <a:t>) </a:t>
            </a:r>
            <a:r>
              <a:rPr lang="en-US" sz="4000" b="1" dirty="0" err="1">
                <a:solidFill>
                  <a:srgbClr val="775F55"/>
                </a:solidFill>
                <a:latin typeface="Times New Roman"/>
                <a:ea typeface="Calibri"/>
                <a:cs typeface="Times New Roman"/>
              </a:rPr>
              <a:t>gây</a:t>
            </a:r>
            <a:r>
              <a:rPr lang="en-US" sz="4000" b="1" dirty="0">
                <a:solidFill>
                  <a:srgbClr val="775F55"/>
                </a:solidFill>
                <a:latin typeface="Times New Roman"/>
                <a:ea typeface="Calibri"/>
                <a:cs typeface="Times New Roman"/>
              </a:rPr>
              <a:t> </a:t>
            </a:r>
            <a:r>
              <a:rPr lang="en-US" sz="4000" b="1" dirty="0" err="1">
                <a:solidFill>
                  <a:srgbClr val="775F55"/>
                </a:solidFill>
                <a:latin typeface="Times New Roman"/>
                <a:ea typeface="Calibri"/>
                <a:cs typeface="Times New Roman"/>
              </a:rPr>
              <a:t>ra</a:t>
            </a:r>
            <a:endParaRPr lang="en-US" dirty="0"/>
          </a:p>
        </p:txBody>
      </p:sp>
      <p:sp>
        <p:nvSpPr>
          <p:cNvPr id="3" name="Content Placeholder 2"/>
          <p:cNvSpPr>
            <a:spLocks noGrp="1"/>
          </p:cNvSpPr>
          <p:nvPr>
            <p:ph sz="quarter" idx="1"/>
          </p:nvPr>
        </p:nvSpPr>
        <p:spPr/>
        <p:txBody>
          <a:bodyPr/>
          <a:lstStyle/>
          <a:p>
            <a:pPr marL="0" indent="0" algn="just">
              <a:lnSpc>
                <a:spcPct val="115000"/>
              </a:lnSpc>
              <a:spcAft>
                <a:spcPts val="400"/>
              </a:spcAft>
              <a:buNone/>
            </a:pPr>
            <a:r>
              <a:rPr lang="en-US" sz="3200" spc="-10" dirty="0">
                <a:latin typeface="Times New Roman"/>
                <a:ea typeface="Calibri"/>
                <a:cs typeface="Times New Roman"/>
              </a:rPr>
              <a:t>- </a:t>
            </a:r>
            <a:r>
              <a:rPr lang="en-US" sz="3200" spc="-10" dirty="0" err="1">
                <a:latin typeface="Times New Roman"/>
                <a:ea typeface="Calibri"/>
                <a:cs typeface="Times New Roman"/>
              </a:rPr>
              <a:t>Tại</a:t>
            </a:r>
            <a:r>
              <a:rPr lang="en-US" sz="3200" spc="-10" dirty="0">
                <a:latin typeface="Times New Roman"/>
                <a:ea typeface="Calibri"/>
                <a:cs typeface="Times New Roman"/>
              </a:rPr>
              <a:t> </a:t>
            </a:r>
            <a:r>
              <a:rPr lang="en-US" sz="3200" spc="-10" dirty="0" err="1">
                <a:latin typeface="Times New Roman"/>
                <a:ea typeface="Calibri"/>
                <a:cs typeface="Times New Roman"/>
              </a:rPr>
              <a:t>Hà</a:t>
            </a:r>
            <a:r>
              <a:rPr lang="en-US" sz="3200" spc="-10" dirty="0">
                <a:latin typeface="Times New Roman"/>
                <a:ea typeface="Calibri"/>
                <a:cs typeface="Times New Roman"/>
              </a:rPr>
              <a:t> </a:t>
            </a:r>
            <a:r>
              <a:rPr lang="en-US" sz="3200" spc="-10" dirty="0" err="1">
                <a:latin typeface="Times New Roman"/>
                <a:ea typeface="Calibri"/>
                <a:cs typeface="Times New Roman"/>
              </a:rPr>
              <a:t>Nội</a:t>
            </a:r>
            <a:r>
              <a:rPr lang="en-US" sz="3200" spc="-10" dirty="0">
                <a:latin typeface="Times New Roman"/>
                <a:ea typeface="Calibri"/>
                <a:cs typeface="Times New Roman"/>
              </a:rPr>
              <a:t> </a:t>
            </a:r>
            <a:r>
              <a:rPr lang="en-US" sz="3200" spc="-10" dirty="0" err="1">
                <a:latin typeface="Times New Roman"/>
                <a:ea typeface="Calibri"/>
                <a:cs typeface="Times New Roman"/>
              </a:rPr>
              <a:t>tính</a:t>
            </a:r>
            <a:r>
              <a:rPr lang="en-US" sz="3200" spc="-10" dirty="0">
                <a:latin typeface="Times New Roman"/>
                <a:ea typeface="Calibri"/>
                <a:cs typeface="Times New Roman"/>
              </a:rPr>
              <a:t> </a:t>
            </a:r>
            <a:r>
              <a:rPr lang="en-US" sz="3200" spc="-10" dirty="0" err="1">
                <a:latin typeface="Times New Roman"/>
                <a:ea typeface="Calibri"/>
                <a:cs typeface="Times New Roman"/>
              </a:rPr>
              <a:t>đến</a:t>
            </a:r>
            <a:r>
              <a:rPr lang="en-US" sz="3200" spc="-10" dirty="0">
                <a:latin typeface="Times New Roman"/>
                <a:ea typeface="Calibri"/>
                <a:cs typeface="Times New Roman"/>
              </a:rPr>
              <a:t> </a:t>
            </a:r>
            <a:r>
              <a:rPr lang="en-US" sz="3200" spc="-10" dirty="0" err="1">
                <a:latin typeface="Times New Roman"/>
                <a:ea typeface="Calibri"/>
                <a:cs typeface="Times New Roman"/>
              </a:rPr>
              <a:t>thời</a:t>
            </a:r>
            <a:r>
              <a:rPr lang="en-US" sz="3200" spc="-10" dirty="0">
                <a:latin typeface="Times New Roman"/>
                <a:ea typeface="Calibri"/>
                <a:cs typeface="Times New Roman"/>
              </a:rPr>
              <a:t> </a:t>
            </a:r>
            <a:r>
              <a:rPr lang="en-US" sz="3200" spc="-10" dirty="0" err="1">
                <a:latin typeface="Times New Roman"/>
                <a:ea typeface="Calibri"/>
                <a:cs typeface="Times New Roman"/>
              </a:rPr>
              <a:t>điểm</a:t>
            </a:r>
            <a:r>
              <a:rPr lang="en-US" sz="3200" spc="-10" dirty="0">
                <a:latin typeface="Times New Roman"/>
                <a:ea typeface="Calibri"/>
                <a:cs typeface="Times New Roman"/>
              </a:rPr>
              <a:t> </a:t>
            </a:r>
            <a:r>
              <a:rPr lang="en-US" sz="3200" spc="-10" dirty="0" err="1">
                <a:latin typeface="Times New Roman"/>
                <a:ea typeface="Calibri"/>
                <a:cs typeface="Times New Roman"/>
              </a:rPr>
              <a:t>hiện</a:t>
            </a:r>
            <a:r>
              <a:rPr lang="en-US" sz="3200" spc="-10" dirty="0">
                <a:latin typeface="Times New Roman"/>
                <a:ea typeface="Calibri"/>
                <a:cs typeface="Times New Roman"/>
              </a:rPr>
              <a:t> </a:t>
            </a:r>
            <a:r>
              <a:rPr lang="en-US" sz="3200" spc="-10" dirty="0" err="1">
                <a:latin typeface="Times New Roman"/>
                <a:ea typeface="Calibri"/>
                <a:cs typeface="Times New Roman"/>
              </a:rPr>
              <a:t>tại</a:t>
            </a:r>
            <a:r>
              <a:rPr lang="en-US" sz="3200" spc="-10" dirty="0">
                <a:latin typeface="Times New Roman"/>
                <a:ea typeface="Calibri"/>
                <a:cs typeface="Times New Roman"/>
              </a:rPr>
              <a:t> </a:t>
            </a:r>
            <a:r>
              <a:rPr lang="en-US" sz="3200" spc="-10" dirty="0" err="1">
                <a:latin typeface="Times New Roman"/>
                <a:ea typeface="Calibri"/>
                <a:cs typeface="Times New Roman"/>
              </a:rPr>
              <a:t>chưa</a:t>
            </a:r>
            <a:r>
              <a:rPr lang="en-US" sz="3200" spc="-10" dirty="0">
                <a:latin typeface="Times New Roman"/>
                <a:ea typeface="Calibri"/>
                <a:cs typeface="Times New Roman"/>
              </a:rPr>
              <a:t> </a:t>
            </a:r>
            <a:r>
              <a:rPr lang="en-US" sz="3200" spc="-10" dirty="0" err="1">
                <a:latin typeface="Times New Roman"/>
                <a:ea typeface="Calibri"/>
                <a:cs typeface="Times New Roman"/>
              </a:rPr>
              <a:t>ghi</a:t>
            </a:r>
            <a:r>
              <a:rPr lang="en-US" sz="3200" spc="-10" dirty="0">
                <a:latin typeface="Times New Roman"/>
                <a:ea typeface="Calibri"/>
                <a:cs typeface="Times New Roman"/>
              </a:rPr>
              <a:t> </a:t>
            </a:r>
            <a:r>
              <a:rPr lang="en-US" sz="3200" spc="-10" dirty="0" err="1">
                <a:latin typeface="Times New Roman"/>
                <a:ea typeface="Calibri"/>
                <a:cs typeface="Times New Roman"/>
              </a:rPr>
              <a:t>nhận</a:t>
            </a:r>
            <a:r>
              <a:rPr lang="en-US" sz="3200" spc="-10" dirty="0">
                <a:latin typeface="Times New Roman"/>
                <a:ea typeface="Calibri"/>
                <a:cs typeface="Times New Roman"/>
              </a:rPr>
              <a:t> </a:t>
            </a:r>
            <a:r>
              <a:rPr lang="en-US" sz="3200" spc="-10" dirty="0" err="1">
                <a:latin typeface="Times New Roman"/>
                <a:ea typeface="Calibri"/>
                <a:cs typeface="Times New Roman"/>
              </a:rPr>
              <a:t>trường</a:t>
            </a:r>
            <a:r>
              <a:rPr lang="en-US" sz="3200" spc="-10" dirty="0">
                <a:latin typeface="Times New Roman"/>
                <a:ea typeface="Calibri"/>
                <a:cs typeface="Times New Roman"/>
              </a:rPr>
              <a:t> </a:t>
            </a:r>
            <a:r>
              <a:rPr lang="en-US" sz="3200" spc="-10" dirty="0" err="1">
                <a:latin typeface="Times New Roman"/>
                <a:ea typeface="Calibri"/>
                <a:cs typeface="Times New Roman"/>
              </a:rPr>
              <a:t>hợp</a:t>
            </a:r>
            <a:r>
              <a:rPr lang="en-US" sz="3200" spc="-10" dirty="0">
                <a:latin typeface="Times New Roman"/>
                <a:ea typeface="Calibri"/>
                <a:cs typeface="Times New Roman"/>
              </a:rPr>
              <a:t> </a:t>
            </a:r>
            <a:r>
              <a:rPr lang="en-US" sz="3200" spc="-10" dirty="0" err="1">
                <a:latin typeface="Times New Roman"/>
                <a:ea typeface="Calibri"/>
                <a:cs typeface="Times New Roman"/>
              </a:rPr>
              <a:t>mắc</a:t>
            </a:r>
            <a:r>
              <a:rPr lang="en-US" sz="3200" spc="-10" dirty="0">
                <a:latin typeface="Times New Roman"/>
                <a:ea typeface="Calibri"/>
                <a:cs typeface="Times New Roman"/>
              </a:rPr>
              <a:t> </a:t>
            </a:r>
            <a:r>
              <a:rPr lang="en-US" sz="3200" spc="-10" dirty="0" err="1">
                <a:latin typeface="Times New Roman"/>
                <a:ea typeface="Calibri"/>
                <a:cs typeface="Times New Roman"/>
              </a:rPr>
              <a:t>bệnh</a:t>
            </a:r>
            <a:r>
              <a:rPr lang="en-US" sz="3200" spc="-10" dirty="0">
                <a:latin typeface="Times New Roman"/>
                <a:ea typeface="Calibri"/>
                <a:cs typeface="Times New Roman"/>
              </a:rPr>
              <a:t>; </a:t>
            </a:r>
            <a:r>
              <a:rPr lang="en-US" sz="3200" spc="-10" dirty="0" err="1">
                <a:latin typeface="Times New Roman"/>
                <a:ea typeface="Calibri"/>
                <a:cs typeface="Times New Roman"/>
              </a:rPr>
              <a:t>có</a:t>
            </a:r>
            <a:r>
              <a:rPr lang="en-US" sz="3200" spc="-10" dirty="0">
                <a:latin typeface="Times New Roman"/>
                <a:ea typeface="Calibri"/>
                <a:cs typeface="Times New Roman"/>
              </a:rPr>
              <a:t> </a:t>
            </a:r>
            <a:r>
              <a:rPr lang="en-US" sz="3200" spc="-10" dirty="0" smtClean="0">
                <a:latin typeface="Times New Roman"/>
                <a:ea typeface="Calibri"/>
                <a:cs typeface="Times New Roman"/>
              </a:rPr>
              <a:t>55 </a:t>
            </a:r>
            <a:r>
              <a:rPr lang="en-US" sz="3200" spc="-10" dirty="0" err="1">
                <a:latin typeface="Times New Roman"/>
                <a:ea typeface="Calibri"/>
                <a:cs typeface="Times New Roman"/>
              </a:rPr>
              <a:t>trường</a:t>
            </a:r>
            <a:r>
              <a:rPr lang="en-US" sz="3200" spc="-10" dirty="0">
                <a:latin typeface="Times New Roman"/>
                <a:ea typeface="Calibri"/>
                <a:cs typeface="Times New Roman"/>
              </a:rPr>
              <a:t> </a:t>
            </a:r>
            <a:r>
              <a:rPr lang="en-US" sz="3200" spc="-10" dirty="0" err="1">
                <a:latin typeface="Times New Roman"/>
                <a:ea typeface="Calibri"/>
                <a:cs typeface="Times New Roman"/>
              </a:rPr>
              <a:t>hợp</a:t>
            </a:r>
            <a:r>
              <a:rPr lang="en-US" sz="3200" spc="-10" dirty="0">
                <a:latin typeface="Times New Roman"/>
                <a:ea typeface="Calibri"/>
                <a:cs typeface="Times New Roman"/>
              </a:rPr>
              <a:t> </a:t>
            </a:r>
            <a:r>
              <a:rPr lang="en-US" sz="3200" spc="-10" dirty="0" err="1">
                <a:latin typeface="Times New Roman"/>
                <a:ea typeface="Calibri"/>
                <a:cs typeface="Times New Roman"/>
              </a:rPr>
              <a:t>nghi</a:t>
            </a:r>
            <a:r>
              <a:rPr lang="en-US" sz="3200" spc="-10" dirty="0">
                <a:latin typeface="Times New Roman"/>
                <a:ea typeface="Calibri"/>
                <a:cs typeface="Times New Roman"/>
              </a:rPr>
              <a:t> </a:t>
            </a:r>
            <a:r>
              <a:rPr lang="en-US" sz="3200" spc="-10" dirty="0" err="1">
                <a:latin typeface="Times New Roman"/>
                <a:ea typeface="Calibri"/>
                <a:cs typeface="Times New Roman"/>
              </a:rPr>
              <a:t>ngờ</a:t>
            </a:r>
            <a:r>
              <a:rPr lang="en-US" sz="3200" spc="-10" dirty="0">
                <a:latin typeface="Times New Roman"/>
                <a:ea typeface="Calibri"/>
                <a:cs typeface="Times New Roman"/>
              </a:rPr>
              <a:t> </a:t>
            </a:r>
            <a:r>
              <a:rPr lang="en-US" sz="3200" spc="-10" dirty="0" err="1" smtClean="0">
                <a:latin typeface="Times New Roman"/>
                <a:ea typeface="Calibri"/>
                <a:cs typeface="Times New Roman"/>
              </a:rPr>
              <a:t>có</a:t>
            </a:r>
            <a:r>
              <a:rPr lang="en-US" sz="3200" spc="-10" dirty="0" smtClean="0">
                <a:latin typeface="Times New Roman"/>
                <a:ea typeface="Calibri"/>
                <a:cs typeface="Times New Roman"/>
              </a:rPr>
              <a:t> </a:t>
            </a:r>
            <a:r>
              <a:rPr lang="en-US" sz="3200" spc="-10" dirty="0" err="1">
                <a:latin typeface="Times New Roman"/>
                <a:ea typeface="Calibri"/>
                <a:cs typeface="Times New Roman"/>
              </a:rPr>
              <a:t>triệu</a:t>
            </a:r>
            <a:r>
              <a:rPr lang="en-US" sz="3200" spc="-10" dirty="0">
                <a:latin typeface="Times New Roman"/>
                <a:ea typeface="Calibri"/>
                <a:cs typeface="Times New Roman"/>
              </a:rPr>
              <a:t> </a:t>
            </a:r>
            <a:r>
              <a:rPr lang="en-US" sz="3200" spc="-10" dirty="0" err="1">
                <a:latin typeface="Times New Roman"/>
                <a:ea typeface="Calibri"/>
                <a:cs typeface="Times New Roman"/>
              </a:rPr>
              <a:t>chứng</a:t>
            </a:r>
            <a:r>
              <a:rPr lang="en-US" sz="3200" spc="-10" dirty="0">
                <a:latin typeface="Times New Roman"/>
                <a:ea typeface="Calibri"/>
                <a:cs typeface="Times New Roman"/>
              </a:rPr>
              <a:t> </a:t>
            </a:r>
            <a:r>
              <a:rPr lang="en-US" sz="3200" spc="-10" dirty="0" err="1">
                <a:latin typeface="Times New Roman"/>
                <a:ea typeface="Calibri"/>
                <a:cs typeface="Times New Roman"/>
              </a:rPr>
              <a:t>sốt</a:t>
            </a:r>
            <a:r>
              <a:rPr lang="en-US" sz="3200" spc="-10" dirty="0">
                <a:latin typeface="Times New Roman"/>
                <a:ea typeface="Calibri"/>
                <a:cs typeface="Times New Roman"/>
              </a:rPr>
              <a:t>, ho </a:t>
            </a:r>
            <a:r>
              <a:rPr lang="en-US" sz="3200" spc="-10" dirty="0" err="1">
                <a:latin typeface="Times New Roman"/>
                <a:ea typeface="Calibri"/>
                <a:cs typeface="Times New Roman"/>
              </a:rPr>
              <a:t>và</a:t>
            </a:r>
            <a:r>
              <a:rPr lang="en-US" sz="3200" spc="-10" dirty="0">
                <a:latin typeface="Times New Roman"/>
                <a:ea typeface="Calibri"/>
                <a:cs typeface="Times New Roman"/>
              </a:rPr>
              <a:t> </a:t>
            </a:r>
            <a:r>
              <a:rPr lang="en-US" sz="3200" spc="-10" dirty="0" err="1">
                <a:latin typeface="Times New Roman"/>
                <a:ea typeface="Calibri"/>
                <a:cs typeface="Times New Roman"/>
              </a:rPr>
              <a:t>có</a:t>
            </a:r>
            <a:r>
              <a:rPr lang="en-US" sz="3200" spc="-10" dirty="0">
                <a:latin typeface="Times New Roman"/>
                <a:ea typeface="Calibri"/>
                <a:cs typeface="Times New Roman"/>
              </a:rPr>
              <a:t> </a:t>
            </a:r>
            <a:r>
              <a:rPr lang="en-US" sz="3200" spc="-10" dirty="0" err="1">
                <a:latin typeface="Times New Roman"/>
                <a:ea typeface="Calibri"/>
                <a:cs typeface="Times New Roman"/>
              </a:rPr>
              <a:t>tiền</a:t>
            </a:r>
            <a:r>
              <a:rPr lang="en-US" sz="3200" spc="-10" dirty="0">
                <a:latin typeface="Times New Roman"/>
                <a:ea typeface="Calibri"/>
                <a:cs typeface="Times New Roman"/>
              </a:rPr>
              <a:t> </a:t>
            </a:r>
            <a:r>
              <a:rPr lang="en-US" sz="3200" spc="-10" dirty="0" err="1">
                <a:latin typeface="Times New Roman"/>
                <a:ea typeface="Calibri"/>
                <a:cs typeface="Times New Roman"/>
              </a:rPr>
              <a:t>sử</a:t>
            </a:r>
            <a:r>
              <a:rPr lang="en-US" sz="3200" spc="-10" dirty="0">
                <a:latin typeface="Times New Roman"/>
                <a:ea typeface="Calibri"/>
                <a:cs typeface="Times New Roman"/>
              </a:rPr>
              <a:t> </a:t>
            </a:r>
            <a:r>
              <a:rPr lang="en-US" sz="3200" spc="-10" dirty="0" err="1">
                <a:latin typeface="Times New Roman"/>
                <a:ea typeface="Calibri"/>
                <a:cs typeface="Times New Roman"/>
              </a:rPr>
              <a:t>đi</a:t>
            </a:r>
            <a:r>
              <a:rPr lang="en-US" sz="3200" spc="-10" dirty="0">
                <a:latin typeface="Times New Roman"/>
                <a:ea typeface="Calibri"/>
                <a:cs typeface="Times New Roman"/>
              </a:rPr>
              <a:t> </a:t>
            </a:r>
            <a:r>
              <a:rPr lang="en-US" sz="3200" spc="-10" dirty="0" err="1">
                <a:latin typeface="Times New Roman"/>
                <a:ea typeface="Calibri"/>
                <a:cs typeface="Times New Roman"/>
              </a:rPr>
              <a:t>từ</a:t>
            </a:r>
            <a:r>
              <a:rPr lang="en-US" sz="3200" spc="-10" dirty="0">
                <a:latin typeface="Times New Roman"/>
                <a:ea typeface="Calibri"/>
                <a:cs typeface="Times New Roman"/>
              </a:rPr>
              <a:t> </a:t>
            </a:r>
            <a:r>
              <a:rPr lang="en-US" sz="3200" spc="-10" dirty="0" err="1">
                <a:latin typeface="Times New Roman"/>
                <a:ea typeface="Calibri"/>
                <a:cs typeface="Times New Roman"/>
              </a:rPr>
              <a:t>vùng</a:t>
            </a:r>
            <a:r>
              <a:rPr lang="en-US" sz="3200" spc="-10" dirty="0">
                <a:latin typeface="Times New Roman"/>
                <a:ea typeface="Calibri"/>
                <a:cs typeface="Times New Roman"/>
              </a:rPr>
              <a:t> </a:t>
            </a:r>
            <a:r>
              <a:rPr lang="en-US" sz="3200" spc="-10" dirty="0" err="1">
                <a:latin typeface="Times New Roman"/>
                <a:ea typeface="Calibri"/>
                <a:cs typeface="Times New Roman"/>
              </a:rPr>
              <a:t>dịch</a:t>
            </a:r>
            <a:r>
              <a:rPr lang="en-US" sz="3200" spc="-10" dirty="0">
                <a:latin typeface="Times New Roman"/>
                <a:ea typeface="Calibri"/>
                <a:cs typeface="Times New Roman"/>
              </a:rPr>
              <a:t> </a:t>
            </a:r>
            <a:r>
              <a:rPr lang="en-US" sz="3200" spc="-10" dirty="0" err="1" smtClean="0">
                <a:latin typeface="Times New Roman"/>
                <a:ea typeface="Calibri"/>
                <a:cs typeface="Times New Roman"/>
              </a:rPr>
              <a:t>về</a:t>
            </a:r>
            <a:r>
              <a:rPr lang="en-US" sz="3200" spc="-10" dirty="0" smtClean="0">
                <a:latin typeface="Times New Roman"/>
                <a:ea typeface="Calibri"/>
                <a:cs typeface="Times New Roman"/>
              </a:rPr>
              <a:t> (53 </a:t>
            </a:r>
            <a:r>
              <a:rPr lang="en-US" sz="3200" spc="-10" dirty="0" err="1">
                <a:latin typeface="Times New Roman"/>
                <a:ea typeface="Calibri"/>
                <a:cs typeface="Times New Roman"/>
              </a:rPr>
              <a:t>trường</a:t>
            </a:r>
            <a:r>
              <a:rPr lang="en-US" sz="3200" spc="-10" dirty="0">
                <a:latin typeface="Times New Roman"/>
                <a:ea typeface="Calibri"/>
                <a:cs typeface="Times New Roman"/>
              </a:rPr>
              <a:t> </a:t>
            </a:r>
            <a:r>
              <a:rPr lang="en-US" sz="3200" spc="-10" dirty="0" err="1">
                <a:latin typeface="Times New Roman"/>
                <a:ea typeface="Calibri"/>
                <a:cs typeface="Times New Roman"/>
              </a:rPr>
              <a:t>hợp</a:t>
            </a:r>
            <a:r>
              <a:rPr lang="en-US" sz="3200" spc="-10" dirty="0">
                <a:latin typeface="Times New Roman"/>
                <a:ea typeface="Calibri"/>
                <a:cs typeface="Times New Roman"/>
              </a:rPr>
              <a:t> </a:t>
            </a:r>
            <a:r>
              <a:rPr lang="en-US" sz="3200" spc="-10" dirty="0" err="1">
                <a:latin typeface="Times New Roman"/>
                <a:ea typeface="Calibri"/>
                <a:cs typeface="Times New Roman"/>
              </a:rPr>
              <a:t>đã</a:t>
            </a:r>
            <a:r>
              <a:rPr lang="en-US" sz="3200" spc="-10" dirty="0">
                <a:latin typeface="Times New Roman"/>
                <a:ea typeface="Calibri"/>
                <a:cs typeface="Times New Roman"/>
              </a:rPr>
              <a:t> </a:t>
            </a:r>
            <a:r>
              <a:rPr lang="en-US" sz="3200" spc="-10" dirty="0" err="1">
                <a:latin typeface="Times New Roman"/>
                <a:ea typeface="Calibri"/>
                <a:cs typeface="Times New Roman"/>
              </a:rPr>
              <a:t>có</a:t>
            </a:r>
            <a:r>
              <a:rPr lang="en-US" sz="3200" spc="-10" dirty="0">
                <a:latin typeface="Times New Roman"/>
                <a:ea typeface="Calibri"/>
                <a:cs typeface="Times New Roman"/>
              </a:rPr>
              <a:t> </a:t>
            </a:r>
            <a:r>
              <a:rPr lang="en-US" sz="3200" spc="-10" dirty="0" err="1">
                <a:latin typeface="Times New Roman"/>
                <a:ea typeface="Calibri"/>
                <a:cs typeface="Times New Roman"/>
              </a:rPr>
              <a:t>xét</a:t>
            </a:r>
            <a:r>
              <a:rPr lang="en-US" sz="3200" spc="-10" dirty="0">
                <a:latin typeface="Times New Roman"/>
                <a:ea typeface="Calibri"/>
                <a:cs typeface="Times New Roman"/>
              </a:rPr>
              <a:t> </a:t>
            </a:r>
            <a:r>
              <a:rPr lang="en-US" sz="3200" spc="-10" dirty="0" err="1">
                <a:latin typeface="Times New Roman"/>
                <a:ea typeface="Calibri"/>
                <a:cs typeface="Times New Roman"/>
              </a:rPr>
              <a:t>nghiệm</a:t>
            </a:r>
            <a:r>
              <a:rPr lang="en-US" sz="3200" spc="-10" dirty="0">
                <a:latin typeface="Times New Roman"/>
                <a:ea typeface="Calibri"/>
                <a:cs typeface="Times New Roman"/>
              </a:rPr>
              <a:t> </a:t>
            </a:r>
            <a:r>
              <a:rPr lang="en-US" sz="3200" spc="-10" dirty="0" err="1">
                <a:latin typeface="Times New Roman"/>
                <a:ea typeface="Calibri"/>
                <a:cs typeface="Times New Roman"/>
              </a:rPr>
              <a:t>âm</a:t>
            </a:r>
            <a:r>
              <a:rPr lang="en-US" sz="3200" spc="-10" dirty="0">
                <a:latin typeface="Times New Roman"/>
                <a:ea typeface="Calibri"/>
                <a:cs typeface="Times New Roman"/>
              </a:rPr>
              <a:t> </a:t>
            </a:r>
            <a:r>
              <a:rPr lang="en-US" sz="3200" spc="-10" dirty="0" err="1">
                <a:latin typeface="Times New Roman"/>
                <a:ea typeface="Calibri"/>
                <a:cs typeface="Times New Roman"/>
              </a:rPr>
              <a:t>tính</a:t>
            </a:r>
            <a:r>
              <a:rPr lang="en-US" sz="3200" spc="-10" dirty="0">
                <a:latin typeface="Times New Roman"/>
                <a:ea typeface="Calibri"/>
                <a:cs typeface="Times New Roman"/>
              </a:rPr>
              <a:t> </a:t>
            </a:r>
            <a:r>
              <a:rPr lang="en-US" sz="3200" spc="-10" dirty="0" err="1">
                <a:latin typeface="Times New Roman"/>
                <a:ea typeface="Calibri"/>
                <a:cs typeface="Times New Roman"/>
              </a:rPr>
              <a:t>với</a:t>
            </a:r>
            <a:r>
              <a:rPr lang="en-US" sz="3200" spc="-10" dirty="0">
                <a:latin typeface="Times New Roman"/>
                <a:ea typeface="Calibri"/>
                <a:cs typeface="Times New Roman"/>
              </a:rPr>
              <a:t> </a:t>
            </a:r>
            <a:r>
              <a:rPr lang="en-US" sz="3200" spc="-10" dirty="0" err="1">
                <a:latin typeface="Times New Roman"/>
                <a:ea typeface="Calibri"/>
                <a:cs typeface="Times New Roman"/>
              </a:rPr>
              <a:t>nCoV</a:t>
            </a:r>
            <a:r>
              <a:rPr lang="en-US" sz="3200" spc="-10" dirty="0">
                <a:latin typeface="Times New Roman"/>
                <a:ea typeface="Calibri"/>
                <a:cs typeface="Times New Roman"/>
              </a:rPr>
              <a:t>, </a:t>
            </a:r>
            <a:r>
              <a:rPr lang="en-US" sz="3200" spc="-10" dirty="0" smtClean="0">
                <a:latin typeface="Times New Roman"/>
                <a:ea typeface="Calibri"/>
                <a:cs typeface="Times New Roman"/>
              </a:rPr>
              <a:t>02 </a:t>
            </a:r>
            <a:r>
              <a:rPr lang="en-US" sz="3200" spc="-10" dirty="0" err="1">
                <a:latin typeface="Times New Roman"/>
                <a:ea typeface="Calibri"/>
                <a:cs typeface="Times New Roman"/>
              </a:rPr>
              <a:t>các</a:t>
            </a:r>
            <a:r>
              <a:rPr lang="en-US" sz="3200" spc="-10" dirty="0">
                <a:latin typeface="Times New Roman"/>
                <a:ea typeface="Calibri"/>
                <a:cs typeface="Times New Roman"/>
              </a:rPr>
              <a:t> </a:t>
            </a:r>
            <a:r>
              <a:rPr lang="en-US" sz="3200" spc="-10" dirty="0" err="1">
                <a:latin typeface="Times New Roman"/>
                <a:ea typeface="Calibri"/>
                <a:cs typeface="Times New Roman"/>
              </a:rPr>
              <a:t>trường</a:t>
            </a:r>
            <a:r>
              <a:rPr lang="en-US" sz="3200" spc="-10" dirty="0">
                <a:latin typeface="Times New Roman"/>
                <a:ea typeface="Calibri"/>
                <a:cs typeface="Times New Roman"/>
              </a:rPr>
              <a:t> </a:t>
            </a:r>
            <a:r>
              <a:rPr lang="en-US" sz="3200" spc="-10" dirty="0" err="1">
                <a:latin typeface="Times New Roman"/>
                <a:ea typeface="Calibri"/>
                <a:cs typeface="Times New Roman"/>
              </a:rPr>
              <a:t>hợp</a:t>
            </a:r>
            <a:r>
              <a:rPr lang="en-US" sz="3200" spc="-10" dirty="0">
                <a:latin typeface="Times New Roman"/>
                <a:ea typeface="Calibri"/>
                <a:cs typeface="Times New Roman"/>
              </a:rPr>
              <a:t> </a:t>
            </a:r>
            <a:r>
              <a:rPr lang="en-US" sz="3200" spc="-10" dirty="0" err="1">
                <a:latin typeface="Times New Roman"/>
                <a:ea typeface="Calibri"/>
                <a:cs typeface="Times New Roman"/>
              </a:rPr>
              <a:t>khác</a:t>
            </a:r>
            <a:r>
              <a:rPr lang="en-US" sz="3200" spc="-10" dirty="0">
                <a:latin typeface="Times New Roman"/>
                <a:ea typeface="Calibri"/>
                <a:cs typeface="Times New Roman"/>
              </a:rPr>
              <a:t> </a:t>
            </a:r>
            <a:r>
              <a:rPr lang="en-US" sz="3200" spc="-10" dirty="0" err="1">
                <a:latin typeface="Times New Roman"/>
                <a:ea typeface="Calibri"/>
                <a:cs typeface="Times New Roman"/>
              </a:rPr>
              <a:t>đang</a:t>
            </a:r>
            <a:r>
              <a:rPr lang="en-US" sz="3200" spc="-10" dirty="0">
                <a:latin typeface="Times New Roman"/>
                <a:ea typeface="Calibri"/>
                <a:cs typeface="Times New Roman"/>
              </a:rPr>
              <a:t> </a:t>
            </a:r>
            <a:r>
              <a:rPr lang="en-US" sz="3200" spc="-10" dirty="0" err="1">
                <a:latin typeface="Times New Roman"/>
                <a:ea typeface="Calibri"/>
                <a:cs typeface="Times New Roman"/>
              </a:rPr>
              <a:t>chờ</a:t>
            </a:r>
            <a:r>
              <a:rPr lang="en-US" sz="3200" spc="-10" dirty="0">
                <a:latin typeface="Times New Roman"/>
                <a:ea typeface="Calibri"/>
                <a:cs typeface="Times New Roman"/>
              </a:rPr>
              <a:t> </a:t>
            </a:r>
            <a:r>
              <a:rPr lang="en-US" sz="3200" spc="-10" dirty="0" err="1">
                <a:latin typeface="Times New Roman"/>
                <a:ea typeface="Calibri"/>
                <a:cs typeface="Times New Roman"/>
              </a:rPr>
              <a:t>kết</a:t>
            </a:r>
            <a:r>
              <a:rPr lang="en-US" sz="3200" spc="-10" dirty="0">
                <a:latin typeface="Times New Roman"/>
                <a:ea typeface="Calibri"/>
                <a:cs typeface="Times New Roman"/>
              </a:rPr>
              <a:t> </a:t>
            </a:r>
            <a:r>
              <a:rPr lang="en-US" sz="3200" spc="-10" dirty="0" err="1">
                <a:latin typeface="Times New Roman"/>
                <a:ea typeface="Calibri"/>
                <a:cs typeface="Times New Roman"/>
              </a:rPr>
              <a:t>quả</a:t>
            </a:r>
            <a:r>
              <a:rPr lang="en-US" sz="3200" spc="-10" dirty="0">
                <a:latin typeface="Times New Roman"/>
                <a:ea typeface="Calibri"/>
                <a:cs typeface="Times New Roman"/>
              </a:rPr>
              <a:t> </a:t>
            </a:r>
            <a:r>
              <a:rPr lang="en-US" sz="3200" spc="-10" dirty="0" err="1">
                <a:latin typeface="Times New Roman"/>
                <a:ea typeface="Calibri"/>
                <a:cs typeface="Times New Roman"/>
              </a:rPr>
              <a:t>xét</a:t>
            </a:r>
            <a:r>
              <a:rPr lang="en-US" sz="3200" spc="-10" dirty="0">
                <a:latin typeface="Times New Roman"/>
                <a:ea typeface="Calibri"/>
                <a:cs typeface="Times New Roman"/>
              </a:rPr>
              <a:t> </a:t>
            </a:r>
            <a:r>
              <a:rPr lang="en-US" sz="3200" spc="-10" dirty="0" err="1">
                <a:latin typeface="Times New Roman"/>
                <a:ea typeface="Calibri"/>
                <a:cs typeface="Times New Roman"/>
              </a:rPr>
              <a:t>nghiệm</a:t>
            </a:r>
            <a:r>
              <a:rPr lang="en-US" sz="3200" spc="-10" dirty="0">
                <a:latin typeface="Times New Roman"/>
                <a:ea typeface="Calibri"/>
                <a:cs typeface="Times New Roman"/>
              </a:rPr>
              <a:t> </a:t>
            </a:r>
            <a:r>
              <a:rPr lang="en-US" sz="3200" spc="-10" dirty="0" err="1" smtClean="0">
                <a:latin typeface="Times New Roman"/>
                <a:ea typeface="Calibri"/>
                <a:cs typeface="Times New Roman"/>
              </a:rPr>
              <a:t>nCoV</a:t>
            </a:r>
            <a:r>
              <a:rPr lang="en-US" sz="3200" spc="-10" dirty="0" smtClean="0">
                <a:latin typeface="Times New Roman"/>
                <a:ea typeface="Calibri"/>
                <a:cs typeface="Times New Roman"/>
              </a:rPr>
              <a:t>).</a:t>
            </a:r>
            <a:endParaRPr lang="en-US" sz="2000" dirty="0">
              <a:latin typeface="Calibri"/>
              <a:ea typeface="Calibri"/>
              <a:cs typeface="Times New Roman"/>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1C002DC4-11D6-4B94-A14D-453C5D349B86}" type="slidenum">
              <a:rPr lang="en-US" altLang="en-US" smtClean="0"/>
              <a:pPr/>
              <a:t>3</a:t>
            </a:fld>
            <a:endParaRPr lang="en-US" altLang="en-US" dirty="0"/>
          </a:p>
        </p:txBody>
      </p:sp>
    </p:spTree>
    <p:extLst>
      <p:ext uri="{BB962C8B-B14F-4D97-AF65-F5344CB8AC3E}">
        <p14:creationId xmlns:p14="http://schemas.microsoft.com/office/powerpoint/2010/main" val="296059312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002060"/>
                </a:solidFill>
                <a:latin typeface="Arial" pitchFamily="34" charset="0"/>
                <a:cs typeface="Arial" pitchFamily="34" charset="0"/>
              </a:rPr>
              <a:t> </a:t>
            </a:r>
          </a:p>
        </p:txBody>
      </p:sp>
      <p:sp>
        <p:nvSpPr>
          <p:cNvPr id="3" name="Content Placeholder 2"/>
          <p:cNvSpPr>
            <a:spLocks noGrp="1"/>
          </p:cNvSpPr>
          <p:nvPr>
            <p:ph sz="quarter" idx="1"/>
          </p:nvPr>
        </p:nvSpPr>
        <p:spPr>
          <a:xfrm>
            <a:off x="239150" y="1600199"/>
            <a:ext cx="8731429" cy="4958256"/>
          </a:xfrm>
        </p:spPr>
        <p:txBody>
          <a:bodyPr/>
          <a:lstStyle/>
          <a:p>
            <a:pPr marL="0" indent="0" algn="just">
              <a:lnSpc>
                <a:spcPct val="115000"/>
              </a:lnSpc>
              <a:spcAft>
                <a:spcPts val="400"/>
              </a:spcAft>
              <a:buFont typeface="Arial" pitchFamily="34" charset="0"/>
              <a:buNone/>
              <a:defRPr/>
            </a:pPr>
            <a:r>
              <a:rPr lang="en-US" sz="3600" spc="-10" dirty="0">
                <a:latin typeface="Times New Roman"/>
                <a:ea typeface="Calibri"/>
              </a:rPr>
              <a:t>- </a:t>
            </a:r>
            <a:r>
              <a:rPr lang="en-US" sz="3600" spc="-10" dirty="0" err="1" smtClean="0">
                <a:latin typeface="Times New Roman"/>
                <a:ea typeface="Calibri"/>
              </a:rPr>
              <a:t>Tại</a:t>
            </a:r>
            <a:r>
              <a:rPr lang="en-US" sz="3600" spc="-10" dirty="0" smtClean="0">
                <a:latin typeface="Times New Roman"/>
                <a:ea typeface="Calibri"/>
              </a:rPr>
              <a:t> </a:t>
            </a:r>
            <a:r>
              <a:rPr lang="en-US" sz="3600" spc="-10" dirty="0" err="1" smtClean="0">
                <a:latin typeface="Times New Roman"/>
                <a:ea typeface="Calibri"/>
              </a:rPr>
              <a:t>Gia</a:t>
            </a:r>
            <a:r>
              <a:rPr lang="en-US" sz="3600" spc="-10" dirty="0" smtClean="0">
                <a:latin typeface="Times New Roman"/>
                <a:ea typeface="Calibri"/>
              </a:rPr>
              <a:t> </a:t>
            </a:r>
            <a:r>
              <a:rPr lang="en-US" sz="3600" spc="-10" dirty="0" err="1">
                <a:latin typeface="Times New Roman"/>
                <a:ea typeface="Calibri"/>
              </a:rPr>
              <a:t>Lâm</a:t>
            </a:r>
            <a:r>
              <a:rPr lang="en-US" sz="3600" spc="-10" dirty="0">
                <a:latin typeface="Times New Roman"/>
                <a:ea typeface="Calibri"/>
              </a:rPr>
              <a:t>: </a:t>
            </a:r>
            <a:r>
              <a:rPr lang="en-US" sz="3600" spc="-10" dirty="0" err="1">
                <a:latin typeface="Times New Roman"/>
                <a:ea typeface="Calibri"/>
              </a:rPr>
              <a:t>Tính</a:t>
            </a:r>
            <a:r>
              <a:rPr lang="en-US" sz="3600" spc="-10" dirty="0">
                <a:latin typeface="Times New Roman"/>
                <a:ea typeface="Calibri"/>
              </a:rPr>
              <a:t> </a:t>
            </a:r>
            <a:r>
              <a:rPr lang="en-US" sz="3600" spc="-10" dirty="0" err="1">
                <a:latin typeface="Times New Roman"/>
                <a:ea typeface="Calibri"/>
              </a:rPr>
              <a:t>đến</a:t>
            </a:r>
            <a:r>
              <a:rPr lang="en-US" sz="3600" spc="-10" dirty="0">
                <a:latin typeface="Times New Roman"/>
                <a:ea typeface="Calibri"/>
              </a:rPr>
              <a:t> </a:t>
            </a:r>
            <a:r>
              <a:rPr lang="en-US" sz="3600" spc="-10" dirty="0" err="1" smtClean="0">
                <a:latin typeface="Times New Roman"/>
                <a:ea typeface="Calibri"/>
              </a:rPr>
              <a:t>thời</a:t>
            </a:r>
            <a:r>
              <a:rPr lang="en-US" sz="3600" spc="-10" dirty="0" smtClean="0">
                <a:latin typeface="Times New Roman"/>
                <a:ea typeface="Calibri"/>
              </a:rPr>
              <a:t> </a:t>
            </a:r>
            <a:r>
              <a:rPr lang="en-US" sz="3600" spc="-10" dirty="0" err="1" smtClean="0">
                <a:latin typeface="Times New Roman"/>
                <a:ea typeface="Calibri"/>
              </a:rPr>
              <a:t>điểm</a:t>
            </a:r>
            <a:r>
              <a:rPr lang="en-US" sz="3600" spc="-10" dirty="0" smtClean="0">
                <a:latin typeface="Times New Roman"/>
                <a:ea typeface="Calibri"/>
              </a:rPr>
              <a:t> </a:t>
            </a:r>
            <a:r>
              <a:rPr lang="en-US" sz="3600" spc="-10" dirty="0" err="1" smtClean="0">
                <a:latin typeface="Times New Roman"/>
                <a:ea typeface="Calibri"/>
              </a:rPr>
              <a:t>hiện</a:t>
            </a:r>
            <a:r>
              <a:rPr lang="en-US" sz="3600" spc="-10" dirty="0" smtClean="0">
                <a:latin typeface="Times New Roman"/>
                <a:ea typeface="Calibri"/>
              </a:rPr>
              <a:t> nay </a:t>
            </a:r>
            <a:r>
              <a:rPr lang="en-US" sz="3600" spc="-10" dirty="0" err="1">
                <a:latin typeface="Times New Roman"/>
                <a:ea typeface="Calibri"/>
              </a:rPr>
              <a:t>chưa</a:t>
            </a:r>
            <a:r>
              <a:rPr lang="en-US" sz="3600" spc="-10" dirty="0">
                <a:latin typeface="Times New Roman"/>
                <a:ea typeface="Calibri"/>
              </a:rPr>
              <a:t> </a:t>
            </a:r>
            <a:r>
              <a:rPr lang="en-US" sz="3600" spc="-10" dirty="0" err="1">
                <a:latin typeface="Times New Roman"/>
                <a:ea typeface="Calibri"/>
              </a:rPr>
              <a:t>ghi</a:t>
            </a:r>
            <a:r>
              <a:rPr lang="en-US" sz="3600" spc="-10" dirty="0">
                <a:latin typeface="Times New Roman"/>
                <a:ea typeface="Calibri"/>
              </a:rPr>
              <a:t> </a:t>
            </a:r>
            <a:r>
              <a:rPr lang="en-US" sz="3600" spc="-10" dirty="0" err="1">
                <a:latin typeface="Times New Roman"/>
                <a:ea typeface="Calibri"/>
              </a:rPr>
              <a:t>nhận</a:t>
            </a:r>
            <a:r>
              <a:rPr lang="en-US" sz="3600" spc="-10" dirty="0">
                <a:latin typeface="Times New Roman"/>
                <a:ea typeface="Calibri"/>
              </a:rPr>
              <a:t> </a:t>
            </a:r>
            <a:r>
              <a:rPr lang="en-US" sz="3600" spc="-10" dirty="0" err="1">
                <a:latin typeface="Times New Roman"/>
                <a:ea typeface="Calibri"/>
              </a:rPr>
              <a:t>bệnh</a:t>
            </a:r>
            <a:r>
              <a:rPr lang="en-US" sz="3600" spc="-10" dirty="0">
                <a:latin typeface="Times New Roman"/>
                <a:ea typeface="Calibri"/>
              </a:rPr>
              <a:t> </a:t>
            </a:r>
            <a:r>
              <a:rPr lang="en-US" sz="3600" spc="-10" dirty="0" err="1">
                <a:latin typeface="Times New Roman"/>
                <a:ea typeface="Calibri"/>
              </a:rPr>
              <a:t>nhân</a:t>
            </a:r>
            <a:r>
              <a:rPr lang="en-US" sz="3600" spc="-10" dirty="0">
                <a:latin typeface="Times New Roman"/>
                <a:ea typeface="Calibri"/>
              </a:rPr>
              <a:t> </a:t>
            </a:r>
            <a:r>
              <a:rPr lang="en-US" sz="3600" spc="-10" dirty="0" err="1">
                <a:latin typeface="Times New Roman"/>
                <a:ea typeface="Calibri"/>
              </a:rPr>
              <a:t>nCoV</a:t>
            </a:r>
            <a:r>
              <a:rPr lang="en-US" sz="3600" spc="-10" dirty="0">
                <a:latin typeface="Times New Roman"/>
                <a:ea typeface="Calibri"/>
              </a:rPr>
              <a:t>; </a:t>
            </a:r>
            <a:r>
              <a:rPr lang="en-US" sz="3600" spc="-10" dirty="0" err="1">
                <a:latin typeface="Times New Roman"/>
                <a:ea typeface="Calibri"/>
              </a:rPr>
              <a:t>hiện</a:t>
            </a:r>
            <a:r>
              <a:rPr lang="en-US" sz="3600" spc="-10" dirty="0">
                <a:latin typeface="Times New Roman"/>
                <a:ea typeface="Calibri"/>
              </a:rPr>
              <a:t> </a:t>
            </a:r>
            <a:r>
              <a:rPr lang="en-US" sz="3600" spc="-10" dirty="0" err="1">
                <a:latin typeface="Times New Roman"/>
                <a:ea typeface="Calibri"/>
              </a:rPr>
              <a:t>có</a:t>
            </a:r>
            <a:r>
              <a:rPr lang="en-US" sz="3600" spc="-10" dirty="0">
                <a:latin typeface="Times New Roman"/>
                <a:ea typeface="Calibri"/>
              </a:rPr>
              <a:t> 02 </a:t>
            </a:r>
            <a:r>
              <a:rPr lang="en-US" sz="3600" spc="-10" dirty="0" err="1">
                <a:latin typeface="Times New Roman"/>
                <a:ea typeface="Calibri"/>
              </a:rPr>
              <a:t>trường</a:t>
            </a:r>
            <a:r>
              <a:rPr lang="en-US" sz="3600" spc="-10" dirty="0">
                <a:latin typeface="Times New Roman"/>
                <a:ea typeface="Calibri"/>
              </a:rPr>
              <a:t> </a:t>
            </a:r>
            <a:r>
              <a:rPr lang="en-US" sz="3600" spc="-10" dirty="0" err="1">
                <a:latin typeface="Times New Roman"/>
                <a:ea typeface="Calibri"/>
              </a:rPr>
              <a:t>hợp</a:t>
            </a:r>
            <a:r>
              <a:rPr lang="en-US" sz="3600" spc="-10" dirty="0">
                <a:latin typeface="Times New Roman"/>
                <a:ea typeface="Calibri"/>
              </a:rPr>
              <a:t> </a:t>
            </a:r>
            <a:r>
              <a:rPr lang="en-US" sz="3600" spc="-10" dirty="0" err="1">
                <a:latin typeface="Times New Roman"/>
                <a:ea typeface="Calibri"/>
              </a:rPr>
              <a:t>đang</a:t>
            </a:r>
            <a:r>
              <a:rPr lang="en-US" sz="3600" spc="-10" dirty="0">
                <a:latin typeface="Times New Roman"/>
                <a:ea typeface="Calibri"/>
              </a:rPr>
              <a:t> </a:t>
            </a:r>
            <a:r>
              <a:rPr lang="en-US" sz="3600" spc="-10" dirty="0" err="1">
                <a:latin typeface="Times New Roman"/>
                <a:ea typeface="Calibri"/>
              </a:rPr>
              <a:t>theo</a:t>
            </a:r>
            <a:r>
              <a:rPr lang="en-US" sz="3600" spc="-10" dirty="0">
                <a:latin typeface="Times New Roman"/>
                <a:ea typeface="Calibri"/>
              </a:rPr>
              <a:t> </a:t>
            </a:r>
            <a:r>
              <a:rPr lang="en-US" sz="3600" spc="-10" dirty="0" err="1">
                <a:latin typeface="Times New Roman"/>
                <a:ea typeface="Calibri"/>
              </a:rPr>
              <a:t>dõi</a:t>
            </a:r>
            <a:r>
              <a:rPr lang="en-US" sz="3600" spc="-10" dirty="0">
                <a:latin typeface="Times New Roman"/>
                <a:ea typeface="Calibri"/>
              </a:rPr>
              <a:t> do </a:t>
            </a:r>
            <a:r>
              <a:rPr lang="en-US" sz="3600" spc="-10" dirty="0" err="1">
                <a:latin typeface="Times New Roman"/>
                <a:ea typeface="Calibri"/>
              </a:rPr>
              <a:t>tiếp</a:t>
            </a:r>
            <a:r>
              <a:rPr lang="en-US" sz="3600" spc="-10" dirty="0">
                <a:latin typeface="Times New Roman"/>
                <a:ea typeface="Calibri"/>
              </a:rPr>
              <a:t> </a:t>
            </a:r>
            <a:r>
              <a:rPr lang="en-US" sz="3600" spc="-10" dirty="0" err="1">
                <a:latin typeface="Times New Roman"/>
                <a:ea typeface="Calibri"/>
              </a:rPr>
              <a:t>xúc</a:t>
            </a:r>
            <a:r>
              <a:rPr lang="en-US" sz="3600" spc="-10" dirty="0">
                <a:latin typeface="Times New Roman"/>
                <a:ea typeface="Calibri"/>
              </a:rPr>
              <a:t> </a:t>
            </a:r>
            <a:r>
              <a:rPr lang="en-US" sz="3600" spc="-10" dirty="0" err="1">
                <a:latin typeface="Times New Roman"/>
                <a:ea typeface="Calibri"/>
              </a:rPr>
              <a:t>gần</a:t>
            </a:r>
            <a:r>
              <a:rPr lang="en-US" sz="3600" spc="-10" dirty="0">
                <a:latin typeface="Times New Roman"/>
                <a:ea typeface="Calibri"/>
              </a:rPr>
              <a:t> </a:t>
            </a:r>
            <a:r>
              <a:rPr lang="en-US" sz="3600" spc="-10" dirty="0" err="1">
                <a:latin typeface="Times New Roman"/>
                <a:ea typeface="Calibri"/>
              </a:rPr>
              <a:t>với</a:t>
            </a:r>
            <a:r>
              <a:rPr lang="en-US" sz="3600" spc="-10" dirty="0">
                <a:latin typeface="Times New Roman"/>
                <a:ea typeface="Calibri"/>
              </a:rPr>
              <a:t> </a:t>
            </a:r>
            <a:r>
              <a:rPr lang="en-US" sz="3600" spc="-10" dirty="0" err="1">
                <a:latin typeface="Times New Roman"/>
                <a:ea typeface="Calibri"/>
              </a:rPr>
              <a:t>bệnh</a:t>
            </a:r>
            <a:r>
              <a:rPr lang="en-US" sz="3600" spc="-10" dirty="0">
                <a:latin typeface="Times New Roman"/>
                <a:ea typeface="Calibri"/>
              </a:rPr>
              <a:t> </a:t>
            </a:r>
            <a:r>
              <a:rPr lang="en-US" sz="3600" spc="-10" dirty="0" err="1">
                <a:latin typeface="Times New Roman"/>
                <a:ea typeface="Calibri"/>
              </a:rPr>
              <a:t>nhân</a:t>
            </a:r>
            <a:r>
              <a:rPr lang="en-US" sz="3600" spc="-10" dirty="0">
                <a:latin typeface="Times New Roman"/>
                <a:ea typeface="Calibri"/>
              </a:rPr>
              <a:t> </a:t>
            </a:r>
            <a:r>
              <a:rPr lang="en-US" sz="3600" spc="-10" dirty="0" err="1">
                <a:latin typeface="Times New Roman"/>
                <a:ea typeface="Calibri"/>
              </a:rPr>
              <a:t>nhiễm</a:t>
            </a:r>
            <a:r>
              <a:rPr lang="en-US" sz="3600" spc="-10" dirty="0">
                <a:latin typeface="Times New Roman"/>
                <a:ea typeface="Calibri"/>
              </a:rPr>
              <a:t> </a:t>
            </a:r>
            <a:r>
              <a:rPr lang="en-US" sz="3600" spc="-10" dirty="0" err="1">
                <a:latin typeface="Times New Roman"/>
                <a:ea typeface="Calibri"/>
              </a:rPr>
              <a:t>nCov</a:t>
            </a:r>
            <a:r>
              <a:rPr lang="en-US" sz="3600" spc="-10" dirty="0">
                <a:latin typeface="Times New Roman"/>
                <a:ea typeface="Calibri"/>
              </a:rPr>
              <a:t> (01 </a:t>
            </a:r>
            <a:r>
              <a:rPr lang="en-US" sz="3600" spc="-10" dirty="0" err="1">
                <a:latin typeface="Times New Roman"/>
                <a:ea typeface="Calibri"/>
              </a:rPr>
              <a:t>trường</a:t>
            </a:r>
            <a:r>
              <a:rPr lang="en-US" sz="3600" spc="-10" dirty="0">
                <a:latin typeface="Times New Roman"/>
                <a:ea typeface="Calibri"/>
              </a:rPr>
              <a:t> </a:t>
            </a:r>
            <a:r>
              <a:rPr lang="en-US" sz="3600" spc="-10" dirty="0" err="1">
                <a:latin typeface="Times New Roman"/>
                <a:ea typeface="Calibri"/>
              </a:rPr>
              <a:t>hợp</a:t>
            </a:r>
            <a:r>
              <a:rPr lang="en-US" sz="3600" spc="-10" dirty="0">
                <a:latin typeface="Times New Roman"/>
                <a:ea typeface="Calibri"/>
              </a:rPr>
              <a:t> </a:t>
            </a:r>
            <a:r>
              <a:rPr lang="en-US" sz="3600" spc="-10" dirty="0" err="1">
                <a:latin typeface="Times New Roman"/>
                <a:ea typeface="Calibri"/>
              </a:rPr>
              <a:t>tại</a:t>
            </a:r>
            <a:r>
              <a:rPr lang="en-US" sz="3600" spc="-10" dirty="0">
                <a:latin typeface="Times New Roman"/>
                <a:ea typeface="Calibri"/>
              </a:rPr>
              <a:t> </a:t>
            </a:r>
            <a:r>
              <a:rPr lang="en-US" sz="3600" spc="-10" dirty="0" err="1">
                <a:latin typeface="Times New Roman"/>
                <a:ea typeface="Calibri"/>
              </a:rPr>
              <a:t>xã</a:t>
            </a:r>
            <a:r>
              <a:rPr lang="en-US" sz="3600" spc="-10" dirty="0">
                <a:latin typeface="Times New Roman"/>
                <a:ea typeface="Calibri"/>
              </a:rPr>
              <a:t> </a:t>
            </a:r>
            <a:r>
              <a:rPr lang="en-US" sz="3600" spc="-10" dirty="0" err="1">
                <a:latin typeface="Times New Roman"/>
                <a:ea typeface="Calibri"/>
              </a:rPr>
              <a:t>Đình</a:t>
            </a:r>
            <a:r>
              <a:rPr lang="en-US" sz="3600" spc="-10" dirty="0">
                <a:latin typeface="Times New Roman"/>
                <a:ea typeface="Calibri"/>
              </a:rPr>
              <a:t> </a:t>
            </a:r>
            <a:r>
              <a:rPr lang="en-US" sz="3600" spc="-10" dirty="0" err="1">
                <a:latin typeface="Times New Roman"/>
                <a:ea typeface="Calibri"/>
              </a:rPr>
              <a:t>Xuyên</a:t>
            </a:r>
            <a:r>
              <a:rPr lang="en-US" sz="3600" spc="-10" dirty="0">
                <a:latin typeface="Times New Roman"/>
                <a:ea typeface="Calibri"/>
              </a:rPr>
              <a:t> </a:t>
            </a:r>
            <a:r>
              <a:rPr lang="en-US" sz="3600" spc="-10" dirty="0" err="1">
                <a:latin typeface="Times New Roman"/>
                <a:ea typeface="Calibri"/>
              </a:rPr>
              <a:t>và</a:t>
            </a:r>
            <a:r>
              <a:rPr lang="en-US" sz="3600" spc="-10" dirty="0">
                <a:latin typeface="Times New Roman"/>
                <a:ea typeface="Calibri"/>
              </a:rPr>
              <a:t> 01 </a:t>
            </a:r>
            <a:r>
              <a:rPr lang="en-US" sz="3600" spc="-10" dirty="0" err="1">
                <a:latin typeface="Times New Roman"/>
                <a:ea typeface="Calibri"/>
              </a:rPr>
              <a:t>trường</a:t>
            </a:r>
            <a:r>
              <a:rPr lang="en-US" sz="3600" spc="-10" dirty="0">
                <a:latin typeface="Times New Roman"/>
                <a:ea typeface="Calibri"/>
              </a:rPr>
              <a:t> </a:t>
            </a:r>
            <a:r>
              <a:rPr lang="en-US" sz="3600" spc="-10" dirty="0" err="1">
                <a:latin typeface="Times New Roman"/>
                <a:ea typeface="Calibri"/>
              </a:rPr>
              <a:t>hợp</a:t>
            </a:r>
            <a:r>
              <a:rPr lang="en-US" sz="3600" spc="-10" dirty="0">
                <a:latin typeface="Times New Roman"/>
                <a:ea typeface="Calibri"/>
              </a:rPr>
              <a:t> </a:t>
            </a:r>
            <a:r>
              <a:rPr lang="en-US" sz="3600" spc="-10" dirty="0" err="1">
                <a:latin typeface="Times New Roman"/>
                <a:ea typeface="Calibri"/>
              </a:rPr>
              <a:t>tại</a:t>
            </a:r>
            <a:r>
              <a:rPr lang="en-US" sz="3600" spc="-10" dirty="0">
                <a:latin typeface="Times New Roman"/>
                <a:ea typeface="Calibri"/>
              </a:rPr>
              <a:t> </a:t>
            </a:r>
            <a:r>
              <a:rPr lang="en-US" sz="3600" spc="-10" dirty="0" err="1">
                <a:latin typeface="Times New Roman"/>
                <a:ea typeface="Calibri"/>
              </a:rPr>
              <a:t>xã</a:t>
            </a:r>
            <a:r>
              <a:rPr lang="en-US" sz="3600" spc="-10" dirty="0">
                <a:latin typeface="Times New Roman"/>
                <a:ea typeface="Calibri"/>
              </a:rPr>
              <a:t> </a:t>
            </a:r>
            <a:r>
              <a:rPr lang="en-US" sz="3600" spc="-10" dirty="0" err="1">
                <a:latin typeface="Times New Roman"/>
                <a:ea typeface="Calibri"/>
              </a:rPr>
              <a:t>Dương</a:t>
            </a:r>
            <a:r>
              <a:rPr lang="en-US" sz="3600" spc="-10" dirty="0">
                <a:latin typeface="Times New Roman"/>
                <a:ea typeface="Calibri"/>
              </a:rPr>
              <a:t> </a:t>
            </a:r>
            <a:r>
              <a:rPr lang="en-US" sz="3600" spc="-10" dirty="0" err="1">
                <a:latin typeface="Times New Roman"/>
                <a:ea typeface="Calibri"/>
              </a:rPr>
              <a:t>Quang</a:t>
            </a:r>
            <a:r>
              <a:rPr lang="en-US" sz="3600" spc="-10" dirty="0">
                <a:latin typeface="Times New Roman"/>
                <a:ea typeface="Calibri"/>
              </a:rPr>
              <a:t>) </a:t>
            </a:r>
            <a:r>
              <a:rPr lang="en-US" sz="3600" spc="-10" dirty="0" err="1">
                <a:latin typeface="Times New Roman"/>
                <a:ea typeface="Calibri"/>
              </a:rPr>
              <a:t>từ</a:t>
            </a:r>
            <a:r>
              <a:rPr lang="en-US" sz="3600" spc="-10" dirty="0">
                <a:latin typeface="Times New Roman"/>
                <a:ea typeface="Calibri"/>
              </a:rPr>
              <a:t> </a:t>
            </a:r>
            <a:r>
              <a:rPr lang="en-US" sz="3600" spc="-10" dirty="0" err="1">
                <a:latin typeface="Times New Roman"/>
                <a:ea typeface="Calibri"/>
              </a:rPr>
              <a:t>ngày</a:t>
            </a:r>
            <a:r>
              <a:rPr lang="en-US" sz="3600" spc="-10" dirty="0">
                <a:latin typeface="Times New Roman"/>
                <a:ea typeface="Calibri"/>
              </a:rPr>
              <a:t> 30/01/2020.</a:t>
            </a:r>
            <a:endParaRPr lang="vi-VN" sz="3600" dirty="0">
              <a:latin typeface="Calibri"/>
              <a:ea typeface="Calibri"/>
              <a:cs typeface="Times New Roman"/>
            </a:endParaRPr>
          </a:p>
        </p:txBody>
      </p:sp>
      <p:sp>
        <p:nvSpPr>
          <p:cNvPr id="4" name="Rectangle 3"/>
          <p:cNvSpPr/>
          <p:nvPr/>
        </p:nvSpPr>
        <p:spPr>
          <a:xfrm>
            <a:off x="239150" y="194488"/>
            <a:ext cx="9144000" cy="1323439"/>
          </a:xfrm>
          <a:prstGeom prst="rect">
            <a:avLst/>
          </a:prstGeom>
        </p:spPr>
        <p:txBody>
          <a:bodyPr wrap="square">
            <a:spAutoFit/>
          </a:bodyPr>
          <a:lstStyle/>
          <a:p>
            <a:pPr algn="ctr"/>
            <a:r>
              <a:rPr lang="en-US" sz="4000" b="1" dirty="0" err="1">
                <a:latin typeface="Times New Roman"/>
                <a:ea typeface="Calibri"/>
                <a:cs typeface="Times New Roman"/>
              </a:rPr>
              <a:t>Công</a:t>
            </a:r>
            <a:r>
              <a:rPr lang="en-US" sz="4000" b="1" dirty="0">
                <a:latin typeface="Times New Roman"/>
                <a:ea typeface="Calibri"/>
                <a:cs typeface="Times New Roman"/>
              </a:rPr>
              <a:t> </a:t>
            </a:r>
            <a:r>
              <a:rPr lang="en-US" sz="4000" b="1" dirty="0" err="1">
                <a:latin typeface="Times New Roman"/>
                <a:ea typeface="Calibri"/>
                <a:cs typeface="Times New Roman"/>
              </a:rPr>
              <a:t>tác</a:t>
            </a:r>
            <a:r>
              <a:rPr lang="en-US" sz="4000" b="1" dirty="0">
                <a:latin typeface="Times New Roman"/>
                <a:ea typeface="Calibri"/>
                <a:cs typeface="Times New Roman"/>
              </a:rPr>
              <a:t> </a:t>
            </a:r>
            <a:r>
              <a:rPr lang="en-US" sz="4000" b="1" dirty="0" err="1">
                <a:latin typeface="Times New Roman"/>
                <a:ea typeface="Calibri"/>
                <a:cs typeface="Times New Roman"/>
              </a:rPr>
              <a:t>phòng</a:t>
            </a:r>
            <a:r>
              <a:rPr lang="en-US" sz="4000" b="1" dirty="0">
                <a:latin typeface="Times New Roman"/>
                <a:ea typeface="Calibri"/>
                <a:cs typeface="Times New Roman"/>
              </a:rPr>
              <a:t> </a:t>
            </a:r>
            <a:r>
              <a:rPr lang="en-US" sz="4000" b="1" dirty="0" err="1">
                <a:latin typeface="Times New Roman"/>
                <a:ea typeface="Calibri"/>
                <a:cs typeface="Times New Roman"/>
              </a:rPr>
              <a:t>chống</a:t>
            </a:r>
            <a:r>
              <a:rPr lang="en-US" sz="4000" b="1" dirty="0">
                <a:latin typeface="Times New Roman"/>
                <a:ea typeface="Calibri"/>
                <a:cs typeface="Times New Roman"/>
              </a:rPr>
              <a:t> </a:t>
            </a:r>
            <a:r>
              <a:rPr lang="en-US" sz="4000" b="1" dirty="0" err="1">
                <a:latin typeface="Times New Roman"/>
                <a:ea typeface="Calibri"/>
                <a:cs typeface="Times New Roman"/>
              </a:rPr>
              <a:t>dịch</a:t>
            </a:r>
            <a:r>
              <a:rPr lang="en-US" sz="4000" b="1" dirty="0">
                <a:latin typeface="Times New Roman"/>
                <a:ea typeface="Calibri"/>
                <a:cs typeface="Times New Roman"/>
              </a:rPr>
              <a:t> do vi </a:t>
            </a:r>
            <a:r>
              <a:rPr lang="en-US" sz="4000" b="1" dirty="0" err="1">
                <a:latin typeface="Times New Roman"/>
                <a:ea typeface="Calibri"/>
                <a:cs typeface="Times New Roman"/>
              </a:rPr>
              <a:t>rút</a:t>
            </a:r>
            <a:r>
              <a:rPr lang="en-US" sz="4000" b="1" dirty="0">
                <a:latin typeface="Times New Roman"/>
                <a:ea typeface="Calibri"/>
                <a:cs typeface="Times New Roman"/>
              </a:rPr>
              <a:t> Corona (</a:t>
            </a:r>
            <a:r>
              <a:rPr lang="en-US" sz="4000" b="1" dirty="0" err="1">
                <a:latin typeface="Times New Roman"/>
                <a:ea typeface="Calibri"/>
                <a:cs typeface="Times New Roman"/>
              </a:rPr>
              <a:t>nCoV</a:t>
            </a:r>
            <a:r>
              <a:rPr lang="en-US" sz="4000" b="1" dirty="0">
                <a:latin typeface="Times New Roman"/>
                <a:ea typeface="Calibri"/>
                <a:cs typeface="Times New Roman"/>
              </a:rPr>
              <a:t>) </a:t>
            </a:r>
            <a:r>
              <a:rPr lang="en-US" sz="4000" b="1" dirty="0" err="1">
                <a:latin typeface="Times New Roman"/>
                <a:ea typeface="Calibri"/>
                <a:cs typeface="Times New Roman"/>
              </a:rPr>
              <a:t>gây</a:t>
            </a:r>
            <a:r>
              <a:rPr lang="en-US" sz="4000" b="1" dirty="0">
                <a:latin typeface="Times New Roman"/>
                <a:ea typeface="Calibri"/>
                <a:cs typeface="Times New Roman"/>
              </a:rPr>
              <a:t> </a:t>
            </a:r>
            <a:r>
              <a:rPr lang="en-US" sz="4000" b="1" dirty="0" err="1">
                <a:latin typeface="Times New Roman"/>
                <a:ea typeface="Calibri"/>
                <a:cs typeface="Times New Roman"/>
              </a:rPr>
              <a:t>ra</a:t>
            </a:r>
            <a:endParaRPr lang="vi-VN" sz="4000" dirty="0"/>
          </a:p>
        </p:txBody>
      </p:sp>
    </p:spTree>
    <p:extLst>
      <p:ext uri="{BB962C8B-B14F-4D97-AF65-F5344CB8AC3E}">
        <p14:creationId xmlns:p14="http://schemas.microsoft.com/office/powerpoint/2010/main" val="1335968269"/>
      </p:ext>
    </p:extLst>
  </p:cSld>
  <p:clrMapOvr>
    <a:masterClrMapping/>
  </p:clrMapOvr>
  <p:transition spd="slow">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3999" cy="990600"/>
          </a:xfrm>
        </p:spPr>
        <p:txBody>
          <a:bodyPr/>
          <a:lstStyle/>
          <a:p>
            <a:pPr algn="ctr"/>
            <a:r>
              <a:rPr lang="en-US" b="1" dirty="0" smtClean="0">
                <a:latin typeface="Times New Roman"/>
                <a:ea typeface="Calibri"/>
                <a:cs typeface="Times New Roman"/>
              </a:rPr>
              <a:t/>
            </a:r>
            <a:br>
              <a:rPr lang="en-US" b="1" dirty="0" smtClean="0">
                <a:latin typeface="Times New Roman"/>
                <a:ea typeface="Calibri"/>
                <a:cs typeface="Times New Roman"/>
              </a:rPr>
            </a:br>
            <a:r>
              <a:rPr lang="en-US" sz="3200" b="1" dirty="0" smtClean="0">
                <a:ea typeface="Calibri"/>
                <a:cs typeface="Times New Roman" pitchFamily="18" charset="0"/>
              </a:rPr>
              <a:t>2. ĐẶC TÍNHCỦA VI RÚT </a:t>
            </a:r>
            <a:r>
              <a:rPr lang="en-US" sz="3200" b="1" dirty="0">
                <a:ea typeface="Calibri"/>
                <a:cs typeface="Times New Roman" pitchFamily="18" charset="0"/>
              </a:rPr>
              <a:t>(</a:t>
            </a:r>
            <a:r>
              <a:rPr lang="en-US" sz="3200" b="1" dirty="0" err="1">
                <a:ea typeface="Calibri"/>
                <a:cs typeface="Times New Roman" pitchFamily="18" charset="0"/>
              </a:rPr>
              <a:t>nCoV</a:t>
            </a:r>
            <a:r>
              <a:rPr lang="en-US" sz="3200" b="1" dirty="0">
                <a:ea typeface="Calibri"/>
                <a:cs typeface="Times New Roman" pitchFamily="18" charset="0"/>
              </a:rPr>
              <a:t>)</a:t>
            </a:r>
            <a:r>
              <a:rPr lang="vi-VN" sz="3200" dirty="0">
                <a:ea typeface="Calibri"/>
                <a:cs typeface="Times New Roman" pitchFamily="18" charset="0"/>
              </a:rPr>
              <a:t/>
            </a:r>
            <a:br>
              <a:rPr lang="vi-VN" sz="3200" dirty="0">
                <a:ea typeface="Calibri"/>
                <a:cs typeface="Times New Roman" pitchFamily="18" charset="0"/>
              </a:rPr>
            </a:br>
            <a:r>
              <a:rPr lang="en-US" b="1" dirty="0" smtClean="0">
                <a:solidFill>
                  <a:srgbClr val="002060"/>
                </a:solidFill>
                <a:latin typeface="Arial" pitchFamily="34" charset="0"/>
                <a:cs typeface="Arial" pitchFamily="34" charset="0"/>
              </a:rPr>
              <a:t> </a:t>
            </a:r>
            <a:endParaRPr lang="en-US" b="1" dirty="0">
              <a:solidFill>
                <a:srgbClr val="002060"/>
              </a:solidFill>
              <a:latin typeface="Arial" pitchFamily="34" charset="0"/>
              <a:cs typeface="Arial" pitchFamily="34" charset="0"/>
            </a:endParaRPr>
          </a:p>
        </p:txBody>
      </p:sp>
      <p:sp>
        <p:nvSpPr>
          <p:cNvPr id="3" name="Content Placeholder 2"/>
          <p:cNvSpPr>
            <a:spLocks noGrp="1"/>
          </p:cNvSpPr>
          <p:nvPr>
            <p:ph sz="quarter" idx="1"/>
          </p:nvPr>
        </p:nvSpPr>
        <p:spPr>
          <a:xfrm>
            <a:off x="239150" y="1600199"/>
            <a:ext cx="8668367" cy="5131677"/>
          </a:xfrm>
        </p:spPr>
        <p:txBody>
          <a:bodyPr/>
          <a:lstStyle/>
          <a:p>
            <a:pPr indent="0" algn="just" fontAlgn="auto">
              <a:lnSpc>
                <a:spcPct val="115000"/>
              </a:lnSpc>
              <a:spcAft>
                <a:spcPts val="400"/>
              </a:spcAft>
              <a:buNone/>
              <a:defRPr/>
            </a:pPr>
            <a:r>
              <a:rPr lang="en-US" sz="3200" dirty="0" smtClean="0">
                <a:latin typeface="Times New Roman"/>
                <a:ea typeface="Calibri"/>
                <a:cs typeface="Times New Roman"/>
              </a:rPr>
              <a:t>- Vi </a:t>
            </a:r>
            <a:r>
              <a:rPr lang="en-US" sz="3200" dirty="0" err="1">
                <a:latin typeface="Times New Roman"/>
                <a:ea typeface="Calibri"/>
                <a:cs typeface="Times New Roman"/>
              </a:rPr>
              <a:t>rút</a:t>
            </a:r>
            <a:r>
              <a:rPr lang="en-US" sz="3200" dirty="0">
                <a:latin typeface="Times New Roman"/>
                <a:ea typeface="Calibri"/>
                <a:cs typeface="Times New Roman"/>
              </a:rPr>
              <a:t> Corona (</a:t>
            </a:r>
            <a:r>
              <a:rPr lang="en-US" sz="3200" dirty="0" err="1">
                <a:latin typeface="Times New Roman"/>
                <a:ea typeface="Calibri"/>
                <a:cs typeface="Times New Roman"/>
              </a:rPr>
              <a:t>CoV</a:t>
            </a:r>
            <a:r>
              <a:rPr lang="en-US" sz="3200" dirty="0">
                <a:latin typeface="Times New Roman"/>
                <a:ea typeface="Calibri"/>
                <a:cs typeface="Times New Roman"/>
              </a:rPr>
              <a:t>) </a:t>
            </a:r>
            <a:r>
              <a:rPr lang="en-US" sz="3200" dirty="0" err="1">
                <a:latin typeface="Times New Roman"/>
                <a:ea typeface="Calibri"/>
                <a:cs typeface="Times New Roman"/>
              </a:rPr>
              <a:t>là</a:t>
            </a:r>
            <a:r>
              <a:rPr lang="en-US" sz="3200" dirty="0">
                <a:latin typeface="Times New Roman"/>
                <a:ea typeface="Calibri"/>
                <a:cs typeface="Times New Roman"/>
              </a:rPr>
              <a:t> </a:t>
            </a:r>
            <a:r>
              <a:rPr lang="en-US" sz="3200" dirty="0" err="1">
                <a:latin typeface="Times New Roman"/>
                <a:ea typeface="Calibri"/>
                <a:cs typeface="Times New Roman"/>
              </a:rPr>
              <a:t>một</a:t>
            </a:r>
            <a:r>
              <a:rPr lang="en-US" sz="3200" dirty="0">
                <a:latin typeface="Times New Roman"/>
                <a:ea typeface="Calibri"/>
                <a:cs typeface="Times New Roman"/>
              </a:rPr>
              <a:t> </a:t>
            </a:r>
            <a:r>
              <a:rPr lang="en-US" sz="3200" dirty="0" err="1">
                <a:latin typeface="Times New Roman"/>
                <a:ea typeface="Calibri"/>
                <a:cs typeface="Times New Roman"/>
              </a:rPr>
              <a:t>họ</a:t>
            </a:r>
            <a:r>
              <a:rPr lang="en-US" sz="3200" dirty="0">
                <a:latin typeface="Times New Roman"/>
                <a:ea typeface="Calibri"/>
                <a:cs typeface="Times New Roman"/>
              </a:rPr>
              <a:t> vi </a:t>
            </a:r>
            <a:r>
              <a:rPr lang="en-US" sz="3200" dirty="0" err="1">
                <a:latin typeface="Times New Roman"/>
                <a:ea typeface="Calibri"/>
                <a:cs typeface="Times New Roman"/>
              </a:rPr>
              <a:t>rút</a:t>
            </a:r>
            <a:r>
              <a:rPr lang="en-US" sz="3200" dirty="0">
                <a:latin typeface="Times New Roman"/>
                <a:ea typeface="Calibri"/>
                <a:cs typeface="Times New Roman"/>
              </a:rPr>
              <a:t> </a:t>
            </a:r>
            <a:r>
              <a:rPr lang="en-US" sz="3200" dirty="0" err="1">
                <a:latin typeface="Times New Roman"/>
                <a:ea typeface="Calibri"/>
                <a:cs typeface="Times New Roman"/>
              </a:rPr>
              <a:t>lớn</a:t>
            </a:r>
            <a:r>
              <a:rPr lang="en-US" sz="3200" dirty="0">
                <a:latin typeface="Times New Roman"/>
                <a:ea typeface="Calibri"/>
                <a:cs typeface="Times New Roman"/>
              </a:rPr>
              <a:t> </a:t>
            </a:r>
            <a:r>
              <a:rPr lang="en-US" sz="3200" dirty="0" err="1">
                <a:latin typeface="Times New Roman"/>
                <a:ea typeface="Calibri"/>
                <a:cs typeface="Times New Roman"/>
              </a:rPr>
              <a:t>gây</a:t>
            </a:r>
            <a:r>
              <a:rPr lang="en-US" sz="3200" dirty="0">
                <a:latin typeface="Times New Roman"/>
                <a:ea typeface="Calibri"/>
                <a:cs typeface="Times New Roman"/>
              </a:rPr>
              <a:t> </a:t>
            </a:r>
            <a:r>
              <a:rPr lang="en-US" sz="3200" dirty="0" err="1">
                <a:latin typeface="Times New Roman"/>
                <a:ea typeface="Calibri"/>
                <a:cs typeface="Times New Roman"/>
              </a:rPr>
              <a:t>bệnh</a:t>
            </a:r>
            <a:r>
              <a:rPr lang="en-US" sz="3200" dirty="0">
                <a:latin typeface="Times New Roman"/>
                <a:ea typeface="Calibri"/>
                <a:cs typeface="Times New Roman"/>
              </a:rPr>
              <a:t>, </a:t>
            </a:r>
            <a:r>
              <a:rPr lang="en-US" sz="3200" dirty="0" err="1">
                <a:latin typeface="Times New Roman"/>
                <a:ea typeface="Calibri"/>
                <a:cs typeface="Times New Roman"/>
              </a:rPr>
              <a:t>đe</a:t>
            </a:r>
            <a:r>
              <a:rPr lang="en-US" sz="3200" dirty="0">
                <a:latin typeface="Times New Roman"/>
                <a:ea typeface="Calibri"/>
                <a:cs typeface="Times New Roman"/>
              </a:rPr>
              <a:t> </a:t>
            </a:r>
            <a:r>
              <a:rPr lang="en-US" sz="3200" dirty="0" err="1">
                <a:latin typeface="Times New Roman"/>
                <a:ea typeface="Calibri"/>
                <a:cs typeface="Times New Roman"/>
              </a:rPr>
              <a:t>dọa</a:t>
            </a:r>
            <a:r>
              <a:rPr lang="en-US" sz="3200" dirty="0">
                <a:latin typeface="Times New Roman"/>
                <a:ea typeface="Calibri"/>
                <a:cs typeface="Times New Roman"/>
              </a:rPr>
              <a:t> </a:t>
            </a:r>
            <a:r>
              <a:rPr lang="en-US" sz="3200" dirty="0" err="1">
                <a:latin typeface="Times New Roman"/>
                <a:ea typeface="Calibri"/>
                <a:cs typeface="Times New Roman"/>
              </a:rPr>
              <a:t>đến</a:t>
            </a:r>
            <a:r>
              <a:rPr lang="en-US" sz="3200" dirty="0">
                <a:latin typeface="Times New Roman"/>
                <a:ea typeface="Calibri"/>
                <a:cs typeface="Times New Roman"/>
              </a:rPr>
              <a:t> </a:t>
            </a:r>
            <a:r>
              <a:rPr lang="en-US" sz="3200" dirty="0" err="1">
                <a:latin typeface="Times New Roman"/>
                <a:ea typeface="Calibri"/>
                <a:cs typeface="Times New Roman"/>
              </a:rPr>
              <a:t>tính</a:t>
            </a:r>
            <a:r>
              <a:rPr lang="en-US" sz="3200" dirty="0">
                <a:latin typeface="Times New Roman"/>
                <a:ea typeface="Calibri"/>
                <a:cs typeface="Times New Roman"/>
              </a:rPr>
              <a:t> </a:t>
            </a:r>
            <a:r>
              <a:rPr lang="en-US" sz="3200" dirty="0" err="1" smtClean="0">
                <a:latin typeface="Times New Roman"/>
                <a:ea typeface="Calibri"/>
                <a:cs typeface="Times New Roman"/>
              </a:rPr>
              <a:t>mạng</a:t>
            </a:r>
            <a:r>
              <a:rPr lang="en-US" sz="3200" dirty="0" smtClean="0">
                <a:latin typeface="Times New Roman"/>
                <a:ea typeface="Calibri"/>
                <a:cs typeface="Times New Roman"/>
              </a:rPr>
              <a:t> </a:t>
            </a:r>
            <a:r>
              <a:rPr lang="en-US" sz="3200" dirty="0" err="1">
                <a:latin typeface="Times New Roman"/>
                <a:ea typeface="Calibri"/>
                <a:cs typeface="Times New Roman"/>
              </a:rPr>
              <a:t>của</a:t>
            </a:r>
            <a:r>
              <a:rPr lang="en-US" sz="3200" dirty="0">
                <a:latin typeface="Times New Roman"/>
                <a:ea typeface="Calibri"/>
                <a:cs typeface="Times New Roman"/>
              </a:rPr>
              <a:t> </a:t>
            </a:r>
            <a:r>
              <a:rPr lang="en-US" sz="3200" dirty="0" err="1">
                <a:latin typeface="Times New Roman"/>
                <a:ea typeface="Calibri"/>
                <a:cs typeface="Times New Roman"/>
              </a:rPr>
              <a:t>người</a:t>
            </a:r>
            <a:r>
              <a:rPr lang="en-US" sz="3200" dirty="0">
                <a:latin typeface="Times New Roman"/>
                <a:ea typeface="Calibri"/>
                <a:cs typeface="Times New Roman"/>
              </a:rPr>
              <a:t> </a:t>
            </a:r>
            <a:r>
              <a:rPr lang="en-US" sz="3200" dirty="0" err="1">
                <a:latin typeface="Times New Roman"/>
                <a:ea typeface="Calibri"/>
                <a:cs typeface="Times New Roman"/>
              </a:rPr>
              <a:t>bệnh</a:t>
            </a:r>
            <a:r>
              <a:rPr lang="en-US" sz="3200" dirty="0">
                <a:latin typeface="Times New Roman"/>
                <a:ea typeface="Calibri"/>
                <a:cs typeface="Times New Roman"/>
              </a:rPr>
              <a:t> </a:t>
            </a:r>
            <a:r>
              <a:rPr lang="en-US" sz="3200" dirty="0" err="1">
                <a:latin typeface="Times New Roman"/>
                <a:ea typeface="Calibri"/>
                <a:cs typeface="Times New Roman"/>
              </a:rPr>
              <a:t>như</a:t>
            </a:r>
            <a:r>
              <a:rPr lang="en-US" sz="3200" dirty="0">
                <a:latin typeface="Times New Roman"/>
                <a:ea typeface="Calibri"/>
                <a:cs typeface="Times New Roman"/>
              </a:rPr>
              <a:t> </a:t>
            </a:r>
            <a:r>
              <a:rPr lang="en-US" sz="3200" dirty="0" err="1">
                <a:latin typeface="Times New Roman"/>
                <a:ea typeface="Calibri"/>
                <a:cs typeface="Times New Roman"/>
              </a:rPr>
              <a:t>Hội</a:t>
            </a:r>
            <a:r>
              <a:rPr lang="en-US" sz="3200" dirty="0">
                <a:latin typeface="Times New Roman"/>
                <a:ea typeface="Calibri"/>
                <a:cs typeface="Times New Roman"/>
              </a:rPr>
              <a:t> </a:t>
            </a:r>
            <a:r>
              <a:rPr lang="en-US" sz="3200" dirty="0" err="1">
                <a:latin typeface="Times New Roman"/>
                <a:ea typeface="Calibri"/>
                <a:cs typeface="Times New Roman"/>
              </a:rPr>
              <a:t>chứng</a:t>
            </a:r>
            <a:r>
              <a:rPr lang="en-US" sz="3200" dirty="0">
                <a:latin typeface="Times New Roman"/>
                <a:ea typeface="Calibri"/>
                <a:cs typeface="Times New Roman"/>
              </a:rPr>
              <a:t> </a:t>
            </a:r>
            <a:r>
              <a:rPr lang="en-US" sz="3200" dirty="0" err="1">
                <a:latin typeface="Times New Roman"/>
                <a:ea typeface="Calibri"/>
                <a:cs typeface="Times New Roman"/>
              </a:rPr>
              <a:t>hô</a:t>
            </a:r>
            <a:r>
              <a:rPr lang="en-US" sz="3200" dirty="0">
                <a:latin typeface="Times New Roman"/>
                <a:ea typeface="Calibri"/>
                <a:cs typeface="Times New Roman"/>
              </a:rPr>
              <a:t> </a:t>
            </a:r>
            <a:r>
              <a:rPr lang="en-US" sz="3200" dirty="0" err="1">
                <a:latin typeface="Times New Roman"/>
                <a:ea typeface="Calibri"/>
                <a:cs typeface="Times New Roman"/>
              </a:rPr>
              <a:t>hấp</a:t>
            </a:r>
            <a:r>
              <a:rPr lang="en-US" sz="3200" dirty="0">
                <a:latin typeface="Times New Roman"/>
                <a:ea typeface="Calibri"/>
                <a:cs typeface="Times New Roman"/>
              </a:rPr>
              <a:t> </a:t>
            </a:r>
            <a:r>
              <a:rPr lang="en-US" sz="3200" dirty="0" err="1">
                <a:latin typeface="Times New Roman"/>
                <a:ea typeface="Calibri"/>
                <a:cs typeface="Times New Roman"/>
              </a:rPr>
              <a:t>cấp</a:t>
            </a:r>
            <a:r>
              <a:rPr lang="en-US" sz="3200" dirty="0">
                <a:latin typeface="Times New Roman"/>
                <a:ea typeface="Calibri"/>
                <a:cs typeface="Times New Roman"/>
              </a:rPr>
              <a:t> </a:t>
            </a:r>
            <a:r>
              <a:rPr lang="en-US" sz="3200" dirty="0" err="1">
                <a:latin typeface="Times New Roman"/>
                <a:ea typeface="Calibri"/>
                <a:cs typeface="Times New Roman"/>
              </a:rPr>
              <a:t>tính</a:t>
            </a:r>
            <a:r>
              <a:rPr lang="en-US" sz="3200" dirty="0">
                <a:latin typeface="Times New Roman"/>
                <a:ea typeface="Calibri"/>
                <a:cs typeface="Times New Roman"/>
              </a:rPr>
              <a:t> </a:t>
            </a:r>
            <a:r>
              <a:rPr lang="en-US" sz="3200" dirty="0" err="1">
                <a:latin typeface="Times New Roman"/>
                <a:ea typeface="Calibri"/>
                <a:cs typeface="Times New Roman"/>
              </a:rPr>
              <a:t>nặng</a:t>
            </a:r>
            <a:r>
              <a:rPr lang="en-US" sz="3200" dirty="0">
                <a:latin typeface="Times New Roman"/>
                <a:ea typeface="Calibri"/>
                <a:cs typeface="Times New Roman"/>
              </a:rPr>
              <a:t> (SARS - </a:t>
            </a:r>
            <a:r>
              <a:rPr lang="en-US" sz="3200" dirty="0" err="1">
                <a:latin typeface="Times New Roman"/>
                <a:ea typeface="Calibri"/>
                <a:cs typeface="Times New Roman"/>
              </a:rPr>
              <a:t>CoV</a:t>
            </a:r>
            <a:r>
              <a:rPr lang="en-US" sz="3200" dirty="0">
                <a:latin typeface="Times New Roman"/>
                <a:ea typeface="Calibri"/>
                <a:cs typeface="Times New Roman"/>
              </a:rPr>
              <a:t>) </a:t>
            </a:r>
            <a:r>
              <a:rPr lang="en-US" sz="3200" dirty="0" err="1">
                <a:latin typeface="Times New Roman"/>
                <a:ea typeface="Calibri"/>
                <a:cs typeface="Times New Roman"/>
              </a:rPr>
              <a:t>năm</a:t>
            </a:r>
            <a:r>
              <a:rPr lang="en-US" sz="3200" dirty="0">
                <a:latin typeface="Times New Roman"/>
                <a:ea typeface="Calibri"/>
                <a:cs typeface="Times New Roman"/>
              </a:rPr>
              <a:t> 2002 </a:t>
            </a:r>
            <a:r>
              <a:rPr lang="en-US" sz="3200" dirty="0" err="1">
                <a:latin typeface="Times New Roman"/>
                <a:ea typeface="Calibri"/>
                <a:cs typeface="Times New Roman"/>
              </a:rPr>
              <a:t>và</a:t>
            </a:r>
            <a:r>
              <a:rPr lang="en-US" sz="3200" dirty="0">
                <a:latin typeface="Times New Roman"/>
                <a:ea typeface="Calibri"/>
                <a:cs typeface="Times New Roman"/>
              </a:rPr>
              <a:t> </a:t>
            </a:r>
            <a:r>
              <a:rPr lang="en-US" sz="3200" dirty="0" err="1">
                <a:latin typeface="Times New Roman"/>
                <a:ea typeface="Calibri"/>
                <a:cs typeface="Times New Roman"/>
              </a:rPr>
              <a:t>hội</a:t>
            </a:r>
            <a:r>
              <a:rPr lang="en-US" sz="3200" dirty="0">
                <a:latin typeface="Times New Roman"/>
                <a:ea typeface="Calibri"/>
                <a:cs typeface="Times New Roman"/>
              </a:rPr>
              <a:t> </a:t>
            </a:r>
            <a:r>
              <a:rPr lang="en-US" sz="3200" dirty="0" err="1">
                <a:latin typeface="Times New Roman"/>
                <a:ea typeface="Calibri"/>
                <a:cs typeface="Times New Roman"/>
              </a:rPr>
              <a:t>chứng</a:t>
            </a:r>
            <a:r>
              <a:rPr lang="en-US" sz="3200" dirty="0">
                <a:latin typeface="Times New Roman"/>
                <a:ea typeface="Calibri"/>
                <a:cs typeface="Times New Roman"/>
              </a:rPr>
              <a:t> </a:t>
            </a:r>
            <a:r>
              <a:rPr lang="en-US" sz="3200" dirty="0" err="1">
                <a:latin typeface="Times New Roman"/>
                <a:ea typeface="Calibri"/>
                <a:cs typeface="Times New Roman"/>
              </a:rPr>
              <a:t>hô</a:t>
            </a:r>
            <a:r>
              <a:rPr lang="en-US" sz="3200" dirty="0">
                <a:latin typeface="Times New Roman"/>
                <a:ea typeface="Calibri"/>
                <a:cs typeface="Times New Roman"/>
              </a:rPr>
              <a:t> </a:t>
            </a:r>
            <a:r>
              <a:rPr lang="en-US" sz="3200" dirty="0" err="1">
                <a:latin typeface="Times New Roman"/>
                <a:ea typeface="Calibri"/>
                <a:cs typeface="Times New Roman"/>
              </a:rPr>
              <a:t>hấp</a:t>
            </a:r>
            <a:r>
              <a:rPr lang="en-US" sz="3200" dirty="0">
                <a:latin typeface="Times New Roman"/>
                <a:ea typeface="Calibri"/>
                <a:cs typeface="Times New Roman"/>
              </a:rPr>
              <a:t> </a:t>
            </a:r>
            <a:r>
              <a:rPr lang="en-US" sz="3200" dirty="0" err="1">
                <a:latin typeface="Times New Roman"/>
                <a:ea typeface="Calibri"/>
                <a:cs typeface="Times New Roman"/>
              </a:rPr>
              <a:t>Trung</a:t>
            </a:r>
            <a:r>
              <a:rPr lang="en-US" sz="3200" dirty="0">
                <a:latin typeface="Times New Roman"/>
                <a:ea typeface="Calibri"/>
                <a:cs typeface="Times New Roman"/>
              </a:rPr>
              <a:t> </a:t>
            </a:r>
            <a:r>
              <a:rPr lang="en-US" sz="3200" dirty="0" err="1">
                <a:latin typeface="Times New Roman"/>
                <a:ea typeface="Calibri"/>
                <a:cs typeface="Times New Roman"/>
              </a:rPr>
              <a:t>đông</a:t>
            </a:r>
            <a:r>
              <a:rPr lang="en-US" sz="3200" dirty="0">
                <a:latin typeface="Times New Roman"/>
                <a:ea typeface="Calibri"/>
                <a:cs typeface="Times New Roman"/>
              </a:rPr>
              <a:t> (MERS – </a:t>
            </a:r>
            <a:r>
              <a:rPr lang="en-US" sz="3200" dirty="0" err="1">
                <a:latin typeface="Times New Roman"/>
                <a:ea typeface="Calibri"/>
                <a:cs typeface="Times New Roman"/>
              </a:rPr>
              <a:t>CoV</a:t>
            </a:r>
            <a:r>
              <a:rPr lang="en-US" sz="3200" dirty="0">
                <a:latin typeface="Times New Roman"/>
                <a:ea typeface="Calibri"/>
                <a:cs typeface="Times New Roman"/>
              </a:rPr>
              <a:t>) </a:t>
            </a:r>
            <a:r>
              <a:rPr lang="en-US" sz="3200" dirty="0" err="1">
                <a:latin typeface="Times New Roman"/>
                <a:ea typeface="Calibri"/>
                <a:cs typeface="Times New Roman"/>
              </a:rPr>
              <a:t>năm</a:t>
            </a:r>
            <a:r>
              <a:rPr lang="en-US" sz="3200" dirty="0">
                <a:latin typeface="Times New Roman"/>
                <a:ea typeface="Calibri"/>
                <a:cs typeface="Times New Roman"/>
              </a:rPr>
              <a:t> 2012. </a:t>
            </a:r>
            <a:r>
              <a:rPr lang="en-US" sz="3200" dirty="0" err="1">
                <a:latin typeface="Times New Roman"/>
                <a:ea typeface="Calibri"/>
                <a:cs typeface="Times New Roman"/>
              </a:rPr>
              <a:t>Tuy</a:t>
            </a:r>
            <a:r>
              <a:rPr lang="en-US" sz="3200" dirty="0">
                <a:latin typeface="Times New Roman"/>
                <a:ea typeface="Calibri"/>
                <a:cs typeface="Times New Roman"/>
              </a:rPr>
              <a:t> </a:t>
            </a:r>
            <a:r>
              <a:rPr lang="en-US" sz="3200" dirty="0" err="1">
                <a:latin typeface="Times New Roman"/>
                <a:ea typeface="Calibri"/>
                <a:cs typeface="Times New Roman"/>
              </a:rPr>
              <a:t>nhiên</a:t>
            </a:r>
            <a:r>
              <a:rPr lang="en-US" sz="3200" dirty="0">
                <a:latin typeface="Times New Roman"/>
                <a:ea typeface="Calibri"/>
                <a:cs typeface="Times New Roman"/>
              </a:rPr>
              <a:t>, </a:t>
            </a:r>
            <a:r>
              <a:rPr lang="en-US" sz="3200" dirty="0" err="1">
                <a:latin typeface="Times New Roman"/>
                <a:ea typeface="Calibri"/>
                <a:cs typeface="Times New Roman"/>
              </a:rPr>
              <a:t>từ</a:t>
            </a:r>
            <a:r>
              <a:rPr lang="en-US" sz="3200" dirty="0">
                <a:latin typeface="Times New Roman"/>
                <a:ea typeface="Calibri"/>
                <a:cs typeface="Times New Roman"/>
              </a:rPr>
              <a:t> </a:t>
            </a:r>
            <a:r>
              <a:rPr lang="en-US" sz="3200" dirty="0" err="1">
                <a:latin typeface="Times New Roman"/>
                <a:ea typeface="Calibri"/>
                <a:cs typeface="Times New Roman"/>
              </a:rPr>
              <a:t>tháng</a:t>
            </a:r>
            <a:r>
              <a:rPr lang="en-US" sz="3200" dirty="0">
                <a:latin typeface="Times New Roman"/>
                <a:ea typeface="Calibri"/>
                <a:cs typeface="Times New Roman"/>
              </a:rPr>
              <a:t> 12 </a:t>
            </a:r>
            <a:r>
              <a:rPr lang="en-US" sz="3200" dirty="0" err="1">
                <a:latin typeface="Times New Roman"/>
                <a:ea typeface="Calibri"/>
                <a:cs typeface="Times New Roman"/>
              </a:rPr>
              <a:t>năm</a:t>
            </a:r>
            <a:r>
              <a:rPr lang="en-US" sz="3200" dirty="0">
                <a:latin typeface="Times New Roman"/>
                <a:ea typeface="Calibri"/>
                <a:cs typeface="Times New Roman"/>
              </a:rPr>
              <a:t> 2019, </a:t>
            </a:r>
            <a:r>
              <a:rPr lang="en-US" sz="3200" dirty="0" err="1">
                <a:latin typeface="Times New Roman"/>
                <a:ea typeface="Calibri"/>
                <a:cs typeface="Times New Roman"/>
              </a:rPr>
              <a:t>một</a:t>
            </a:r>
            <a:r>
              <a:rPr lang="en-US" sz="3200" dirty="0">
                <a:latin typeface="Times New Roman"/>
                <a:ea typeface="Calibri"/>
                <a:cs typeface="Times New Roman"/>
              </a:rPr>
              <a:t> </a:t>
            </a:r>
            <a:r>
              <a:rPr lang="en-US" sz="3200" dirty="0" err="1">
                <a:latin typeface="Times New Roman"/>
                <a:ea typeface="Calibri"/>
                <a:cs typeface="Times New Roman"/>
              </a:rPr>
              <a:t>chủng</a:t>
            </a:r>
            <a:r>
              <a:rPr lang="en-US" sz="3200" dirty="0">
                <a:latin typeface="Times New Roman"/>
                <a:ea typeface="Calibri"/>
                <a:cs typeface="Times New Roman"/>
              </a:rPr>
              <a:t> vi </a:t>
            </a:r>
            <a:r>
              <a:rPr lang="en-US" sz="3200" dirty="0" err="1">
                <a:latin typeface="Times New Roman"/>
                <a:ea typeface="Calibri"/>
                <a:cs typeface="Times New Roman"/>
              </a:rPr>
              <a:t>rút</a:t>
            </a:r>
            <a:r>
              <a:rPr lang="en-US" sz="3200" dirty="0">
                <a:latin typeface="Times New Roman"/>
                <a:ea typeface="Calibri"/>
                <a:cs typeface="Times New Roman"/>
              </a:rPr>
              <a:t> Corona </a:t>
            </a:r>
            <a:r>
              <a:rPr lang="en-US" sz="3200" dirty="0" err="1">
                <a:latin typeface="Times New Roman"/>
                <a:ea typeface="Calibri"/>
                <a:cs typeface="Times New Roman"/>
              </a:rPr>
              <a:t>mới</a:t>
            </a:r>
            <a:r>
              <a:rPr lang="en-US" sz="3200" dirty="0">
                <a:latin typeface="Times New Roman"/>
                <a:ea typeface="Calibri"/>
                <a:cs typeface="Times New Roman"/>
              </a:rPr>
              <a:t> (</a:t>
            </a:r>
            <a:r>
              <a:rPr lang="en-US" sz="3200" dirty="0" err="1">
                <a:latin typeface="Times New Roman"/>
                <a:ea typeface="Calibri"/>
                <a:cs typeface="Times New Roman"/>
              </a:rPr>
              <a:t>nCoV</a:t>
            </a:r>
            <a:r>
              <a:rPr lang="en-US" sz="3200" dirty="0">
                <a:latin typeface="Times New Roman"/>
                <a:ea typeface="Calibri"/>
                <a:cs typeface="Times New Roman"/>
              </a:rPr>
              <a:t>) </a:t>
            </a:r>
            <a:r>
              <a:rPr lang="en-US" sz="3200" dirty="0" err="1">
                <a:latin typeface="Times New Roman"/>
                <a:ea typeface="Calibri"/>
                <a:cs typeface="Times New Roman"/>
              </a:rPr>
              <a:t>gây</a:t>
            </a:r>
            <a:r>
              <a:rPr lang="en-US" sz="3200" dirty="0">
                <a:latin typeface="Times New Roman"/>
                <a:ea typeface="Calibri"/>
                <a:cs typeface="Times New Roman"/>
              </a:rPr>
              <a:t> </a:t>
            </a:r>
            <a:r>
              <a:rPr lang="en-US" sz="3200" dirty="0" err="1">
                <a:latin typeface="Times New Roman"/>
                <a:ea typeface="Calibri"/>
                <a:cs typeface="Times New Roman"/>
              </a:rPr>
              <a:t>viêm</a:t>
            </a:r>
            <a:r>
              <a:rPr lang="en-US" sz="3200" dirty="0">
                <a:latin typeface="Times New Roman"/>
                <a:ea typeface="Calibri"/>
                <a:cs typeface="Times New Roman"/>
              </a:rPr>
              <a:t> </a:t>
            </a:r>
            <a:r>
              <a:rPr lang="en-US" sz="3200" dirty="0" err="1">
                <a:latin typeface="Times New Roman"/>
                <a:ea typeface="Calibri"/>
                <a:cs typeface="Times New Roman"/>
              </a:rPr>
              <a:t>phổi</a:t>
            </a:r>
            <a:r>
              <a:rPr lang="en-US" sz="3200" dirty="0">
                <a:latin typeface="Times New Roman"/>
                <a:ea typeface="Calibri"/>
                <a:cs typeface="Times New Roman"/>
              </a:rPr>
              <a:t> </a:t>
            </a:r>
            <a:r>
              <a:rPr lang="en-US" sz="3200" dirty="0" err="1">
                <a:latin typeface="Times New Roman"/>
                <a:ea typeface="Calibri"/>
                <a:cs typeface="Times New Roman"/>
              </a:rPr>
              <a:t>tại</a:t>
            </a:r>
            <a:r>
              <a:rPr lang="en-US" sz="3200" dirty="0">
                <a:latin typeface="Times New Roman"/>
                <a:ea typeface="Calibri"/>
                <a:cs typeface="Times New Roman"/>
              </a:rPr>
              <a:t> </a:t>
            </a:r>
            <a:r>
              <a:rPr lang="en-US" sz="3200" dirty="0" err="1">
                <a:latin typeface="Times New Roman"/>
                <a:ea typeface="Calibri"/>
                <a:cs typeface="Times New Roman"/>
              </a:rPr>
              <a:t>thành</a:t>
            </a:r>
            <a:r>
              <a:rPr lang="en-US" sz="3200" dirty="0">
                <a:latin typeface="Times New Roman"/>
                <a:ea typeface="Calibri"/>
                <a:cs typeface="Times New Roman"/>
              </a:rPr>
              <a:t> </a:t>
            </a:r>
            <a:r>
              <a:rPr lang="en-US" sz="3200" dirty="0" err="1">
                <a:latin typeface="Times New Roman"/>
                <a:ea typeface="Calibri"/>
                <a:cs typeface="Times New Roman"/>
              </a:rPr>
              <a:t>phố</a:t>
            </a:r>
            <a:r>
              <a:rPr lang="en-US" sz="3200" dirty="0">
                <a:latin typeface="Times New Roman"/>
                <a:ea typeface="Calibri"/>
                <a:cs typeface="Times New Roman"/>
              </a:rPr>
              <a:t> </a:t>
            </a:r>
            <a:r>
              <a:rPr lang="en-US" sz="3200" dirty="0" err="1">
                <a:latin typeface="Times New Roman"/>
                <a:ea typeface="Calibri"/>
                <a:cs typeface="Times New Roman"/>
              </a:rPr>
              <a:t>Vũ</a:t>
            </a:r>
            <a:r>
              <a:rPr lang="en-US" sz="3200" dirty="0">
                <a:latin typeface="Times New Roman"/>
                <a:ea typeface="Calibri"/>
                <a:cs typeface="Times New Roman"/>
              </a:rPr>
              <a:t> </a:t>
            </a:r>
            <a:r>
              <a:rPr lang="en-US" sz="3200" dirty="0" err="1">
                <a:latin typeface="Times New Roman"/>
                <a:ea typeface="Calibri"/>
                <a:cs typeface="Times New Roman"/>
              </a:rPr>
              <a:t>Hán</a:t>
            </a:r>
            <a:r>
              <a:rPr lang="en-US" sz="3200" dirty="0">
                <a:latin typeface="Times New Roman"/>
                <a:ea typeface="Calibri"/>
                <a:cs typeface="Times New Roman"/>
              </a:rPr>
              <a:t>, </a:t>
            </a:r>
            <a:r>
              <a:rPr lang="en-US" sz="3200" dirty="0" err="1">
                <a:latin typeface="Times New Roman"/>
                <a:ea typeface="Calibri"/>
                <a:cs typeface="Times New Roman"/>
              </a:rPr>
              <a:t>tỉnh</a:t>
            </a:r>
            <a:r>
              <a:rPr lang="en-US" sz="3200" dirty="0">
                <a:latin typeface="Times New Roman"/>
                <a:ea typeface="Calibri"/>
                <a:cs typeface="Times New Roman"/>
              </a:rPr>
              <a:t> </a:t>
            </a:r>
            <a:r>
              <a:rPr lang="en-US" sz="3200" dirty="0" err="1">
                <a:latin typeface="Times New Roman"/>
                <a:ea typeface="Calibri"/>
                <a:cs typeface="Times New Roman"/>
              </a:rPr>
              <a:t>Hồ</a:t>
            </a:r>
            <a:r>
              <a:rPr lang="en-US" sz="3200" dirty="0">
                <a:latin typeface="Times New Roman"/>
                <a:ea typeface="Calibri"/>
                <a:cs typeface="Times New Roman"/>
              </a:rPr>
              <a:t> </a:t>
            </a:r>
            <a:r>
              <a:rPr lang="en-US" sz="3200" dirty="0" err="1">
                <a:latin typeface="Times New Roman"/>
                <a:ea typeface="Calibri"/>
                <a:cs typeface="Times New Roman"/>
              </a:rPr>
              <a:t>Bắc</a:t>
            </a:r>
            <a:r>
              <a:rPr lang="en-US" sz="3200" dirty="0">
                <a:latin typeface="Times New Roman"/>
                <a:ea typeface="Calibri"/>
                <a:cs typeface="Times New Roman"/>
              </a:rPr>
              <a:t>, </a:t>
            </a:r>
            <a:r>
              <a:rPr lang="en-US" sz="3200" dirty="0" err="1">
                <a:latin typeface="Times New Roman"/>
                <a:ea typeface="Calibri"/>
                <a:cs typeface="Times New Roman"/>
              </a:rPr>
              <a:t>Trung</a:t>
            </a:r>
            <a:r>
              <a:rPr lang="en-US" sz="3200" dirty="0">
                <a:latin typeface="Times New Roman"/>
                <a:ea typeface="Calibri"/>
                <a:cs typeface="Times New Roman"/>
              </a:rPr>
              <a:t> </a:t>
            </a:r>
            <a:r>
              <a:rPr lang="en-US" sz="3200" dirty="0" err="1">
                <a:latin typeface="Times New Roman"/>
                <a:ea typeface="Calibri"/>
                <a:cs typeface="Times New Roman"/>
              </a:rPr>
              <a:t>Quốc</a:t>
            </a:r>
            <a:r>
              <a:rPr lang="en-US" sz="3200" dirty="0">
                <a:latin typeface="Times New Roman"/>
                <a:ea typeface="Calibri"/>
                <a:cs typeface="Times New Roman"/>
              </a:rPr>
              <a:t> </a:t>
            </a:r>
            <a:r>
              <a:rPr lang="en-US" sz="3200" dirty="0" err="1">
                <a:latin typeface="Times New Roman"/>
                <a:ea typeface="Calibri"/>
                <a:cs typeface="Times New Roman"/>
              </a:rPr>
              <a:t>đã</a:t>
            </a:r>
            <a:r>
              <a:rPr lang="en-US" sz="3200" dirty="0">
                <a:latin typeface="Times New Roman"/>
                <a:ea typeface="Calibri"/>
                <a:cs typeface="Times New Roman"/>
              </a:rPr>
              <a:t> </a:t>
            </a:r>
            <a:r>
              <a:rPr lang="en-US" sz="3200" dirty="0" err="1">
                <a:latin typeface="Times New Roman"/>
                <a:ea typeface="Calibri"/>
                <a:cs typeface="Times New Roman"/>
              </a:rPr>
              <a:t>được</a:t>
            </a:r>
            <a:r>
              <a:rPr lang="en-US" sz="3200" dirty="0">
                <a:latin typeface="Times New Roman"/>
                <a:ea typeface="Calibri"/>
                <a:cs typeface="Times New Roman"/>
              </a:rPr>
              <a:t> </a:t>
            </a:r>
            <a:r>
              <a:rPr lang="en-US" sz="3200" dirty="0" err="1">
                <a:latin typeface="Times New Roman"/>
                <a:ea typeface="Calibri"/>
                <a:cs typeface="Times New Roman"/>
              </a:rPr>
              <a:t>xác</a:t>
            </a:r>
            <a:r>
              <a:rPr lang="en-US" sz="3200" dirty="0">
                <a:latin typeface="Times New Roman"/>
                <a:ea typeface="Calibri"/>
                <a:cs typeface="Times New Roman"/>
              </a:rPr>
              <a:t> </a:t>
            </a:r>
            <a:r>
              <a:rPr lang="en-US" sz="3200" dirty="0" err="1">
                <a:latin typeface="Times New Roman"/>
                <a:ea typeface="Calibri"/>
                <a:cs typeface="Times New Roman"/>
              </a:rPr>
              <a:t>định</a:t>
            </a:r>
            <a:r>
              <a:rPr lang="en-US" sz="3200" dirty="0">
                <a:latin typeface="Times New Roman"/>
                <a:ea typeface="Calibri"/>
                <a:cs typeface="Times New Roman"/>
              </a:rPr>
              <a:t> </a:t>
            </a:r>
            <a:r>
              <a:rPr lang="en-US" sz="3200" dirty="0" err="1">
                <a:latin typeface="Times New Roman"/>
                <a:ea typeface="Calibri"/>
                <a:cs typeface="Times New Roman"/>
              </a:rPr>
              <a:t>và</a:t>
            </a:r>
            <a:r>
              <a:rPr lang="en-US" sz="3200" dirty="0">
                <a:latin typeface="Times New Roman"/>
                <a:ea typeface="Calibri"/>
                <a:cs typeface="Times New Roman"/>
              </a:rPr>
              <a:t> </a:t>
            </a:r>
            <a:r>
              <a:rPr lang="en-US" sz="3200" dirty="0" err="1" smtClean="0">
                <a:latin typeface="Times New Roman"/>
                <a:ea typeface="Calibri"/>
                <a:cs typeface="Times New Roman"/>
              </a:rPr>
              <a:t>lan</a:t>
            </a:r>
            <a:r>
              <a:rPr lang="en-US" sz="3200" dirty="0" smtClean="0">
                <a:latin typeface="Times New Roman"/>
                <a:ea typeface="Calibri"/>
                <a:cs typeface="Times New Roman"/>
              </a:rPr>
              <a:t> </a:t>
            </a:r>
            <a:r>
              <a:rPr lang="en-US" sz="3200" dirty="0" err="1" smtClean="0">
                <a:latin typeface="Times New Roman"/>
                <a:ea typeface="Calibri"/>
                <a:cs typeface="Times New Roman"/>
              </a:rPr>
              <a:t>truyền</a:t>
            </a:r>
            <a:r>
              <a:rPr lang="en-US" sz="3200" dirty="0" smtClean="0">
                <a:latin typeface="Times New Roman"/>
                <a:ea typeface="Calibri"/>
                <a:cs typeface="Times New Roman"/>
              </a:rPr>
              <a:t> </a:t>
            </a:r>
            <a:r>
              <a:rPr lang="en-US" sz="3200" dirty="0" err="1" smtClean="0">
                <a:latin typeface="Times New Roman"/>
                <a:ea typeface="Calibri"/>
                <a:cs typeface="Times New Roman"/>
              </a:rPr>
              <a:t>đến</a:t>
            </a:r>
            <a:r>
              <a:rPr lang="en-US" sz="3200" dirty="0" smtClean="0">
                <a:latin typeface="Times New Roman"/>
                <a:ea typeface="Calibri"/>
                <a:cs typeface="Times New Roman"/>
              </a:rPr>
              <a:t> 27 </a:t>
            </a:r>
            <a:r>
              <a:rPr lang="en-US" sz="3200" dirty="0" err="1" smtClean="0">
                <a:latin typeface="Times New Roman"/>
                <a:ea typeface="Calibri"/>
                <a:cs typeface="Times New Roman"/>
              </a:rPr>
              <a:t>quốc</a:t>
            </a:r>
            <a:r>
              <a:rPr lang="en-US" sz="3200" dirty="0" smtClean="0">
                <a:latin typeface="Times New Roman"/>
                <a:ea typeface="Calibri"/>
                <a:cs typeface="Times New Roman"/>
              </a:rPr>
              <a:t> </a:t>
            </a:r>
            <a:r>
              <a:rPr lang="en-US" sz="3200" dirty="0" err="1" smtClean="0">
                <a:latin typeface="Times New Roman"/>
                <a:ea typeface="Calibri"/>
                <a:cs typeface="Times New Roman"/>
              </a:rPr>
              <a:t>gia</a:t>
            </a:r>
            <a:r>
              <a:rPr lang="en-US" sz="3200" dirty="0" smtClean="0">
                <a:latin typeface="Times New Roman"/>
                <a:ea typeface="Calibri"/>
                <a:cs typeface="Times New Roman"/>
              </a:rPr>
              <a:t> </a:t>
            </a:r>
            <a:r>
              <a:rPr lang="en-US" sz="3200" dirty="0" err="1" smtClean="0">
                <a:latin typeface="Times New Roman"/>
                <a:ea typeface="Calibri"/>
                <a:cs typeface="Times New Roman"/>
              </a:rPr>
              <a:t>và</a:t>
            </a:r>
            <a:r>
              <a:rPr lang="en-US" sz="3200" dirty="0" smtClean="0">
                <a:latin typeface="Times New Roman"/>
                <a:ea typeface="Calibri"/>
                <a:cs typeface="Times New Roman"/>
              </a:rPr>
              <a:t> </a:t>
            </a:r>
            <a:r>
              <a:rPr lang="en-US" sz="3200" dirty="0" err="1" smtClean="0">
                <a:latin typeface="Times New Roman"/>
                <a:ea typeface="Calibri"/>
                <a:cs typeface="Times New Roman"/>
              </a:rPr>
              <a:t>vùng</a:t>
            </a:r>
            <a:r>
              <a:rPr lang="en-US" sz="3200" dirty="0" smtClean="0">
                <a:latin typeface="Times New Roman"/>
                <a:ea typeface="Calibri"/>
                <a:cs typeface="Times New Roman"/>
              </a:rPr>
              <a:t> </a:t>
            </a:r>
            <a:r>
              <a:rPr lang="en-US" sz="3200" dirty="0" err="1" smtClean="0">
                <a:latin typeface="Times New Roman"/>
                <a:ea typeface="Calibri"/>
                <a:cs typeface="Times New Roman"/>
              </a:rPr>
              <a:t>lãnh</a:t>
            </a:r>
            <a:r>
              <a:rPr lang="en-US" sz="3200" dirty="0" smtClean="0">
                <a:latin typeface="Times New Roman"/>
                <a:ea typeface="Calibri"/>
                <a:cs typeface="Times New Roman"/>
              </a:rPr>
              <a:t> </a:t>
            </a:r>
            <a:r>
              <a:rPr lang="en-US" sz="3200" dirty="0" err="1" smtClean="0">
                <a:latin typeface="Times New Roman"/>
                <a:ea typeface="Calibri"/>
                <a:cs typeface="Times New Roman"/>
              </a:rPr>
              <a:t>thổ</a:t>
            </a:r>
            <a:endParaRPr lang="vi-VN" sz="3200" dirty="0">
              <a:latin typeface="Calibri"/>
              <a:ea typeface="Calibri"/>
              <a:cs typeface="Times New Roman"/>
            </a:endParaRPr>
          </a:p>
        </p:txBody>
      </p:sp>
    </p:spTree>
    <p:extLst>
      <p:ext uri="{BB962C8B-B14F-4D97-AF65-F5344CB8AC3E}">
        <p14:creationId xmlns:p14="http://schemas.microsoft.com/office/powerpoint/2010/main" val="1335968269"/>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latin typeface="Times New Roman"/>
                <a:ea typeface="Calibri"/>
                <a:cs typeface="Times New Roman"/>
              </a:rPr>
              <a:t>ĐẶC </a:t>
            </a:r>
            <a:r>
              <a:rPr lang="en-US" sz="3200" b="1" dirty="0" smtClean="0">
                <a:latin typeface="Times New Roman"/>
                <a:ea typeface="Calibri"/>
                <a:cs typeface="Times New Roman"/>
              </a:rPr>
              <a:t>TÍNH </a:t>
            </a:r>
            <a:r>
              <a:rPr lang="en-US" sz="3200" b="1" dirty="0">
                <a:latin typeface="Times New Roman"/>
                <a:ea typeface="Calibri"/>
                <a:cs typeface="Times New Roman"/>
              </a:rPr>
              <a:t>CỦA </a:t>
            </a:r>
            <a:r>
              <a:rPr lang="en-US" sz="3200" b="1" dirty="0" smtClean="0">
                <a:latin typeface="Times New Roman"/>
                <a:ea typeface="Calibri"/>
                <a:cs typeface="Times New Roman"/>
              </a:rPr>
              <a:t>VI RÚT </a:t>
            </a:r>
            <a:r>
              <a:rPr lang="en-US" sz="3200" b="1" dirty="0">
                <a:latin typeface="Times New Roman"/>
                <a:ea typeface="Calibri"/>
                <a:cs typeface="Times New Roman"/>
              </a:rPr>
              <a:t>(</a:t>
            </a:r>
            <a:r>
              <a:rPr lang="en-US" sz="3200" b="1" dirty="0" err="1">
                <a:latin typeface="Times New Roman"/>
                <a:ea typeface="Calibri"/>
                <a:cs typeface="Times New Roman"/>
              </a:rPr>
              <a:t>nCoV</a:t>
            </a:r>
            <a:r>
              <a:rPr lang="en-US" sz="3200" b="1" dirty="0">
                <a:latin typeface="Times New Roman"/>
                <a:ea typeface="Calibri"/>
                <a:cs typeface="Times New Roman"/>
              </a:rPr>
              <a:t>)</a:t>
            </a:r>
            <a:endParaRPr lang="en-US" sz="3200" dirty="0"/>
          </a:p>
        </p:txBody>
      </p:sp>
      <p:sp>
        <p:nvSpPr>
          <p:cNvPr id="3" name="Content Placeholder 2"/>
          <p:cNvSpPr>
            <a:spLocks noGrp="1"/>
          </p:cNvSpPr>
          <p:nvPr>
            <p:ph sz="quarter" idx="1"/>
          </p:nvPr>
        </p:nvSpPr>
        <p:spPr/>
        <p:txBody>
          <a:bodyPr/>
          <a:lstStyle/>
          <a:p>
            <a:pPr indent="0" algn="just" fontAlgn="auto">
              <a:lnSpc>
                <a:spcPct val="115000"/>
              </a:lnSpc>
              <a:spcAft>
                <a:spcPts val="400"/>
              </a:spcAft>
              <a:buNone/>
              <a:defRPr/>
            </a:pPr>
            <a:r>
              <a:rPr lang="en-US" sz="3200" dirty="0" smtClean="0">
                <a:latin typeface="Times New Roman"/>
                <a:ea typeface="Calibri"/>
                <a:cs typeface="Times New Roman"/>
              </a:rPr>
              <a:t>- </a:t>
            </a:r>
            <a:r>
              <a:rPr lang="en-US" sz="3200" dirty="0" err="1" smtClean="0">
                <a:latin typeface="Times New Roman"/>
                <a:ea typeface="Calibri"/>
                <a:cs typeface="Times New Roman"/>
              </a:rPr>
              <a:t>Người</a:t>
            </a:r>
            <a:r>
              <a:rPr lang="en-US" sz="3200" dirty="0" smtClean="0">
                <a:latin typeface="Times New Roman"/>
                <a:ea typeface="Calibri"/>
                <a:cs typeface="Times New Roman"/>
              </a:rPr>
              <a:t> </a:t>
            </a:r>
            <a:r>
              <a:rPr lang="en-US" sz="3200" dirty="0" err="1" smtClean="0">
                <a:latin typeface="Times New Roman"/>
                <a:ea typeface="Calibri"/>
                <a:cs typeface="Times New Roman"/>
              </a:rPr>
              <a:t>nhiễm</a:t>
            </a:r>
            <a:r>
              <a:rPr lang="en-US" sz="3200" dirty="0" smtClean="0">
                <a:latin typeface="Times New Roman"/>
                <a:ea typeface="Calibri"/>
                <a:cs typeface="Times New Roman"/>
              </a:rPr>
              <a:t> vi </a:t>
            </a:r>
            <a:r>
              <a:rPr lang="en-US" sz="3200" dirty="0" err="1" smtClean="0">
                <a:latin typeface="Times New Roman"/>
                <a:ea typeface="Calibri"/>
                <a:cs typeface="Times New Roman"/>
              </a:rPr>
              <a:t>rút</a:t>
            </a:r>
            <a:r>
              <a:rPr lang="en-US" sz="3200" dirty="0" smtClean="0">
                <a:latin typeface="Times New Roman"/>
                <a:ea typeface="Calibri"/>
                <a:cs typeface="Times New Roman"/>
              </a:rPr>
              <a:t> </a:t>
            </a:r>
            <a:r>
              <a:rPr lang="en-US" sz="3200" dirty="0" err="1" smtClean="0">
                <a:latin typeface="Times New Roman"/>
                <a:ea typeface="Calibri"/>
                <a:cs typeface="Times New Roman"/>
              </a:rPr>
              <a:t>nCoV</a:t>
            </a:r>
            <a:r>
              <a:rPr lang="en-US" sz="3200" dirty="0" smtClean="0">
                <a:latin typeface="Times New Roman"/>
                <a:ea typeface="Calibri"/>
                <a:cs typeface="Times New Roman"/>
              </a:rPr>
              <a:t> </a:t>
            </a:r>
            <a:r>
              <a:rPr lang="en-US" sz="3200" dirty="0" err="1">
                <a:latin typeface="Times New Roman"/>
                <a:ea typeface="Calibri"/>
                <a:cs typeface="Times New Roman"/>
              </a:rPr>
              <a:t>có</a:t>
            </a:r>
            <a:r>
              <a:rPr lang="en-US" sz="3200" dirty="0">
                <a:latin typeface="Times New Roman"/>
                <a:ea typeface="Calibri"/>
                <a:cs typeface="Times New Roman"/>
              </a:rPr>
              <a:t> </a:t>
            </a:r>
            <a:r>
              <a:rPr lang="en-US" sz="3200" dirty="0" err="1">
                <a:latin typeface="Times New Roman"/>
                <a:ea typeface="Calibri"/>
                <a:cs typeface="Times New Roman"/>
              </a:rPr>
              <a:t>các</a:t>
            </a:r>
            <a:r>
              <a:rPr lang="en-US" sz="3200" dirty="0">
                <a:latin typeface="Times New Roman"/>
                <a:ea typeface="Calibri"/>
                <a:cs typeface="Times New Roman"/>
              </a:rPr>
              <a:t> </a:t>
            </a:r>
            <a:r>
              <a:rPr lang="en-US" sz="3200" dirty="0" err="1">
                <a:latin typeface="Times New Roman"/>
                <a:ea typeface="Calibri"/>
                <a:cs typeface="Times New Roman"/>
              </a:rPr>
              <a:t>triệu</a:t>
            </a:r>
            <a:r>
              <a:rPr lang="en-US" sz="3200" dirty="0">
                <a:latin typeface="Times New Roman"/>
                <a:ea typeface="Calibri"/>
                <a:cs typeface="Times New Roman"/>
              </a:rPr>
              <a:t> </a:t>
            </a:r>
            <a:r>
              <a:rPr lang="en-US" sz="3200" dirty="0" err="1">
                <a:latin typeface="Times New Roman"/>
                <a:ea typeface="Calibri"/>
                <a:cs typeface="Times New Roman"/>
              </a:rPr>
              <a:t>chứng</a:t>
            </a:r>
            <a:r>
              <a:rPr lang="en-US" sz="3200" dirty="0">
                <a:latin typeface="Times New Roman"/>
                <a:ea typeface="Calibri"/>
                <a:cs typeface="Times New Roman"/>
              </a:rPr>
              <a:t> </a:t>
            </a:r>
            <a:r>
              <a:rPr lang="en-US" sz="3200" dirty="0" err="1">
                <a:latin typeface="Times New Roman"/>
                <a:ea typeface="Calibri"/>
                <a:cs typeface="Times New Roman"/>
              </a:rPr>
              <a:t>cấp</a:t>
            </a:r>
            <a:r>
              <a:rPr lang="en-US" sz="3200" dirty="0">
                <a:latin typeface="Times New Roman"/>
                <a:ea typeface="Calibri"/>
                <a:cs typeface="Times New Roman"/>
              </a:rPr>
              <a:t> </a:t>
            </a:r>
            <a:r>
              <a:rPr lang="en-US" sz="3200" dirty="0" err="1">
                <a:latin typeface="Times New Roman"/>
                <a:ea typeface="Calibri"/>
                <a:cs typeface="Times New Roman"/>
              </a:rPr>
              <a:t>tính</a:t>
            </a:r>
            <a:r>
              <a:rPr lang="en-US" sz="3200" dirty="0">
                <a:latin typeface="Times New Roman"/>
                <a:ea typeface="Calibri"/>
                <a:cs typeface="Times New Roman"/>
              </a:rPr>
              <a:t> : Ho, </a:t>
            </a:r>
            <a:r>
              <a:rPr lang="en-US" sz="3200" dirty="0" err="1">
                <a:latin typeface="Times New Roman"/>
                <a:ea typeface="Calibri"/>
                <a:cs typeface="Times New Roman"/>
              </a:rPr>
              <a:t>Sốt</a:t>
            </a:r>
            <a:r>
              <a:rPr lang="en-US" sz="3200" dirty="0">
                <a:latin typeface="Times New Roman"/>
                <a:ea typeface="Calibri"/>
                <a:cs typeface="Times New Roman"/>
              </a:rPr>
              <a:t>, </a:t>
            </a:r>
            <a:r>
              <a:rPr lang="en-US" sz="3200" dirty="0" err="1">
                <a:latin typeface="Times New Roman"/>
                <a:ea typeface="Calibri"/>
                <a:cs typeface="Times New Roman"/>
              </a:rPr>
              <a:t>Khó</a:t>
            </a:r>
            <a:r>
              <a:rPr lang="en-US" sz="3200" dirty="0">
                <a:latin typeface="Times New Roman"/>
                <a:ea typeface="Calibri"/>
                <a:cs typeface="Times New Roman"/>
              </a:rPr>
              <a:t> </a:t>
            </a:r>
            <a:r>
              <a:rPr lang="en-US" sz="3200" dirty="0" err="1">
                <a:latin typeface="Times New Roman"/>
                <a:ea typeface="Calibri"/>
                <a:cs typeface="Times New Roman"/>
              </a:rPr>
              <a:t>thở</a:t>
            </a:r>
            <a:r>
              <a:rPr lang="en-US" sz="3200" dirty="0">
                <a:latin typeface="Times New Roman"/>
                <a:ea typeface="Calibri"/>
                <a:cs typeface="Times New Roman"/>
              </a:rPr>
              <a:t>..., </a:t>
            </a:r>
            <a:r>
              <a:rPr lang="en-US" sz="3200" dirty="0" err="1">
                <a:latin typeface="Times New Roman"/>
                <a:ea typeface="Calibri"/>
                <a:cs typeface="Times New Roman"/>
              </a:rPr>
              <a:t>có</a:t>
            </a:r>
            <a:r>
              <a:rPr lang="en-US" sz="3200" dirty="0">
                <a:latin typeface="Times New Roman"/>
                <a:ea typeface="Calibri"/>
                <a:cs typeface="Times New Roman"/>
              </a:rPr>
              <a:t> </a:t>
            </a:r>
            <a:r>
              <a:rPr lang="en-US" sz="3200" dirty="0" err="1">
                <a:latin typeface="Times New Roman"/>
                <a:ea typeface="Calibri"/>
                <a:cs typeface="Times New Roman"/>
              </a:rPr>
              <a:t>thể</a:t>
            </a:r>
            <a:r>
              <a:rPr lang="en-US" sz="3200" dirty="0">
                <a:latin typeface="Times New Roman"/>
                <a:ea typeface="Calibri"/>
                <a:cs typeface="Times New Roman"/>
              </a:rPr>
              <a:t> </a:t>
            </a:r>
            <a:r>
              <a:rPr lang="en-US" sz="3200" dirty="0" err="1">
                <a:latin typeface="Times New Roman"/>
                <a:ea typeface="Calibri"/>
                <a:cs typeface="Times New Roman"/>
              </a:rPr>
              <a:t>diễn</a:t>
            </a:r>
            <a:r>
              <a:rPr lang="en-US" sz="3200" dirty="0">
                <a:latin typeface="Times New Roman"/>
                <a:ea typeface="Calibri"/>
                <a:cs typeface="Times New Roman"/>
              </a:rPr>
              <a:t> </a:t>
            </a:r>
            <a:r>
              <a:rPr lang="en-US" sz="3200" dirty="0" err="1">
                <a:latin typeface="Times New Roman"/>
                <a:ea typeface="Calibri"/>
                <a:cs typeface="Times New Roman"/>
              </a:rPr>
              <a:t>biến</a:t>
            </a:r>
            <a:r>
              <a:rPr lang="en-US" sz="3200" dirty="0">
                <a:latin typeface="Times New Roman"/>
                <a:ea typeface="Calibri"/>
                <a:cs typeface="Times New Roman"/>
              </a:rPr>
              <a:t> </a:t>
            </a:r>
            <a:r>
              <a:rPr lang="en-US" sz="3200" dirty="0" err="1">
                <a:latin typeface="Times New Roman"/>
                <a:ea typeface="Calibri"/>
                <a:cs typeface="Times New Roman"/>
              </a:rPr>
              <a:t>đến</a:t>
            </a:r>
            <a:r>
              <a:rPr lang="en-US" sz="3200" dirty="0">
                <a:latin typeface="Times New Roman"/>
                <a:ea typeface="Calibri"/>
                <a:cs typeface="Times New Roman"/>
              </a:rPr>
              <a:t> </a:t>
            </a:r>
            <a:r>
              <a:rPr lang="en-US" sz="3200" dirty="0" err="1">
                <a:latin typeface="Times New Roman"/>
                <a:ea typeface="Calibri"/>
                <a:cs typeface="Times New Roman"/>
              </a:rPr>
              <a:t>viêm</a:t>
            </a:r>
            <a:r>
              <a:rPr lang="en-US" sz="3200" dirty="0">
                <a:latin typeface="Times New Roman"/>
                <a:ea typeface="Calibri"/>
                <a:cs typeface="Times New Roman"/>
              </a:rPr>
              <a:t> </a:t>
            </a:r>
            <a:r>
              <a:rPr lang="en-US" sz="3200" dirty="0" err="1">
                <a:latin typeface="Times New Roman"/>
                <a:ea typeface="Calibri"/>
                <a:cs typeface="Times New Roman"/>
              </a:rPr>
              <a:t>phổi</a:t>
            </a:r>
            <a:r>
              <a:rPr lang="en-US" sz="3200" dirty="0">
                <a:latin typeface="Times New Roman"/>
                <a:ea typeface="Calibri"/>
                <a:cs typeface="Times New Roman"/>
              </a:rPr>
              <a:t> </a:t>
            </a:r>
            <a:r>
              <a:rPr lang="en-US" sz="3200" dirty="0" err="1">
                <a:latin typeface="Times New Roman"/>
                <a:ea typeface="Calibri"/>
                <a:cs typeface="Times New Roman"/>
              </a:rPr>
              <a:t>nặng</a:t>
            </a:r>
            <a:r>
              <a:rPr lang="en-US" sz="3200" dirty="0">
                <a:latin typeface="Times New Roman"/>
                <a:ea typeface="Calibri"/>
                <a:cs typeface="Times New Roman"/>
              </a:rPr>
              <a:t>, </a:t>
            </a:r>
            <a:r>
              <a:rPr lang="en-US" sz="3200" dirty="0" err="1">
                <a:latin typeface="Times New Roman"/>
                <a:ea typeface="Calibri"/>
                <a:cs typeface="Times New Roman"/>
              </a:rPr>
              <a:t>suy</a:t>
            </a:r>
            <a:r>
              <a:rPr lang="en-US" sz="3200" dirty="0">
                <a:latin typeface="Times New Roman"/>
                <a:ea typeface="Calibri"/>
                <a:cs typeface="Times New Roman"/>
              </a:rPr>
              <a:t> </a:t>
            </a:r>
            <a:r>
              <a:rPr lang="en-US" sz="3200" dirty="0" err="1">
                <a:latin typeface="Times New Roman"/>
                <a:ea typeface="Calibri"/>
                <a:cs typeface="Times New Roman"/>
              </a:rPr>
              <a:t>hô</a:t>
            </a:r>
            <a:r>
              <a:rPr lang="en-US" sz="3200" dirty="0">
                <a:latin typeface="Times New Roman"/>
                <a:ea typeface="Calibri"/>
                <a:cs typeface="Times New Roman"/>
              </a:rPr>
              <a:t> </a:t>
            </a:r>
            <a:r>
              <a:rPr lang="en-US" sz="3200" dirty="0" err="1">
                <a:latin typeface="Times New Roman"/>
                <a:ea typeface="Calibri"/>
                <a:cs typeface="Times New Roman"/>
              </a:rPr>
              <a:t>hấp</a:t>
            </a:r>
            <a:r>
              <a:rPr lang="en-US" sz="3200" dirty="0">
                <a:latin typeface="Times New Roman"/>
                <a:ea typeface="Calibri"/>
                <a:cs typeface="Times New Roman"/>
              </a:rPr>
              <a:t> </a:t>
            </a:r>
            <a:r>
              <a:rPr lang="en-US" sz="3200" dirty="0" err="1">
                <a:latin typeface="Times New Roman"/>
                <a:ea typeface="Calibri"/>
                <a:cs typeface="Times New Roman"/>
              </a:rPr>
              <a:t>cấp</a:t>
            </a:r>
            <a:r>
              <a:rPr lang="en-US" sz="3200" dirty="0">
                <a:latin typeface="Times New Roman"/>
                <a:ea typeface="Calibri"/>
                <a:cs typeface="Times New Roman"/>
              </a:rPr>
              <a:t> </a:t>
            </a:r>
            <a:r>
              <a:rPr lang="en-US" sz="3200" dirty="0" err="1">
                <a:latin typeface="Times New Roman"/>
                <a:ea typeface="Calibri"/>
                <a:cs typeface="Times New Roman"/>
              </a:rPr>
              <a:t>tiến</a:t>
            </a:r>
            <a:r>
              <a:rPr lang="en-US" sz="3200" dirty="0">
                <a:latin typeface="Times New Roman"/>
                <a:ea typeface="Calibri"/>
                <a:cs typeface="Times New Roman"/>
              </a:rPr>
              <a:t> </a:t>
            </a:r>
            <a:r>
              <a:rPr lang="en-US" sz="3200" dirty="0" err="1">
                <a:latin typeface="Times New Roman"/>
                <a:ea typeface="Calibri"/>
                <a:cs typeface="Times New Roman"/>
              </a:rPr>
              <a:t>triển</a:t>
            </a:r>
            <a:r>
              <a:rPr lang="en-US" sz="3200" dirty="0">
                <a:latin typeface="Times New Roman"/>
                <a:ea typeface="Calibri"/>
                <a:cs typeface="Times New Roman"/>
              </a:rPr>
              <a:t> </a:t>
            </a:r>
            <a:r>
              <a:rPr lang="en-US" sz="3200" dirty="0" err="1">
                <a:latin typeface="Times New Roman"/>
                <a:ea typeface="Calibri"/>
                <a:cs typeface="Times New Roman"/>
              </a:rPr>
              <a:t>và</a:t>
            </a:r>
            <a:r>
              <a:rPr lang="en-US" sz="3200" dirty="0">
                <a:latin typeface="Times New Roman"/>
                <a:ea typeface="Calibri"/>
                <a:cs typeface="Times New Roman"/>
              </a:rPr>
              <a:t> </a:t>
            </a:r>
            <a:r>
              <a:rPr lang="en-US" sz="3200" dirty="0" err="1">
                <a:latin typeface="Times New Roman"/>
                <a:ea typeface="Calibri"/>
                <a:cs typeface="Times New Roman"/>
              </a:rPr>
              <a:t>tử</a:t>
            </a:r>
            <a:r>
              <a:rPr lang="en-US" sz="3200" dirty="0">
                <a:latin typeface="Times New Roman"/>
                <a:ea typeface="Calibri"/>
                <a:cs typeface="Times New Roman"/>
              </a:rPr>
              <a:t> </a:t>
            </a:r>
            <a:r>
              <a:rPr lang="en-US" sz="3200" dirty="0" err="1">
                <a:latin typeface="Times New Roman"/>
                <a:ea typeface="Calibri"/>
                <a:cs typeface="Times New Roman"/>
              </a:rPr>
              <a:t>vong</a:t>
            </a:r>
            <a:r>
              <a:rPr lang="en-US" sz="3200" dirty="0">
                <a:latin typeface="Times New Roman"/>
                <a:ea typeface="Calibri"/>
                <a:cs typeface="Times New Roman"/>
              </a:rPr>
              <a:t>, </a:t>
            </a:r>
            <a:r>
              <a:rPr lang="en-US" sz="3200" dirty="0" err="1">
                <a:latin typeface="Times New Roman"/>
                <a:ea typeface="Calibri"/>
                <a:cs typeface="Times New Roman"/>
              </a:rPr>
              <a:t>đặc</a:t>
            </a:r>
            <a:r>
              <a:rPr lang="en-US" sz="3200" dirty="0">
                <a:latin typeface="Times New Roman"/>
                <a:ea typeface="Calibri"/>
                <a:cs typeface="Times New Roman"/>
              </a:rPr>
              <a:t> </a:t>
            </a:r>
            <a:r>
              <a:rPr lang="en-US" sz="3200" dirty="0" err="1">
                <a:latin typeface="Times New Roman"/>
                <a:ea typeface="Calibri"/>
                <a:cs typeface="Times New Roman"/>
              </a:rPr>
              <a:t>biệt</a:t>
            </a:r>
            <a:r>
              <a:rPr lang="en-US" sz="3200" dirty="0">
                <a:latin typeface="Times New Roman"/>
                <a:ea typeface="Calibri"/>
                <a:cs typeface="Times New Roman"/>
              </a:rPr>
              <a:t> </a:t>
            </a:r>
            <a:r>
              <a:rPr lang="en-US" sz="3200" dirty="0" err="1">
                <a:latin typeface="Times New Roman"/>
                <a:ea typeface="Calibri"/>
                <a:cs typeface="Times New Roman"/>
              </a:rPr>
              <a:t>những</a:t>
            </a:r>
            <a:r>
              <a:rPr lang="en-US" sz="3200" dirty="0">
                <a:latin typeface="Times New Roman"/>
                <a:ea typeface="Calibri"/>
                <a:cs typeface="Times New Roman"/>
              </a:rPr>
              <a:t> </a:t>
            </a:r>
            <a:r>
              <a:rPr lang="en-US" sz="3200" dirty="0" err="1">
                <a:latin typeface="Times New Roman"/>
                <a:ea typeface="Calibri"/>
                <a:cs typeface="Times New Roman"/>
              </a:rPr>
              <a:t>người</a:t>
            </a:r>
            <a:r>
              <a:rPr lang="en-US" sz="3200" dirty="0">
                <a:latin typeface="Times New Roman"/>
                <a:ea typeface="Calibri"/>
                <a:cs typeface="Times New Roman"/>
              </a:rPr>
              <a:t> </a:t>
            </a:r>
            <a:r>
              <a:rPr lang="en-US" sz="3200" dirty="0" err="1">
                <a:latin typeface="Times New Roman"/>
                <a:ea typeface="Calibri"/>
                <a:cs typeface="Times New Roman"/>
              </a:rPr>
              <a:t>có</a:t>
            </a:r>
            <a:r>
              <a:rPr lang="en-US" sz="3200" dirty="0">
                <a:latin typeface="Times New Roman"/>
                <a:ea typeface="Calibri"/>
                <a:cs typeface="Times New Roman"/>
              </a:rPr>
              <a:t> </a:t>
            </a:r>
            <a:r>
              <a:rPr lang="en-US" sz="3200" dirty="0" err="1">
                <a:latin typeface="Times New Roman"/>
                <a:ea typeface="Calibri"/>
                <a:cs typeface="Times New Roman"/>
              </a:rPr>
              <a:t>bệnh</a:t>
            </a:r>
            <a:r>
              <a:rPr lang="en-US" sz="3200" dirty="0">
                <a:latin typeface="Times New Roman"/>
                <a:ea typeface="Calibri"/>
                <a:cs typeface="Times New Roman"/>
              </a:rPr>
              <a:t> </a:t>
            </a:r>
            <a:r>
              <a:rPr lang="en-US" sz="3200" dirty="0" err="1">
                <a:latin typeface="Times New Roman"/>
                <a:ea typeface="Calibri"/>
                <a:cs typeface="Times New Roman"/>
              </a:rPr>
              <a:t>mạn</a:t>
            </a:r>
            <a:r>
              <a:rPr lang="en-US" sz="3200" dirty="0">
                <a:latin typeface="Times New Roman"/>
                <a:ea typeface="Calibri"/>
                <a:cs typeface="Times New Roman"/>
              </a:rPr>
              <a:t> </a:t>
            </a:r>
            <a:r>
              <a:rPr lang="en-US" sz="3200" dirty="0" err="1">
                <a:latin typeface="Times New Roman"/>
                <a:ea typeface="Calibri"/>
                <a:cs typeface="Times New Roman"/>
              </a:rPr>
              <a:t>tính</a:t>
            </a:r>
            <a:r>
              <a:rPr lang="en-US" sz="3200" dirty="0">
                <a:latin typeface="Times New Roman"/>
                <a:ea typeface="Calibri"/>
                <a:cs typeface="Times New Roman"/>
              </a:rPr>
              <a:t>, </a:t>
            </a:r>
            <a:r>
              <a:rPr lang="en-US" sz="3200" dirty="0" err="1">
                <a:latin typeface="Times New Roman"/>
                <a:ea typeface="Calibri"/>
                <a:cs typeface="Times New Roman"/>
              </a:rPr>
              <a:t>suy</a:t>
            </a:r>
            <a:r>
              <a:rPr lang="en-US" sz="3200" dirty="0">
                <a:latin typeface="Times New Roman"/>
                <a:ea typeface="Calibri"/>
                <a:cs typeface="Times New Roman"/>
              </a:rPr>
              <a:t> </a:t>
            </a:r>
            <a:r>
              <a:rPr lang="en-US" sz="3200" dirty="0" err="1">
                <a:latin typeface="Times New Roman"/>
                <a:ea typeface="Calibri"/>
                <a:cs typeface="Times New Roman"/>
              </a:rPr>
              <a:t>giảm</a:t>
            </a:r>
            <a:r>
              <a:rPr lang="en-US" sz="3200" dirty="0">
                <a:latin typeface="Times New Roman"/>
                <a:ea typeface="Calibri"/>
                <a:cs typeface="Times New Roman"/>
              </a:rPr>
              <a:t> </a:t>
            </a:r>
            <a:r>
              <a:rPr lang="en-US" sz="3200" dirty="0" err="1">
                <a:latin typeface="Times New Roman"/>
                <a:ea typeface="Calibri"/>
                <a:cs typeface="Times New Roman"/>
              </a:rPr>
              <a:t>miễn</a:t>
            </a:r>
            <a:r>
              <a:rPr lang="en-US" sz="3200" dirty="0">
                <a:latin typeface="Times New Roman"/>
                <a:ea typeface="Calibri"/>
                <a:cs typeface="Times New Roman"/>
              </a:rPr>
              <a:t> </a:t>
            </a:r>
            <a:r>
              <a:rPr lang="en-US" sz="3200" dirty="0" err="1">
                <a:latin typeface="Times New Roman"/>
                <a:ea typeface="Calibri"/>
                <a:cs typeface="Times New Roman"/>
              </a:rPr>
              <a:t>dịch</a:t>
            </a:r>
            <a:r>
              <a:rPr lang="en-US" sz="3200" dirty="0">
                <a:latin typeface="Times New Roman"/>
                <a:ea typeface="Calibri"/>
                <a:cs typeface="Times New Roman"/>
              </a:rPr>
              <a:t>.</a:t>
            </a:r>
            <a:endParaRPr lang="vi-VN" sz="3200" dirty="0">
              <a:latin typeface="Calibri"/>
              <a:ea typeface="Calibri"/>
              <a:cs typeface="Times New Roman"/>
            </a:endParaRPr>
          </a:p>
          <a:p>
            <a:pPr indent="457200" algn="just" fontAlgn="auto">
              <a:lnSpc>
                <a:spcPct val="115000"/>
              </a:lnSpc>
              <a:spcAft>
                <a:spcPts val="400"/>
              </a:spcAft>
              <a:defRPr/>
            </a:pPr>
            <a:r>
              <a:rPr lang="en-US" sz="3200" dirty="0">
                <a:latin typeface="Times New Roman"/>
                <a:ea typeface="Calibri"/>
                <a:cs typeface="Times New Roman"/>
              </a:rPr>
              <a:t> </a:t>
            </a:r>
            <a:r>
              <a:rPr lang="en-US" sz="3200" dirty="0" err="1">
                <a:latin typeface="Times New Roman"/>
                <a:ea typeface="Calibri"/>
                <a:cs typeface="Times New Roman"/>
              </a:rPr>
              <a:t>Hiện</a:t>
            </a:r>
            <a:r>
              <a:rPr lang="en-US" sz="3200" dirty="0">
                <a:latin typeface="Times New Roman"/>
                <a:ea typeface="Calibri"/>
                <a:cs typeface="Times New Roman"/>
              </a:rPr>
              <a:t> nay </a:t>
            </a:r>
            <a:r>
              <a:rPr lang="en-US" sz="3200" dirty="0" err="1">
                <a:latin typeface="Times New Roman"/>
                <a:ea typeface="Calibri"/>
                <a:cs typeface="Times New Roman"/>
              </a:rPr>
              <a:t>chưa</a:t>
            </a:r>
            <a:r>
              <a:rPr lang="en-US" sz="3200" dirty="0">
                <a:latin typeface="Times New Roman"/>
                <a:ea typeface="Calibri"/>
                <a:cs typeface="Times New Roman"/>
              </a:rPr>
              <a:t> </a:t>
            </a:r>
            <a:r>
              <a:rPr lang="en-US" sz="3200" dirty="0" err="1">
                <a:latin typeface="Times New Roman"/>
                <a:ea typeface="Calibri"/>
                <a:cs typeface="Times New Roman"/>
              </a:rPr>
              <a:t>có</a:t>
            </a:r>
            <a:r>
              <a:rPr lang="en-US" sz="3200" dirty="0">
                <a:latin typeface="Times New Roman"/>
                <a:ea typeface="Calibri"/>
                <a:cs typeface="Times New Roman"/>
              </a:rPr>
              <a:t> </a:t>
            </a:r>
            <a:r>
              <a:rPr lang="en-US" sz="3200" dirty="0" err="1">
                <a:latin typeface="Times New Roman"/>
                <a:ea typeface="Calibri"/>
                <a:cs typeface="Times New Roman"/>
              </a:rPr>
              <a:t>thuốc</a:t>
            </a:r>
            <a:r>
              <a:rPr lang="en-US" sz="3200" dirty="0">
                <a:latin typeface="Times New Roman"/>
                <a:ea typeface="Calibri"/>
                <a:cs typeface="Times New Roman"/>
              </a:rPr>
              <a:t> </a:t>
            </a:r>
            <a:r>
              <a:rPr lang="en-US" sz="3200" dirty="0" err="1">
                <a:latin typeface="Times New Roman"/>
                <a:ea typeface="Calibri"/>
                <a:cs typeface="Times New Roman"/>
              </a:rPr>
              <a:t>vắc</a:t>
            </a:r>
            <a:r>
              <a:rPr lang="en-US" sz="3200" dirty="0">
                <a:latin typeface="Times New Roman"/>
                <a:ea typeface="Calibri"/>
                <a:cs typeface="Times New Roman"/>
              </a:rPr>
              <a:t> </a:t>
            </a:r>
            <a:r>
              <a:rPr lang="en-US" sz="3200" dirty="0" err="1">
                <a:latin typeface="Times New Roman"/>
                <a:ea typeface="Calibri"/>
                <a:cs typeface="Times New Roman"/>
              </a:rPr>
              <a:t>xin</a:t>
            </a:r>
            <a:r>
              <a:rPr lang="en-US" sz="3200" dirty="0">
                <a:latin typeface="Times New Roman"/>
                <a:ea typeface="Calibri"/>
                <a:cs typeface="Times New Roman"/>
              </a:rPr>
              <a:t> </a:t>
            </a:r>
            <a:r>
              <a:rPr lang="en-US" sz="3200" dirty="0" err="1">
                <a:latin typeface="Times New Roman"/>
                <a:ea typeface="Calibri"/>
                <a:cs typeface="Times New Roman"/>
              </a:rPr>
              <a:t>phòng</a:t>
            </a:r>
            <a:r>
              <a:rPr lang="en-US" sz="3200" dirty="0">
                <a:latin typeface="Times New Roman"/>
                <a:ea typeface="Calibri"/>
                <a:cs typeface="Times New Roman"/>
              </a:rPr>
              <a:t> </a:t>
            </a:r>
            <a:r>
              <a:rPr lang="en-US" sz="3200" dirty="0" err="1">
                <a:latin typeface="Times New Roman"/>
                <a:ea typeface="Calibri"/>
                <a:cs typeface="Times New Roman"/>
              </a:rPr>
              <a:t>bệnh</a:t>
            </a:r>
            <a:r>
              <a:rPr lang="en-US" sz="3200" dirty="0">
                <a:latin typeface="Times New Roman"/>
                <a:ea typeface="Calibri"/>
                <a:cs typeface="Times New Roman"/>
              </a:rPr>
              <a:t> </a:t>
            </a:r>
            <a:r>
              <a:rPr lang="en-US" sz="3200" dirty="0" err="1">
                <a:latin typeface="Times New Roman"/>
                <a:ea typeface="Calibri"/>
                <a:cs typeface="Times New Roman"/>
              </a:rPr>
              <a:t>và</a:t>
            </a:r>
            <a:r>
              <a:rPr lang="en-US" sz="3200" dirty="0">
                <a:latin typeface="Times New Roman"/>
                <a:ea typeface="Calibri"/>
                <a:cs typeface="Times New Roman"/>
              </a:rPr>
              <a:t> </a:t>
            </a:r>
            <a:r>
              <a:rPr lang="en-US" sz="3200" dirty="0" err="1">
                <a:latin typeface="Times New Roman"/>
                <a:ea typeface="Calibri"/>
                <a:cs typeface="Times New Roman"/>
              </a:rPr>
              <a:t>chưa</a:t>
            </a:r>
            <a:r>
              <a:rPr lang="en-US" sz="3200" dirty="0">
                <a:latin typeface="Times New Roman"/>
                <a:ea typeface="Calibri"/>
                <a:cs typeface="Times New Roman"/>
              </a:rPr>
              <a:t> </a:t>
            </a:r>
            <a:r>
              <a:rPr lang="en-US" sz="3200" dirty="0" err="1">
                <a:latin typeface="Times New Roman"/>
                <a:ea typeface="Calibri"/>
                <a:cs typeface="Times New Roman"/>
              </a:rPr>
              <a:t>có</a:t>
            </a:r>
            <a:r>
              <a:rPr lang="en-US" sz="3200" dirty="0">
                <a:latin typeface="Times New Roman"/>
                <a:ea typeface="Calibri"/>
                <a:cs typeface="Times New Roman"/>
              </a:rPr>
              <a:t> </a:t>
            </a:r>
            <a:r>
              <a:rPr lang="en-US" sz="3200" dirty="0" err="1">
                <a:latin typeface="Times New Roman"/>
                <a:ea typeface="Calibri"/>
                <a:cs typeface="Times New Roman"/>
              </a:rPr>
              <a:t>thuốc</a:t>
            </a:r>
            <a:r>
              <a:rPr lang="en-US" sz="3200" dirty="0">
                <a:latin typeface="Times New Roman"/>
                <a:ea typeface="Calibri"/>
                <a:cs typeface="Times New Roman"/>
              </a:rPr>
              <a:t> </a:t>
            </a:r>
            <a:r>
              <a:rPr lang="en-US" sz="3200" dirty="0" err="1">
                <a:latin typeface="Times New Roman"/>
                <a:ea typeface="Calibri"/>
                <a:cs typeface="Times New Roman"/>
              </a:rPr>
              <a:t>điều</a:t>
            </a:r>
            <a:r>
              <a:rPr lang="en-US" sz="3200" dirty="0">
                <a:latin typeface="Times New Roman"/>
                <a:ea typeface="Calibri"/>
                <a:cs typeface="Times New Roman"/>
              </a:rPr>
              <a:t> </a:t>
            </a:r>
            <a:r>
              <a:rPr lang="en-US" sz="3200" dirty="0" err="1">
                <a:latin typeface="Times New Roman"/>
                <a:ea typeface="Calibri"/>
                <a:cs typeface="Times New Roman"/>
              </a:rPr>
              <a:t>trị</a:t>
            </a:r>
            <a:r>
              <a:rPr lang="en-US" sz="3200" dirty="0">
                <a:latin typeface="Times New Roman"/>
                <a:ea typeface="Calibri"/>
                <a:cs typeface="Times New Roman"/>
              </a:rPr>
              <a:t> </a:t>
            </a:r>
            <a:r>
              <a:rPr lang="en-US" sz="3200" dirty="0" err="1">
                <a:latin typeface="Times New Roman"/>
                <a:ea typeface="Calibri"/>
                <a:cs typeface="Times New Roman"/>
              </a:rPr>
              <a:t>đặc</a:t>
            </a:r>
            <a:r>
              <a:rPr lang="en-US" sz="3200" dirty="0">
                <a:latin typeface="Times New Roman"/>
                <a:ea typeface="Calibri"/>
                <a:cs typeface="Times New Roman"/>
              </a:rPr>
              <a:t> </a:t>
            </a:r>
            <a:r>
              <a:rPr lang="en-US" sz="3200" dirty="0" err="1">
                <a:latin typeface="Times New Roman"/>
                <a:ea typeface="Calibri"/>
                <a:cs typeface="Times New Roman"/>
              </a:rPr>
              <a:t>hiệu</a:t>
            </a:r>
            <a:endParaRPr lang="vi-VN" sz="3200" dirty="0">
              <a:latin typeface="Calibri"/>
              <a:ea typeface="Calibri"/>
              <a:cs typeface="Times New Roman"/>
            </a:endParaRPr>
          </a:p>
        </p:txBody>
      </p:sp>
      <p:sp>
        <p:nvSpPr>
          <p:cNvPr id="4" name="Slide Number Placeholder 3"/>
          <p:cNvSpPr>
            <a:spLocks noGrp="1"/>
          </p:cNvSpPr>
          <p:nvPr>
            <p:ph type="sldNum" sz="quarter" idx="12"/>
          </p:nvPr>
        </p:nvSpPr>
        <p:spPr/>
        <p:txBody>
          <a:bodyPr>
            <a:normAutofit fontScale="85000" lnSpcReduction="20000"/>
          </a:bodyPr>
          <a:lstStyle/>
          <a:p>
            <a:fld id="{1C002DC4-11D6-4B94-A14D-453C5D349B86}" type="slidenum">
              <a:rPr lang="en-US" altLang="en-US" smtClean="0"/>
              <a:pPr/>
              <a:t>6</a:t>
            </a:fld>
            <a:endParaRPr lang="en-US" altLang="en-US" dirty="0"/>
          </a:p>
        </p:txBody>
      </p:sp>
    </p:spTree>
    <p:extLst>
      <p:ext uri="{BB962C8B-B14F-4D97-AF65-F5344CB8AC3E}">
        <p14:creationId xmlns:p14="http://schemas.microsoft.com/office/powerpoint/2010/main" val="3383249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114300" indent="0" algn="ctr" fontAlgn="auto">
              <a:lnSpc>
                <a:spcPct val="115000"/>
              </a:lnSpc>
              <a:spcAft>
                <a:spcPts val="400"/>
              </a:spcAft>
              <a:defRPr/>
            </a:pPr>
            <a:r>
              <a:rPr lang="en-US" sz="3200" b="1" dirty="0" smtClean="0">
                <a:ea typeface="Calibri"/>
                <a:cs typeface="Times New Roman"/>
              </a:rPr>
              <a:t>3. ĐƯỜNG LÂY TRUYỀN </a:t>
            </a:r>
            <a:br>
              <a:rPr lang="en-US" sz="3200" b="1" dirty="0" smtClean="0">
                <a:ea typeface="Calibri"/>
                <a:cs typeface="Times New Roman"/>
              </a:rPr>
            </a:br>
            <a:r>
              <a:rPr lang="en-US" sz="3200" b="1" dirty="0" smtClean="0">
                <a:ea typeface="Calibri"/>
                <a:cs typeface="Times New Roman"/>
              </a:rPr>
              <a:t>DO VI RÚT </a:t>
            </a:r>
            <a:r>
              <a:rPr lang="en-US" sz="3200" b="1" dirty="0" err="1" smtClean="0">
                <a:ea typeface="Calibri"/>
                <a:cs typeface="Times New Roman"/>
              </a:rPr>
              <a:t>nCoV</a:t>
            </a:r>
            <a:endParaRPr lang="en-US" sz="3200" b="1" dirty="0">
              <a:ea typeface="Calibri"/>
              <a:cs typeface="Times New Roman"/>
            </a:endParaRPr>
          </a:p>
        </p:txBody>
      </p:sp>
      <p:sp>
        <p:nvSpPr>
          <p:cNvPr id="3" name="Content Placeholder 2"/>
          <p:cNvSpPr>
            <a:spLocks noGrp="1"/>
          </p:cNvSpPr>
          <p:nvPr>
            <p:ph sz="quarter" idx="1"/>
          </p:nvPr>
        </p:nvSpPr>
        <p:spPr>
          <a:xfrm>
            <a:off x="612648" y="1600200"/>
            <a:ext cx="8153400" cy="5257800"/>
          </a:xfrm>
        </p:spPr>
        <p:txBody>
          <a:bodyPr/>
          <a:lstStyle/>
          <a:p>
            <a:pPr marL="114300" indent="0" algn="just" fontAlgn="auto">
              <a:lnSpc>
                <a:spcPct val="115000"/>
              </a:lnSpc>
              <a:spcAft>
                <a:spcPts val="400"/>
              </a:spcAft>
              <a:buFont typeface="Arial" pitchFamily="34" charset="0"/>
              <a:buNone/>
              <a:defRPr/>
            </a:pPr>
            <a:r>
              <a:rPr lang="en-US" sz="3200" dirty="0">
                <a:latin typeface="Times New Roman"/>
                <a:ea typeface="Calibri"/>
                <a:cs typeface="Times New Roman"/>
              </a:rPr>
              <a:t>- </a:t>
            </a:r>
            <a:r>
              <a:rPr lang="en-US" sz="3200" dirty="0" err="1">
                <a:latin typeface="Times New Roman"/>
                <a:ea typeface="Calibri"/>
                <a:cs typeface="Times New Roman"/>
              </a:rPr>
              <a:t>Nguồn</a:t>
            </a:r>
            <a:r>
              <a:rPr lang="en-US" sz="3200" dirty="0">
                <a:latin typeface="Times New Roman"/>
                <a:ea typeface="Calibri"/>
                <a:cs typeface="Times New Roman"/>
              </a:rPr>
              <a:t> </a:t>
            </a:r>
            <a:r>
              <a:rPr lang="en-US" sz="3200" dirty="0" err="1">
                <a:latin typeface="Times New Roman"/>
                <a:ea typeface="Calibri"/>
                <a:cs typeface="Times New Roman"/>
              </a:rPr>
              <a:t>lây</a:t>
            </a:r>
            <a:r>
              <a:rPr lang="en-US" sz="3200" dirty="0">
                <a:latin typeface="Times New Roman"/>
                <a:ea typeface="Calibri"/>
                <a:cs typeface="Times New Roman"/>
              </a:rPr>
              <a:t> </a:t>
            </a:r>
            <a:r>
              <a:rPr lang="en-US" sz="3200" dirty="0" err="1">
                <a:latin typeface="Times New Roman"/>
                <a:ea typeface="Calibri"/>
                <a:cs typeface="Times New Roman"/>
              </a:rPr>
              <a:t>chính</a:t>
            </a:r>
            <a:r>
              <a:rPr lang="en-US" sz="3200" dirty="0">
                <a:latin typeface="Times New Roman"/>
                <a:ea typeface="Calibri"/>
                <a:cs typeface="Times New Roman"/>
              </a:rPr>
              <a:t> </a:t>
            </a:r>
            <a:r>
              <a:rPr lang="en-US" sz="3200" dirty="0" err="1">
                <a:latin typeface="Times New Roman"/>
                <a:ea typeface="Calibri"/>
                <a:cs typeface="Times New Roman"/>
              </a:rPr>
              <a:t>từ</a:t>
            </a:r>
            <a:r>
              <a:rPr lang="en-US" sz="3200" dirty="0">
                <a:latin typeface="Times New Roman"/>
                <a:ea typeface="Calibri"/>
                <a:cs typeface="Times New Roman"/>
              </a:rPr>
              <a:t> </a:t>
            </a:r>
            <a:r>
              <a:rPr lang="en-US" sz="3200" dirty="0" err="1">
                <a:latin typeface="Times New Roman"/>
                <a:ea typeface="Calibri"/>
                <a:cs typeface="Times New Roman"/>
              </a:rPr>
              <a:t>động</a:t>
            </a:r>
            <a:r>
              <a:rPr lang="en-US" sz="3200" dirty="0">
                <a:latin typeface="Times New Roman"/>
                <a:ea typeface="Calibri"/>
                <a:cs typeface="Times New Roman"/>
              </a:rPr>
              <a:t> </a:t>
            </a:r>
            <a:r>
              <a:rPr lang="en-US" sz="3200" dirty="0" err="1">
                <a:latin typeface="Times New Roman"/>
                <a:ea typeface="Calibri"/>
                <a:cs typeface="Times New Roman"/>
              </a:rPr>
              <a:t>vật</a:t>
            </a:r>
            <a:r>
              <a:rPr lang="en-US" sz="3200" dirty="0">
                <a:latin typeface="Times New Roman"/>
                <a:ea typeface="Calibri"/>
                <a:cs typeface="Times New Roman"/>
              </a:rPr>
              <a:t>; </a:t>
            </a:r>
            <a:r>
              <a:rPr lang="en-US" sz="3200" dirty="0" err="1">
                <a:latin typeface="Times New Roman"/>
                <a:ea typeface="Calibri"/>
                <a:cs typeface="Times New Roman"/>
              </a:rPr>
              <a:t>bệnh</a:t>
            </a:r>
            <a:r>
              <a:rPr lang="en-US" sz="3200" dirty="0">
                <a:latin typeface="Times New Roman"/>
                <a:ea typeface="Calibri"/>
                <a:cs typeface="Times New Roman"/>
              </a:rPr>
              <a:t> </a:t>
            </a:r>
            <a:r>
              <a:rPr lang="en-US" sz="3200" dirty="0" err="1">
                <a:latin typeface="Times New Roman"/>
                <a:ea typeface="Calibri"/>
                <a:cs typeface="Times New Roman"/>
              </a:rPr>
              <a:t>lây</a:t>
            </a:r>
            <a:r>
              <a:rPr lang="en-US" sz="3200" dirty="0">
                <a:latin typeface="Times New Roman"/>
                <a:ea typeface="Calibri"/>
                <a:cs typeface="Times New Roman"/>
              </a:rPr>
              <a:t> </a:t>
            </a:r>
            <a:r>
              <a:rPr lang="en-US" sz="3200" dirty="0" err="1">
                <a:latin typeface="Times New Roman"/>
                <a:ea typeface="Calibri"/>
                <a:cs typeface="Times New Roman"/>
              </a:rPr>
              <a:t>truyền</a:t>
            </a:r>
            <a:r>
              <a:rPr lang="en-US" sz="3200" dirty="0">
                <a:latin typeface="Times New Roman"/>
                <a:ea typeface="Calibri"/>
                <a:cs typeface="Times New Roman"/>
              </a:rPr>
              <a:t> </a:t>
            </a:r>
            <a:r>
              <a:rPr lang="en-US" sz="3200" dirty="0" err="1">
                <a:latin typeface="Times New Roman"/>
                <a:ea typeface="Calibri"/>
                <a:cs typeface="Times New Roman"/>
              </a:rPr>
              <a:t>từ</a:t>
            </a:r>
            <a:r>
              <a:rPr lang="en-US" sz="3200" dirty="0">
                <a:latin typeface="Times New Roman"/>
                <a:ea typeface="Calibri"/>
                <a:cs typeface="Times New Roman"/>
              </a:rPr>
              <a:t> </a:t>
            </a:r>
            <a:r>
              <a:rPr lang="en-US" sz="3200" dirty="0" err="1">
                <a:latin typeface="Times New Roman"/>
                <a:ea typeface="Calibri"/>
                <a:cs typeface="Times New Roman"/>
              </a:rPr>
              <a:t>người</a:t>
            </a:r>
            <a:r>
              <a:rPr lang="en-US" sz="3200" dirty="0">
                <a:latin typeface="Times New Roman"/>
                <a:ea typeface="Calibri"/>
                <a:cs typeface="Times New Roman"/>
              </a:rPr>
              <a:t> sang </a:t>
            </a:r>
            <a:r>
              <a:rPr lang="en-US" sz="3200" dirty="0" err="1">
                <a:latin typeface="Times New Roman"/>
                <a:ea typeface="Calibri"/>
                <a:cs typeface="Times New Roman"/>
              </a:rPr>
              <a:t>người</a:t>
            </a:r>
            <a:r>
              <a:rPr lang="en-US" sz="3200" dirty="0">
                <a:latin typeface="Times New Roman"/>
                <a:ea typeface="Calibri"/>
                <a:cs typeface="Times New Roman"/>
              </a:rPr>
              <a:t> qua </a:t>
            </a:r>
            <a:r>
              <a:rPr lang="en-US" sz="3200" dirty="0" err="1">
                <a:latin typeface="Times New Roman"/>
                <a:ea typeface="Calibri"/>
                <a:cs typeface="Times New Roman"/>
              </a:rPr>
              <a:t>đường</a:t>
            </a:r>
            <a:r>
              <a:rPr lang="en-US" sz="3200" dirty="0">
                <a:latin typeface="Times New Roman"/>
                <a:ea typeface="Calibri"/>
                <a:cs typeface="Times New Roman"/>
              </a:rPr>
              <a:t> </a:t>
            </a:r>
            <a:r>
              <a:rPr lang="en-US" sz="3200" dirty="0" err="1">
                <a:latin typeface="Times New Roman"/>
                <a:ea typeface="Calibri"/>
                <a:cs typeface="Times New Roman"/>
              </a:rPr>
              <a:t>hô</a:t>
            </a:r>
            <a:r>
              <a:rPr lang="en-US" sz="3200" dirty="0">
                <a:latin typeface="Times New Roman"/>
                <a:ea typeface="Calibri"/>
                <a:cs typeface="Times New Roman"/>
              </a:rPr>
              <a:t> </a:t>
            </a:r>
            <a:r>
              <a:rPr lang="en-US" sz="3200" dirty="0" err="1">
                <a:latin typeface="Times New Roman"/>
                <a:ea typeface="Calibri"/>
                <a:cs typeface="Times New Roman"/>
              </a:rPr>
              <a:t>hấp</a:t>
            </a:r>
            <a:r>
              <a:rPr lang="en-US" sz="3200" dirty="0">
                <a:latin typeface="Times New Roman"/>
                <a:ea typeface="Calibri"/>
                <a:cs typeface="Times New Roman"/>
              </a:rPr>
              <a:t> do </a:t>
            </a:r>
            <a:r>
              <a:rPr lang="en-US" sz="3200" dirty="0" err="1">
                <a:latin typeface="Times New Roman"/>
                <a:ea typeface="Calibri"/>
                <a:cs typeface="Times New Roman"/>
              </a:rPr>
              <a:t>tiếp</a:t>
            </a:r>
            <a:r>
              <a:rPr lang="en-US" sz="3200" dirty="0">
                <a:latin typeface="Times New Roman"/>
                <a:ea typeface="Calibri"/>
                <a:cs typeface="Times New Roman"/>
              </a:rPr>
              <a:t> </a:t>
            </a:r>
            <a:r>
              <a:rPr lang="en-US" sz="3200" dirty="0" err="1">
                <a:latin typeface="Times New Roman"/>
                <a:ea typeface="Calibri"/>
                <a:cs typeface="Times New Roman"/>
              </a:rPr>
              <a:t>xúc</a:t>
            </a:r>
            <a:r>
              <a:rPr lang="en-US" sz="3200" dirty="0">
                <a:latin typeface="Times New Roman"/>
                <a:ea typeface="Calibri"/>
                <a:cs typeface="Times New Roman"/>
              </a:rPr>
              <a:t> </a:t>
            </a:r>
            <a:r>
              <a:rPr lang="en-US" sz="3200" dirty="0" err="1">
                <a:latin typeface="Times New Roman"/>
                <a:ea typeface="Calibri"/>
                <a:cs typeface="Times New Roman"/>
              </a:rPr>
              <a:t>với</a:t>
            </a:r>
            <a:r>
              <a:rPr lang="en-US" sz="3200" dirty="0">
                <a:latin typeface="Times New Roman"/>
                <a:ea typeface="Calibri"/>
                <a:cs typeface="Times New Roman"/>
              </a:rPr>
              <a:t> </a:t>
            </a:r>
            <a:r>
              <a:rPr lang="en-US" sz="3200" dirty="0" err="1">
                <a:latin typeface="Times New Roman"/>
                <a:ea typeface="Calibri"/>
                <a:cs typeface="Times New Roman"/>
              </a:rPr>
              <a:t>dịch</a:t>
            </a:r>
            <a:r>
              <a:rPr lang="en-US" sz="3200" dirty="0">
                <a:latin typeface="Times New Roman"/>
                <a:ea typeface="Calibri"/>
                <a:cs typeface="Times New Roman"/>
              </a:rPr>
              <a:t> </a:t>
            </a:r>
            <a:r>
              <a:rPr lang="en-US" sz="3200" dirty="0" err="1">
                <a:latin typeface="Times New Roman"/>
                <a:ea typeface="Calibri"/>
                <a:cs typeface="Times New Roman"/>
              </a:rPr>
              <a:t>tiết</a:t>
            </a:r>
            <a:r>
              <a:rPr lang="en-US" sz="3200" dirty="0">
                <a:latin typeface="Times New Roman"/>
                <a:ea typeface="Calibri"/>
                <a:cs typeface="Times New Roman"/>
              </a:rPr>
              <a:t> </a:t>
            </a:r>
            <a:r>
              <a:rPr lang="en-US" sz="3200" dirty="0" err="1">
                <a:latin typeface="Times New Roman"/>
                <a:ea typeface="Calibri"/>
                <a:cs typeface="Times New Roman"/>
              </a:rPr>
              <a:t>mũi</a:t>
            </a:r>
            <a:r>
              <a:rPr lang="en-US" sz="3200" dirty="0">
                <a:latin typeface="Times New Roman"/>
                <a:ea typeface="Calibri"/>
                <a:cs typeface="Times New Roman"/>
              </a:rPr>
              <a:t> </a:t>
            </a:r>
            <a:r>
              <a:rPr lang="en-US" sz="3200" dirty="0" err="1">
                <a:latin typeface="Times New Roman"/>
                <a:ea typeface="Calibri"/>
                <a:cs typeface="Times New Roman"/>
              </a:rPr>
              <a:t>họng</a:t>
            </a:r>
            <a:r>
              <a:rPr lang="en-US" sz="3200" dirty="0">
                <a:latin typeface="Times New Roman"/>
                <a:ea typeface="Calibri"/>
                <a:cs typeface="Times New Roman"/>
              </a:rPr>
              <a:t> </a:t>
            </a:r>
            <a:r>
              <a:rPr lang="en-US" sz="3200" dirty="0" err="1">
                <a:latin typeface="Times New Roman"/>
                <a:ea typeface="Calibri"/>
                <a:cs typeface="Times New Roman"/>
              </a:rPr>
              <a:t>của</a:t>
            </a:r>
            <a:r>
              <a:rPr lang="en-US" sz="3200" dirty="0">
                <a:latin typeface="Times New Roman"/>
                <a:ea typeface="Calibri"/>
                <a:cs typeface="Times New Roman"/>
              </a:rPr>
              <a:t> </a:t>
            </a:r>
            <a:r>
              <a:rPr lang="en-US" sz="3200" dirty="0" err="1">
                <a:latin typeface="Times New Roman"/>
                <a:ea typeface="Calibri"/>
                <a:cs typeface="Times New Roman"/>
              </a:rPr>
              <a:t>người</a:t>
            </a:r>
            <a:r>
              <a:rPr lang="en-US" sz="3200" dirty="0">
                <a:latin typeface="Times New Roman"/>
                <a:ea typeface="Calibri"/>
                <a:cs typeface="Times New Roman"/>
              </a:rPr>
              <a:t> </a:t>
            </a:r>
            <a:r>
              <a:rPr lang="en-US" sz="3200" dirty="0" err="1">
                <a:latin typeface="Times New Roman"/>
                <a:ea typeface="Calibri"/>
                <a:cs typeface="Times New Roman"/>
              </a:rPr>
              <a:t>bệnh</a:t>
            </a:r>
            <a:r>
              <a:rPr lang="en-US" sz="3200" dirty="0">
                <a:latin typeface="Times New Roman"/>
                <a:ea typeface="Calibri"/>
                <a:cs typeface="Times New Roman"/>
              </a:rPr>
              <a:t> </a:t>
            </a:r>
            <a:r>
              <a:rPr lang="en-US" sz="3200" dirty="0" err="1">
                <a:latin typeface="Times New Roman"/>
                <a:ea typeface="Calibri"/>
                <a:cs typeface="Times New Roman"/>
              </a:rPr>
              <a:t>khi</a:t>
            </a:r>
            <a:r>
              <a:rPr lang="en-US" sz="3200" dirty="0">
                <a:latin typeface="Times New Roman"/>
                <a:ea typeface="Calibri"/>
                <a:cs typeface="Times New Roman"/>
              </a:rPr>
              <a:t> </a:t>
            </a:r>
            <a:r>
              <a:rPr lang="en-US" sz="3200" dirty="0" err="1">
                <a:latin typeface="Times New Roman"/>
                <a:ea typeface="Calibri"/>
                <a:cs typeface="Times New Roman"/>
              </a:rPr>
              <a:t>nói</a:t>
            </a:r>
            <a:r>
              <a:rPr lang="en-US" sz="3200" dirty="0">
                <a:latin typeface="Times New Roman"/>
                <a:ea typeface="Calibri"/>
                <a:cs typeface="Times New Roman"/>
              </a:rPr>
              <a:t> </a:t>
            </a:r>
            <a:r>
              <a:rPr lang="en-US" sz="3200" dirty="0" err="1">
                <a:latin typeface="Times New Roman"/>
                <a:ea typeface="Calibri"/>
                <a:cs typeface="Times New Roman"/>
              </a:rPr>
              <a:t>chuyện</a:t>
            </a:r>
            <a:r>
              <a:rPr lang="en-US" sz="3200" dirty="0">
                <a:latin typeface="Times New Roman"/>
                <a:ea typeface="Calibri"/>
                <a:cs typeface="Times New Roman"/>
              </a:rPr>
              <a:t>, ho, </a:t>
            </a:r>
            <a:r>
              <a:rPr lang="en-US" sz="3200" dirty="0" err="1">
                <a:latin typeface="Times New Roman"/>
                <a:ea typeface="Calibri"/>
                <a:cs typeface="Times New Roman"/>
              </a:rPr>
              <a:t>hắt</a:t>
            </a:r>
            <a:r>
              <a:rPr lang="en-US" sz="3200" dirty="0">
                <a:latin typeface="Times New Roman"/>
                <a:ea typeface="Calibri"/>
                <a:cs typeface="Times New Roman"/>
              </a:rPr>
              <a:t> </a:t>
            </a:r>
            <a:r>
              <a:rPr lang="en-US" sz="3200" dirty="0" err="1">
                <a:latin typeface="Times New Roman"/>
                <a:ea typeface="Calibri"/>
                <a:cs typeface="Times New Roman"/>
              </a:rPr>
              <a:t>hơi</a:t>
            </a:r>
            <a:r>
              <a:rPr lang="en-US" sz="3200" dirty="0">
                <a:latin typeface="Times New Roman"/>
                <a:ea typeface="Calibri"/>
                <a:cs typeface="Times New Roman"/>
              </a:rPr>
              <a:t>.</a:t>
            </a:r>
            <a:endParaRPr lang="en-US" sz="3200" dirty="0">
              <a:ea typeface="Calibri"/>
              <a:cs typeface="Times New Roman"/>
            </a:endParaRPr>
          </a:p>
          <a:p>
            <a:pPr marL="114300" indent="0" algn="just" fontAlgn="auto">
              <a:lnSpc>
                <a:spcPct val="115000"/>
              </a:lnSpc>
              <a:spcAft>
                <a:spcPts val="400"/>
              </a:spcAft>
              <a:buFont typeface="Arial" pitchFamily="34" charset="0"/>
              <a:buNone/>
              <a:defRPr/>
            </a:pPr>
            <a:r>
              <a:rPr lang="en-US" sz="3200" dirty="0">
                <a:latin typeface="Times New Roman"/>
                <a:ea typeface="Calibri"/>
                <a:cs typeface="Times New Roman"/>
              </a:rPr>
              <a:t>- </a:t>
            </a:r>
            <a:r>
              <a:rPr lang="en-US" sz="3200" dirty="0" err="1">
                <a:latin typeface="Times New Roman"/>
                <a:ea typeface="Calibri"/>
                <a:cs typeface="Times New Roman"/>
              </a:rPr>
              <a:t>Bệnh</a:t>
            </a:r>
            <a:r>
              <a:rPr lang="en-US" sz="3200" dirty="0">
                <a:latin typeface="Times New Roman"/>
                <a:ea typeface="Calibri"/>
                <a:cs typeface="Times New Roman"/>
              </a:rPr>
              <a:t> </a:t>
            </a:r>
            <a:r>
              <a:rPr lang="en-US" sz="3200" dirty="0" err="1">
                <a:latin typeface="Times New Roman"/>
                <a:ea typeface="Calibri"/>
                <a:cs typeface="Times New Roman"/>
              </a:rPr>
              <a:t>có</a:t>
            </a:r>
            <a:r>
              <a:rPr lang="en-US" sz="3200" dirty="0">
                <a:latin typeface="Times New Roman"/>
                <a:ea typeface="Calibri"/>
                <a:cs typeface="Times New Roman"/>
              </a:rPr>
              <a:t> </a:t>
            </a:r>
            <a:r>
              <a:rPr lang="en-US" sz="3200" dirty="0" err="1">
                <a:latin typeface="Times New Roman"/>
                <a:ea typeface="Calibri"/>
                <a:cs typeface="Times New Roman"/>
              </a:rPr>
              <a:t>biểu</a:t>
            </a:r>
            <a:r>
              <a:rPr lang="en-US" sz="3200" dirty="0">
                <a:latin typeface="Times New Roman"/>
                <a:ea typeface="Calibri"/>
                <a:cs typeface="Times New Roman"/>
              </a:rPr>
              <a:t> </a:t>
            </a:r>
            <a:r>
              <a:rPr lang="en-US" sz="3200" dirty="0" err="1">
                <a:latin typeface="Times New Roman"/>
                <a:ea typeface="Calibri"/>
                <a:cs typeface="Times New Roman"/>
              </a:rPr>
              <a:t>hiện</a:t>
            </a:r>
            <a:r>
              <a:rPr lang="en-US" sz="3200" dirty="0">
                <a:latin typeface="Times New Roman"/>
                <a:ea typeface="Calibri"/>
                <a:cs typeface="Times New Roman"/>
              </a:rPr>
              <a:t> </a:t>
            </a:r>
            <a:r>
              <a:rPr lang="en-US" sz="3200" dirty="0" err="1">
                <a:latin typeface="Times New Roman"/>
                <a:ea typeface="Calibri"/>
                <a:cs typeface="Times New Roman"/>
              </a:rPr>
              <a:t>như</a:t>
            </a:r>
            <a:r>
              <a:rPr lang="en-US" sz="3200" dirty="0">
                <a:latin typeface="Times New Roman"/>
                <a:ea typeface="Calibri"/>
                <a:cs typeface="Times New Roman"/>
              </a:rPr>
              <a:t> </a:t>
            </a:r>
            <a:r>
              <a:rPr lang="en-US" sz="3200" dirty="0" err="1">
                <a:latin typeface="Times New Roman"/>
                <a:ea typeface="Calibri"/>
                <a:cs typeface="Times New Roman"/>
              </a:rPr>
              <a:t>cúm</a:t>
            </a:r>
            <a:r>
              <a:rPr lang="en-US" sz="3200" dirty="0">
                <a:latin typeface="Times New Roman"/>
                <a:ea typeface="Calibri"/>
                <a:cs typeface="Times New Roman"/>
              </a:rPr>
              <a:t> </a:t>
            </a:r>
            <a:r>
              <a:rPr lang="en-US" sz="3200" dirty="0" err="1">
                <a:latin typeface="Times New Roman"/>
                <a:ea typeface="Calibri"/>
                <a:cs typeface="Times New Roman"/>
              </a:rPr>
              <a:t>thông</a:t>
            </a:r>
            <a:r>
              <a:rPr lang="en-US" sz="3200" dirty="0">
                <a:latin typeface="Times New Roman"/>
                <a:ea typeface="Calibri"/>
                <a:cs typeface="Times New Roman"/>
              </a:rPr>
              <a:t> </a:t>
            </a:r>
            <a:r>
              <a:rPr lang="en-US" sz="3200" dirty="0" err="1">
                <a:latin typeface="Times New Roman"/>
                <a:ea typeface="Calibri"/>
                <a:cs typeface="Times New Roman"/>
              </a:rPr>
              <a:t>thường</a:t>
            </a:r>
            <a:r>
              <a:rPr lang="en-US" sz="3200" dirty="0">
                <a:latin typeface="Times New Roman"/>
                <a:ea typeface="Calibri"/>
                <a:cs typeface="Times New Roman"/>
              </a:rPr>
              <a:t> </a:t>
            </a:r>
            <a:r>
              <a:rPr lang="en-US" sz="3200" dirty="0" err="1">
                <a:latin typeface="Times New Roman"/>
                <a:ea typeface="Calibri"/>
                <a:cs typeface="Times New Roman"/>
              </a:rPr>
              <a:t>như</a:t>
            </a:r>
            <a:r>
              <a:rPr lang="en-US" sz="3200" dirty="0">
                <a:latin typeface="Times New Roman"/>
                <a:ea typeface="Calibri"/>
                <a:cs typeface="Times New Roman"/>
              </a:rPr>
              <a:t> </a:t>
            </a:r>
            <a:r>
              <a:rPr lang="en-US" sz="3200" dirty="0" err="1">
                <a:latin typeface="Times New Roman"/>
                <a:ea typeface="Calibri"/>
                <a:cs typeface="Times New Roman"/>
              </a:rPr>
              <a:t>sốt</a:t>
            </a:r>
            <a:r>
              <a:rPr lang="en-US" sz="3200" dirty="0">
                <a:latin typeface="Times New Roman"/>
                <a:ea typeface="Calibri"/>
                <a:cs typeface="Times New Roman"/>
              </a:rPr>
              <a:t>, ho, </a:t>
            </a:r>
            <a:r>
              <a:rPr lang="en-US" sz="3200" dirty="0" err="1">
                <a:latin typeface="Times New Roman"/>
                <a:ea typeface="Calibri"/>
                <a:cs typeface="Times New Roman"/>
              </a:rPr>
              <a:t>chảy</a:t>
            </a:r>
            <a:r>
              <a:rPr lang="en-US" sz="3200" dirty="0">
                <a:latin typeface="Times New Roman"/>
                <a:ea typeface="Calibri"/>
                <a:cs typeface="Times New Roman"/>
              </a:rPr>
              <a:t> </a:t>
            </a:r>
            <a:r>
              <a:rPr lang="en-US" sz="3200" dirty="0" err="1">
                <a:latin typeface="Times New Roman"/>
                <a:ea typeface="Calibri"/>
                <a:cs typeface="Times New Roman"/>
              </a:rPr>
              <a:t>nước</a:t>
            </a:r>
            <a:r>
              <a:rPr lang="en-US" sz="3200" dirty="0">
                <a:latin typeface="Times New Roman"/>
                <a:ea typeface="Calibri"/>
                <a:cs typeface="Times New Roman"/>
              </a:rPr>
              <a:t> </a:t>
            </a:r>
            <a:r>
              <a:rPr lang="en-US" sz="3200" dirty="0" err="1">
                <a:latin typeface="Times New Roman"/>
                <a:ea typeface="Calibri"/>
                <a:cs typeface="Times New Roman"/>
              </a:rPr>
              <a:t>mũi</a:t>
            </a:r>
            <a:r>
              <a:rPr lang="en-US" sz="3200" dirty="0">
                <a:latin typeface="Times New Roman"/>
                <a:ea typeface="Calibri"/>
                <a:cs typeface="Times New Roman"/>
              </a:rPr>
              <a:t>, </a:t>
            </a:r>
            <a:r>
              <a:rPr lang="en-US" sz="3200" dirty="0" err="1">
                <a:latin typeface="Times New Roman"/>
                <a:ea typeface="Calibri"/>
                <a:cs typeface="Times New Roman"/>
              </a:rPr>
              <a:t>đau</a:t>
            </a:r>
            <a:r>
              <a:rPr lang="en-US" sz="3200" dirty="0">
                <a:latin typeface="Times New Roman"/>
                <a:ea typeface="Calibri"/>
                <a:cs typeface="Times New Roman"/>
              </a:rPr>
              <a:t> </a:t>
            </a:r>
            <a:r>
              <a:rPr lang="en-US" sz="3200" dirty="0" err="1">
                <a:latin typeface="Times New Roman"/>
                <a:ea typeface="Calibri"/>
                <a:cs typeface="Times New Roman"/>
              </a:rPr>
              <a:t>họng</a:t>
            </a:r>
            <a:r>
              <a:rPr lang="en-US" sz="3200" dirty="0">
                <a:latin typeface="Times New Roman"/>
                <a:ea typeface="Calibri"/>
                <a:cs typeface="Times New Roman"/>
              </a:rPr>
              <a:t> … </a:t>
            </a:r>
            <a:r>
              <a:rPr lang="en-US" sz="3200" dirty="0" err="1">
                <a:latin typeface="Times New Roman"/>
                <a:ea typeface="Calibri"/>
                <a:cs typeface="Times New Roman"/>
              </a:rPr>
              <a:t>khi</a:t>
            </a:r>
            <a:r>
              <a:rPr lang="en-US" sz="3200" dirty="0">
                <a:latin typeface="Times New Roman"/>
                <a:ea typeface="Calibri"/>
                <a:cs typeface="Times New Roman"/>
              </a:rPr>
              <a:t> </a:t>
            </a:r>
            <a:r>
              <a:rPr lang="en-US" sz="3200" dirty="0" err="1">
                <a:latin typeface="Times New Roman"/>
                <a:ea typeface="Calibri"/>
                <a:cs typeface="Times New Roman"/>
              </a:rPr>
              <a:t>tiến</a:t>
            </a:r>
            <a:r>
              <a:rPr lang="en-US" sz="3200" dirty="0">
                <a:latin typeface="Times New Roman"/>
                <a:ea typeface="Calibri"/>
                <a:cs typeface="Times New Roman"/>
              </a:rPr>
              <a:t> </a:t>
            </a:r>
            <a:r>
              <a:rPr lang="en-US" sz="3200" dirty="0" err="1">
                <a:latin typeface="Times New Roman"/>
                <a:ea typeface="Calibri"/>
                <a:cs typeface="Times New Roman"/>
              </a:rPr>
              <a:t>triển</a:t>
            </a:r>
            <a:r>
              <a:rPr lang="en-US" sz="3200" dirty="0">
                <a:latin typeface="Times New Roman"/>
                <a:ea typeface="Calibri"/>
                <a:cs typeface="Times New Roman"/>
              </a:rPr>
              <a:t> </a:t>
            </a:r>
            <a:r>
              <a:rPr lang="en-US" sz="3200" dirty="0" err="1">
                <a:latin typeface="Times New Roman"/>
                <a:ea typeface="Calibri"/>
                <a:cs typeface="Times New Roman"/>
              </a:rPr>
              <a:t>nặng</a:t>
            </a:r>
            <a:r>
              <a:rPr lang="en-US" sz="3200" dirty="0">
                <a:latin typeface="Times New Roman"/>
                <a:ea typeface="Calibri"/>
                <a:cs typeface="Times New Roman"/>
              </a:rPr>
              <a:t> </a:t>
            </a:r>
            <a:r>
              <a:rPr lang="en-US" sz="3200" dirty="0" err="1">
                <a:latin typeface="Times New Roman"/>
                <a:ea typeface="Calibri"/>
                <a:cs typeface="Times New Roman"/>
              </a:rPr>
              <a:t>sẽ</a:t>
            </a:r>
            <a:r>
              <a:rPr lang="en-US" sz="3200" dirty="0">
                <a:latin typeface="Times New Roman"/>
                <a:ea typeface="Calibri"/>
                <a:cs typeface="Times New Roman"/>
              </a:rPr>
              <a:t> </a:t>
            </a:r>
            <a:r>
              <a:rPr lang="en-US" sz="3200" dirty="0" err="1">
                <a:latin typeface="Times New Roman"/>
                <a:ea typeface="Calibri"/>
                <a:cs typeface="Times New Roman"/>
              </a:rPr>
              <a:t>dẫn</a:t>
            </a:r>
            <a:r>
              <a:rPr lang="en-US" sz="3200" dirty="0">
                <a:latin typeface="Times New Roman"/>
                <a:ea typeface="Calibri"/>
                <a:cs typeface="Times New Roman"/>
              </a:rPr>
              <a:t> </a:t>
            </a:r>
            <a:r>
              <a:rPr lang="en-US" sz="3200" dirty="0" err="1">
                <a:latin typeface="Times New Roman"/>
                <a:ea typeface="Calibri"/>
                <a:cs typeface="Times New Roman"/>
              </a:rPr>
              <a:t>đến</a:t>
            </a:r>
            <a:r>
              <a:rPr lang="en-US" sz="3200" dirty="0">
                <a:latin typeface="Times New Roman"/>
                <a:ea typeface="Calibri"/>
                <a:cs typeface="Times New Roman"/>
              </a:rPr>
              <a:t> </a:t>
            </a:r>
            <a:r>
              <a:rPr lang="en-US" sz="3200" dirty="0" err="1">
                <a:latin typeface="Times New Roman"/>
                <a:ea typeface="Calibri"/>
                <a:cs typeface="Times New Roman"/>
              </a:rPr>
              <a:t>viêm</a:t>
            </a:r>
            <a:r>
              <a:rPr lang="en-US" sz="3200" dirty="0">
                <a:latin typeface="Times New Roman"/>
                <a:ea typeface="Calibri"/>
                <a:cs typeface="Times New Roman"/>
              </a:rPr>
              <a:t> </a:t>
            </a:r>
            <a:r>
              <a:rPr lang="en-US" sz="3200" dirty="0" err="1">
                <a:latin typeface="Times New Roman"/>
                <a:ea typeface="Calibri"/>
                <a:cs typeface="Times New Roman"/>
              </a:rPr>
              <a:t>phổi</a:t>
            </a:r>
            <a:r>
              <a:rPr lang="en-US" sz="3200" dirty="0">
                <a:latin typeface="Times New Roman"/>
                <a:ea typeface="Calibri"/>
                <a:cs typeface="Times New Roman"/>
              </a:rPr>
              <a:t>, </a:t>
            </a:r>
            <a:r>
              <a:rPr lang="en-US" sz="3200" dirty="0" err="1">
                <a:latin typeface="Times New Roman"/>
                <a:ea typeface="Calibri"/>
                <a:cs typeface="Times New Roman"/>
              </a:rPr>
              <a:t>suy</a:t>
            </a:r>
            <a:r>
              <a:rPr lang="en-US" sz="3200" dirty="0">
                <a:latin typeface="Times New Roman"/>
                <a:ea typeface="Calibri"/>
                <a:cs typeface="Times New Roman"/>
              </a:rPr>
              <a:t> </a:t>
            </a:r>
            <a:r>
              <a:rPr lang="en-US" sz="3200" dirty="0" err="1">
                <a:latin typeface="Times New Roman"/>
                <a:ea typeface="Calibri"/>
                <a:cs typeface="Times New Roman"/>
              </a:rPr>
              <a:t>hô</a:t>
            </a:r>
            <a:r>
              <a:rPr lang="en-US" sz="3200" dirty="0">
                <a:latin typeface="Times New Roman"/>
                <a:ea typeface="Calibri"/>
                <a:cs typeface="Times New Roman"/>
              </a:rPr>
              <a:t> </a:t>
            </a:r>
            <a:r>
              <a:rPr lang="en-US" sz="3200" dirty="0" err="1">
                <a:latin typeface="Times New Roman"/>
                <a:ea typeface="Calibri"/>
                <a:cs typeface="Times New Roman"/>
              </a:rPr>
              <a:t>hấp</a:t>
            </a:r>
            <a:r>
              <a:rPr lang="en-US" sz="3200" dirty="0">
                <a:latin typeface="Times New Roman"/>
                <a:ea typeface="Calibri"/>
                <a:cs typeface="Times New Roman"/>
              </a:rPr>
              <a:t>, </a:t>
            </a:r>
            <a:r>
              <a:rPr lang="en-US" sz="3200" dirty="0" err="1">
                <a:latin typeface="Times New Roman"/>
                <a:ea typeface="Calibri"/>
                <a:cs typeface="Times New Roman"/>
              </a:rPr>
              <a:t>có</a:t>
            </a:r>
            <a:r>
              <a:rPr lang="en-US" sz="3200" dirty="0">
                <a:latin typeface="Times New Roman"/>
                <a:ea typeface="Calibri"/>
                <a:cs typeface="Times New Roman"/>
              </a:rPr>
              <a:t> </a:t>
            </a:r>
            <a:r>
              <a:rPr lang="en-US" sz="3200" dirty="0" err="1">
                <a:latin typeface="Times New Roman"/>
                <a:ea typeface="Calibri"/>
                <a:cs typeface="Times New Roman"/>
              </a:rPr>
              <a:t>nguy</a:t>
            </a:r>
            <a:r>
              <a:rPr lang="en-US" sz="3200" dirty="0">
                <a:latin typeface="Times New Roman"/>
                <a:ea typeface="Calibri"/>
                <a:cs typeface="Times New Roman"/>
              </a:rPr>
              <a:t> </a:t>
            </a:r>
            <a:r>
              <a:rPr lang="en-US" sz="3200" dirty="0" err="1">
                <a:latin typeface="Times New Roman"/>
                <a:ea typeface="Calibri"/>
                <a:cs typeface="Times New Roman"/>
              </a:rPr>
              <a:t>cơ</a:t>
            </a:r>
            <a:r>
              <a:rPr lang="en-US" sz="3200" dirty="0">
                <a:latin typeface="Times New Roman"/>
                <a:ea typeface="Calibri"/>
                <a:cs typeface="Times New Roman"/>
              </a:rPr>
              <a:t> </a:t>
            </a:r>
            <a:r>
              <a:rPr lang="en-US" sz="3200" dirty="0" err="1">
                <a:latin typeface="Times New Roman"/>
                <a:ea typeface="Calibri"/>
                <a:cs typeface="Times New Roman"/>
              </a:rPr>
              <a:t>tử</a:t>
            </a:r>
            <a:r>
              <a:rPr lang="en-US" sz="3200" dirty="0">
                <a:latin typeface="Times New Roman"/>
                <a:ea typeface="Calibri"/>
                <a:cs typeface="Times New Roman"/>
              </a:rPr>
              <a:t> </a:t>
            </a:r>
            <a:r>
              <a:rPr lang="en-US" sz="3200" dirty="0" err="1">
                <a:latin typeface="Times New Roman"/>
                <a:ea typeface="Calibri"/>
                <a:cs typeface="Times New Roman"/>
              </a:rPr>
              <a:t>vong</a:t>
            </a:r>
            <a:r>
              <a:rPr lang="en-US" sz="3200" dirty="0">
                <a:latin typeface="Times New Roman"/>
                <a:ea typeface="Calibri"/>
                <a:cs typeface="Times New Roman"/>
              </a:rPr>
              <a:t> </a:t>
            </a:r>
            <a:r>
              <a:rPr lang="en-US" sz="3200" dirty="0" err="1">
                <a:latin typeface="Times New Roman"/>
                <a:ea typeface="Calibri"/>
                <a:cs typeface="Times New Roman"/>
              </a:rPr>
              <a:t>cao</a:t>
            </a:r>
            <a:endParaRPr lang="vi-VN" sz="3200" dirty="0">
              <a:latin typeface="Calibri"/>
              <a:ea typeface="Calibri"/>
              <a:cs typeface="Times New Roman"/>
            </a:endParaRPr>
          </a:p>
        </p:txBody>
      </p:sp>
      <p:sp>
        <p:nvSpPr>
          <p:cNvPr id="4" name="Slide Number Placeholder 3"/>
          <p:cNvSpPr>
            <a:spLocks noGrp="1"/>
          </p:cNvSpPr>
          <p:nvPr>
            <p:ph type="sldNum" sz="quarter" idx="12"/>
          </p:nvPr>
        </p:nvSpPr>
        <p:spPr/>
        <p:txBody>
          <a:bodyPr>
            <a:normAutofit fontScale="85000" lnSpcReduction="20000"/>
          </a:bodyPr>
          <a:lstStyle/>
          <a:p>
            <a:fld id="{1C002DC4-11D6-4B94-A14D-453C5D349B86}" type="slidenum">
              <a:rPr lang="en-US" altLang="en-US" smtClean="0"/>
              <a:pPr/>
              <a:t>7</a:t>
            </a:fld>
            <a:endParaRPr lang="en-US" altLang="en-US" dirty="0"/>
          </a:p>
        </p:txBody>
      </p:sp>
    </p:spTree>
    <p:extLst>
      <p:ext uri="{BB962C8B-B14F-4D97-AF65-F5344CB8AC3E}">
        <p14:creationId xmlns:p14="http://schemas.microsoft.com/office/powerpoint/2010/main" val="220680379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73421" y="228600"/>
            <a:ext cx="8781393" cy="990600"/>
          </a:xfrm>
        </p:spPr>
        <p:txBody>
          <a:bodyPr/>
          <a:lstStyle/>
          <a:p>
            <a:pPr algn="ctr"/>
            <a:r>
              <a:rPr lang="en-US" sz="3200" b="1" dirty="0" smtClean="0">
                <a:latin typeface="Times New Roman"/>
                <a:ea typeface="Calibri"/>
                <a:cs typeface="Times New Roman"/>
              </a:rPr>
              <a:t/>
            </a:r>
            <a:br>
              <a:rPr lang="en-US" sz="3200" b="1" dirty="0" smtClean="0">
                <a:latin typeface="Times New Roman"/>
                <a:ea typeface="Calibri"/>
                <a:cs typeface="Times New Roman"/>
              </a:rPr>
            </a:br>
            <a:r>
              <a:rPr lang="en-US" sz="2800" b="1" dirty="0" smtClean="0">
                <a:latin typeface="Times New Roman"/>
                <a:ea typeface="Calibri"/>
                <a:cs typeface="Times New Roman"/>
              </a:rPr>
              <a:t>4</a:t>
            </a:r>
            <a:r>
              <a:rPr lang="en-US" sz="2800" b="1" dirty="0">
                <a:latin typeface="Times New Roman"/>
                <a:ea typeface="Calibri"/>
                <a:cs typeface="Times New Roman"/>
              </a:rPr>
              <a:t>. </a:t>
            </a:r>
            <a:r>
              <a:rPr lang="vi-VN" sz="2800" b="1" dirty="0" smtClean="0">
                <a:latin typeface="Times New Roman"/>
                <a:ea typeface="Calibri"/>
                <a:cs typeface="Times New Roman"/>
              </a:rPr>
              <a:t>CHẨN ĐOÁN BỆNH DO NHIỄM VI RÚT </a:t>
            </a:r>
            <a:r>
              <a:rPr lang="en-US" sz="2800" b="1" dirty="0" err="1" smtClean="0">
                <a:latin typeface="Times New Roman"/>
                <a:ea typeface="Calibri"/>
                <a:cs typeface="Times New Roman"/>
              </a:rPr>
              <a:t>nCoV</a:t>
            </a:r>
            <a:r>
              <a:rPr lang="vi-VN" sz="2800" dirty="0">
                <a:latin typeface="Calibri"/>
                <a:ea typeface="Calibri"/>
                <a:cs typeface="Times New Roman"/>
              </a:rPr>
              <a:t/>
            </a:r>
            <a:br>
              <a:rPr lang="vi-VN" sz="2800" dirty="0">
                <a:latin typeface="Calibri"/>
                <a:ea typeface="Calibri"/>
                <a:cs typeface="Times New Roman"/>
              </a:rPr>
            </a:br>
            <a:endParaRPr lang="vi-VN" sz="2800" dirty="0">
              <a:solidFill>
                <a:schemeClr val="tx1"/>
              </a:solidFill>
            </a:endParaRPr>
          </a:p>
        </p:txBody>
      </p:sp>
      <p:sp>
        <p:nvSpPr>
          <p:cNvPr id="3" name="Content Placeholder 2"/>
          <p:cNvSpPr>
            <a:spLocks noGrp="1"/>
          </p:cNvSpPr>
          <p:nvPr>
            <p:ph sz="quarter" idx="1"/>
          </p:nvPr>
        </p:nvSpPr>
        <p:spPr>
          <a:xfrm>
            <a:off x="331076" y="1600199"/>
            <a:ext cx="8434972" cy="5415456"/>
          </a:xfrm>
        </p:spPr>
        <p:txBody>
          <a:bodyPr/>
          <a:lstStyle/>
          <a:p>
            <a:pPr indent="0" algn="just" fontAlgn="auto">
              <a:lnSpc>
                <a:spcPct val="115000"/>
              </a:lnSpc>
              <a:spcBef>
                <a:spcPts val="500"/>
              </a:spcBef>
              <a:spcAft>
                <a:spcPts val="200"/>
              </a:spcAft>
              <a:buFont typeface="Arial" pitchFamily="34" charset="0"/>
              <a:buNone/>
              <a:defRPr/>
            </a:pPr>
            <a:r>
              <a:rPr lang="en-US" sz="2800" b="1" i="1" dirty="0">
                <a:latin typeface="Times New Roman"/>
                <a:ea typeface="Calibri"/>
                <a:cs typeface="Times New Roman"/>
              </a:rPr>
              <a:t>4.1. </a:t>
            </a:r>
            <a:r>
              <a:rPr lang="en-US" sz="2800" b="1" i="1" dirty="0" err="1">
                <a:latin typeface="Times New Roman"/>
                <a:ea typeface="Calibri"/>
                <a:cs typeface="Times New Roman"/>
              </a:rPr>
              <a:t>Ca</a:t>
            </a:r>
            <a:r>
              <a:rPr lang="en-US" sz="2800" b="1" i="1" dirty="0">
                <a:latin typeface="Times New Roman"/>
                <a:ea typeface="Calibri"/>
                <a:cs typeface="Times New Roman"/>
              </a:rPr>
              <a:t> </a:t>
            </a:r>
            <a:r>
              <a:rPr lang="en-US" sz="2800" b="1" i="1" dirty="0" err="1">
                <a:latin typeface="Times New Roman"/>
                <a:ea typeface="Calibri"/>
                <a:cs typeface="Times New Roman"/>
              </a:rPr>
              <a:t>bệnh</a:t>
            </a:r>
            <a:r>
              <a:rPr lang="en-US" sz="2800" b="1" i="1" dirty="0">
                <a:latin typeface="Times New Roman"/>
                <a:ea typeface="Calibri"/>
                <a:cs typeface="Times New Roman"/>
              </a:rPr>
              <a:t> </a:t>
            </a:r>
            <a:r>
              <a:rPr lang="en-US" sz="2800" b="1" i="1" dirty="0" err="1">
                <a:latin typeface="Times New Roman"/>
                <a:ea typeface="Calibri"/>
                <a:cs typeface="Times New Roman"/>
              </a:rPr>
              <a:t>nghi</a:t>
            </a:r>
            <a:r>
              <a:rPr lang="en-US" sz="2800" b="1" i="1" dirty="0">
                <a:latin typeface="Times New Roman"/>
                <a:ea typeface="Calibri"/>
                <a:cs typeface="Times New Roman"/>
              </a:rPr>
              <a:t> </a:t>
            </a:r>
            <a:r>
              <a:rPr lang="en-US" sz="2800" b="1" i="1" dirty="0" err="1">
                <a:latin typeface="Times New Roman"/>
                <a:ea typeface="Calibri"/>
                <a:cs typeface="Times New Roman"/>
              </a:rPr>
              <a:t>ngờ</a:t>
            </a:r>
            <a:r>
              <a:rPr lang="en-US" sz="2800" dirty="0">
                <a:latin typeface="Times New Roman"/>
                <a:ea typeface="Calibri"/>
                <a:cs typeface="Times New Roman"/>
              </a:rPr>
              <a:t>: </a:t>
            </a:r>
            <a:r>
              <a:rPr lang="en-US" sz="2800" dirty="0" err="1">
                <a:latin typeface="Times New Roman"/>
                <a:ea typeface="Calibri"/>
                <a:cs typeface="Times New Roman"/>
              </a:rPr>
              <a:t>Bao</a:t>
            </a:r>
            <a:r>
              <a:rPr lang="en-US" sz="2800" dirty="0">
                <a:latin typeface="Times New Roman"/>
                <a:ea typeface="Calibri"/>
                <a:cs typeface="Times New Roman"/>
              </a:rPr>
              <a:t> </a:t>
            </a:r>
            <a:r>
              <a:rPr lang="en-US" sz="2800" dirty="0" err="1">
                <a:latin typeface="Times New Roman"/>
                <a:ea typeface="Calibri"/>
                <a:cs typeface="Times New Roman"/>
              </a:rPr>
              <a:t>gồm</a:t>
            </a:r>
            <a:r>
              <a:rPr lang="en-US" sz="2800" dirty="0">
                <a:latin typeface="Times New Roman"/>
                <a:ea typeface="Calibri"/>
                <a:cs typeface="Times New Roman"/>
              </a:rPr>
              <a:t> </a:t>
            </a:r>
            <a:r>
              <a:rPr lang="en-US" sz="2800" dirty="0" err="1">
                <a:latin typeface="Times New Roman"/>
                <a:ea typeface="Calibri"/>
                <a:cs typeface="Times New Roman"/>
              </a:rPr>
              <a:t>các</a:t>
            </a:r>
            <a:r>
              <a:rPr lang="en-US" sz="2800" dirty="0">
                <a:latin typeface="Times New Roman"/>
                <a:ea typeface="Calibri"/>
                <a:cs typeface="Times New Roman"/>
              </a:rPr>
              <a:t> </a:t>
            </a:r>
            <a:r>
              <a:rPr lang="en-US" sz="2800" dirty="0" err="1">
                <a:latin typeface="Times New Roman"/>
                <a:ea typeface="Calibri"/>
                <a:cs typeface="Times New Roman"/>
              </a:rPr>
              <a:t>trường</a:t>
            </a:r>
            <a:r>
              <a:rPr lang="en-US" sz="2800" dirty="0">
                <a:latin typeface="Times New Roman"/>
                <a:ea typeface="Calibri"/>
                <a:cs typeface="Times New Roman"/>
              </a:rPr>
              <a:t> </a:t>
            </a:r>
            <a:r>
              <a:rPr lang="en-US" sz="2800" dirty="0" err="1">
                <a:latin typeface="Times New Roman"/>
                <a:ea typeface="Calibri"/>
                <a:cs typeface="Times New Roman"/>
              </a:rPr>
              <a:t>hợp</a:t>
            </a:r>
            <a:r>
              <a:rPr lang="en-US" sz="2800" dirty="0">
                <a:latin typeface="Times New Roman"/>
                <a:ea typeface="Calibri"/>
                <a:cs typeface="Times New Roman"/>
              </a:rPr>
              <a:t> </a:t>
            </a:r>
            <a:r>
              <a:rPr lang="en-US" sz="2800" dirty="0" err="1">
                <a:latin typeface="Times New Roman"/>
                <a:ea typeface="Calibri"/>
                <a:cs typeface="Times New Roman"/>
              </a:rPr>
              <a:t>sau</a:t>
            </a:r>
            <a:r>
              <a:rPr lang="en-US" sz="2800" dirty="0">
                <a:latin typeface="Times New Roman"/>
                <a:ea typeface="Calibri"/>
                <a:cs typeface="Times New Roman"/>
              </a:rPr>
              <a:t>:</a:t>
            </a:r>
            <a:endParaRPr lang="en-US" sz="2800" dirty="0">
              <a:ea typeface="Calibri"/>
              <a:cs typeface="Times New Roman"/>
            </a:endParaRPr>
          </a:p>
          <a:p>
            <a:pPr indent="0" algn="just" fontAlgn="auto">
              <a:lnSpc>
                <a:spcPct val="115000"/>
              </a:lnSpc>
              <a:spcBef>
                <a:spcPts val="500"/>
              </a:spcBef>
              <a:spcAft>
                <a:spcPts val="200"/>
              </a:spcAft>
              <a:buFont typeface="Arial" pitchFamily="34" charset="0"/>
              <a:buNone/>
              <a:defRPr/>
            </a:pPr>
            <a:r>
              <a:rPr lang="en-US" sz="2800" dirty="0">
                <a:latin typeface="Times New Roman"/>
                <a:ea typeface="Calibri"/>
                <a:cs typeface="Times New Roman"/>
              </a:rPr>
              <a:t>4.1.1. </a:t>
            </a:r>
            <a:r>
              <a:rPr lang="en-US" sz="2800" dirty="0" err="1">
                <a:latin typeface="Times New Roman"/>
                <a:ea typeface="Calibri"/>
                <a:cs typeface="Times New Roman"/>
              </a:rPr>
              <a:t>Người</a:t>
            </a:r>
            <a:r>
              <a:rPr lang="en-US" sz="2800" dirty="0">
                <a:latin typeface="Times New Roman"/>
                <a:ea typeface="Calibri"/>
                <a:cs typeface="Times New Roman"/>
              </a:rPr>
              <a:t> </a:t>
            </a:r>
            <a:r>
              <a:rPr lang="en-US" sz="2800" dirty="0" err="1">
                <a:latin typeface="Times New Roman"/>
                <a:ea typeface="Calibri"/>
                <a:cs typeface="Times New Roman"/>
              </a:rPr>
              <a:t>sốt</a:t>
            </a:r>
            <a:r>
              <a:rPr lang="en-US" sz="2800" dirty="0">
                <a:latin typeface="Times New Roman"/>
                <a:ea typeface="Calibri"/>
                <a:cs typeface="Times New Roman"/>
              </a:rPr>
              <a:t> </a:t>
            </a:r>
            <a:r>
              <a:rPr lang="en-US" sz="2800" dirty="0" err="1">
                <a:latin typeface="Times New Roman"/>
                <a:ea typeface="Calibri"/>
                <a:cs typeface="Times New Roman"/>
              </a:rPr>
              <a:t>và</a:t>
            </a:r>
            <a:r>
              <a:rPr lang="en-US" sz="2800" dirty="0">
                <a:latin typeface="Times New Roman"/>
                <a:ea typeface="Calibri"/>
                <a:cs typeface="Times New Roman"/>
              </a:rPr>
              <a:t> </a:t>
            </a:r>
            <a:r>
              <a:rPr lang="en-US" sz="2800" dirty="0" err="1">
                <a:latin typeface="Times New Roman"/>
                <a:ea typeface="Calibri"/>
                <a:cs typeface="Times New Roman"/>
              </a:rPr>
              <a:t>viêm</a:t>
            </a:r>
            <a:r>
              <a:rPr lang="en-US" sz="2800" dirty="0">
                <a:latin typeface="Times New Roman"/>
                <a:ea typeface="Calibri"/>
                <a:cs typeface="Times New Roman"/>
              </a:rPr>
              <a:t> </a:t>
            </a:r>
            <a:r>
              <a:rPr lang="en-US" sz="2800" dirty="0" err="1">
                <a:latin typeface="Times New Roman"/>
                <a:ea typeface="Calibri"/>
                <a:cs typeface="Times New Roman"/>
              </a:rPr>
              <a:t>phổi</a:t>
            </a:r>
            <a:r>
              <a:rPr lang="en-US" sz="2800" dirty="0">
                <a:latin typeface="Times New Roman"/>
                <a:ea typeface="Calibri"/>
                <a:cs typeface="Times New Roman"/>
              </a:rPr>
              <a:t>, </a:t>
            </a:r>
            <a:r>
              <a:rPr lang="en-US" sz="2800" dirty="0" err="1">
                <a:latin typeface="Times New Roman"/>
                <a:ea typeface="Calibri"/>
                <a:cs typeface="Times New Roman"/>
              </a:rPr>
              <a:t>hoặc</a:t>
            </a:r>
            <a:r>
              <a:rPr lang="en-US" sz="2800" dirty="0">
                <a:latin typeface="Times New Roman"/>
                <a:ea typeface="Calibri"/>
                <a:cs typeface="Times New Roman"/>
              </a:rPr>
              <a:t> </a:t>
            </a:r>
            <a:r>
              <a:rPr lang="en-US" sz="2800" dirty="0" err="1">
                <a:latin typeface="Times New Roman"/>
                <a:ea typeface="Calibri"/>
                <a:cs typeface="Times New Roman"/>
              </a:rPr>
              <a:t>viêm</a:t>
            </a:r>
            <a:r>
              <a:rPr lang="en-US" sz="2800" dirty="0">
                <a:latin typeface="Times New Roman"/>
                <a:ea typeface="Calibri"/>
                <a:cs typeface="Times New Roman"/>
              </a:rPr>
              <a:t> </a:t>
            </a:r>
            <a:r>
              <a:rPr lang="en-US" sz="2800" dirty="0" err="1">
                <a:latin typeface="Times New Roman"/>
                <a:ea typeface="Calibri"/>
                <a:cs typeface="Times New Roman"/>
              </a:rPr>
              <a:t>phổi</a:t>
            </a:r>
            <a:r>
              <a:rPr lang="en-US" sz="2800" dirty="0">
                <a:latin typeface="Times New Roman"/>
                <a:ea typeface="Calibri"/>
                <a:cs typeface="Times New Roman"/>
              </a:rPr>
              <a:t> </a:t>
            </a:r>
            <a:r>
              <a:rPr lang="en-US" sz="2800" dirty="0" err="1">
                <a:latin typeface="Times New Roman"/>
                <a:ea typeface="Calibri"/>
                <a:cs typeface="Times New Roman"/>
              </a:rPr>
              <a:t>kẽ</a:t>
            </a:r>
            <a:r>
              <a:rPr lang="en-US" sz="2800" dirty="0">
                <a:latin typeface="Times New Roman"/>
                <a:ea typeface="Calibri"/>
                <a:cs typeface="Times New Roman"/>
              </a:rPr>
              <a:t>, </a:t>
            </a:r>
            <a:r>
              <a:rPr lang="en-US" sz="2800" dirty="0" err="1">
                <a:latin typeface="Times New Roman"/>
                <a:ea typeface="Calibri"/>
                <a:cs typeface="Times New Roman"/>
              </a:rPr>
              <a:t>hoặc</a:t>
            </a:r>
            <a:r>
              <a:rPr lang="en-US" sz="2800" dirty="0">
                <a:latin typeface="Times New Roman"/>
                <a:ea typeface="Calibri"/>
                <a:cs typeface="Times New Roman"/>
              </a:rPr>
              <a:t> </a:t>
            </a:r>
            <a:r>
              <a:rPr lang="en-US" sz="2800" dirty="0" err="1">
                <a:latin typeface="Times New Roman"/>
                <a:ea typeface="Calibri"/>
                <a:cs typeface="Times New Roman"/>
              </a:rPr>
              <a:t>hội</a:t>
            </a:r>
            <a:r>
              <a:rPr lang="en-US" sz="2800" dirty="0">
                <a:latin typeface="Times New Roman"/>
                <a:ea typeface="Calibri"/>
                <a:cs typeface="Times New Roman"/>
              </a:rPr>
              <a:t> </a:t>
            </a:r>
            <a:r>
              <a:rPr lang="en-US" sz="2800" dirty="0" err="1">
                <a:latin typeface="Times New Roman"/>
                <a:ea typeface="Calibri"/>
                <a:cs typeface="Times New Roman"/>
              </a:rPr>
              <a:t>chứng</a:t>
            </a:r>
            <a:r>
              <a:rPr lang="en-US" sz="2800" dirty="0">
                <a:latin typeface="Times New Roman"/>
                <a:ea typeface="Calibri"/>
                <a:cs typeface="Times New Roman"/>
              </a:rPr>
              <a:t> </a:t>
            </a:r>
            <a:r>
              <a:rPr lang="en-US" sz="2800" dirty="0" err="1">
                <a:latin typeface="Times New Roman"/>
                <a:ea typeface="Calibri"/>
                <a:cs typeface="Times New Roman"/>
              </a:rPr>
              <a:t>suy</a:t>
            </a:r>
            <a:r>
              <a:rPr lang="en-US" sz="2800" dirty="0">
                <a:latin typeface="Times New Roman"/>
                <a:ea typeface="Calibri"/>
                <a:cs typeface="Times New Roman"/>
              </a:rPr>
              <a:t> </a:t>
            </a:r>
            <a:r>
              <a:rPr lang="en-US" sz="2800" dirty="0" err="1">
                <a:latin typeface="Times New Roman"/>
                <a:ea typeface="Calibri"/>
                <a:cs typeface="Times New Roman"/>
              </a:rPr>
              <a:t>hô</a:t>
            </a:r>
            <a:r>
              <a:rPr lang="en-US" sz="2800" dirty="0">
                <a:latin typeface="Times New Roman"/>
                <a:ea typeface="Calibri"/>
                <a:cs typeface="Times New Roman"/>
              </a:rPr>
              <a:t> </a:t>
            </a:r>
            <a:r>
              <a:rPr lang="en-US" sz="2800" dirty="0" err="1">
                <a:latin typeface="Times New Roman"/>
                <a:ea typeface="Calibri"/>
                <a:cs typeface="Times New Roman"/>
              </a:rPr>
              <a:t>hấp</a:t>
            </a:r>
            <a:r>
              <a:rPr lang="en-US" sz="2800" dirty="0">
                <a:latin typeface="Times New Roman"/>
                <a:ea typeface="Calibri"/>
                <a:cs typeface="Times New Roman"/>
              </a:rPr>
              <a:t> </a:t>
            </a:r>
            <a:r>
              <a:rPr lang="en-US" sz="2800" dirty="0" err="1">
                <a:latin typeface="Times New Roman"/>
                <a:ea typeface="Calibri"/>
                <a:cs typeface="Times New Roman"/>
              </a:rPr>
              <a:t>cấp</a:t>
            </a:r>
            <a:r>
              <a:rPr lang="en-US" sz="2800" dirty="0">
                <a:latin typeface="Times New Roman"/>
                <a:ea typeface="Calibri"/>
                <a:cs typeface="Times New Roman"/>
              </a:rPr>
              <a:t> </a:t>
            </a:r>
            <a:r>
              <a:rPr lang="en-US" sz="2800" dirty="0" err="1">
                <a:latin typeface="Times New Roman"/>
                <a:ea typeface="Calibri"/>
                <a:cs typeface="Times New Roman"/>
              </a:rPr>
              <a:t>tiến</a:t>
            </a:r>
            <a:r>
              <a:rPr lang="en-US" sz="2800" dirty="0">
                <a:latin typeface="Times New Roman"/>
                <a:ea typeface="Calibri"/>
                <a:cs typeface="Times New Roman"/>
              </a:rPr>
              <a:t> </a:t>
            </a:r>
            <a:r>
              <a:rPr lang="en-US" sz="2800" dirty="0" err="1">
                <a:latin typeface="Times New Roman"/>
                <a:ea typeface="Calibri"/>
                <a:cs typeface="Times New Roman"/>
              </a:rPr>
              <a:t>triển</a:t>
            </a:r>
            <a:r>
              <a:rPr lang="en-US" sz="2800" dirty="0">
                <a:latin typeface="Times New Roman"/>
                <a:ea typeface="Calibri"/>
                <a:cs typeface="Times New Roman"/>
              </a:rPr>
              <a:t> </a:t>
            </a:r>
            <a:endParaRPr lang="vi-VN" sz="2800" dirty="0">
              <a:latin typeface="Calibri"/>
              <a:ea typeface="Calibri"/>
              <a:cs typeface="Times New Roman"/>
            </a:endParaRPr>
          </a:p>
          <a:p>
            <a:pPr indent="0" algn="just" fontAlgn="auto">
              <a:lnSpc>
                <a:spcPct val="115000"/>
              </a:lnSpc>
              <a:spcBef>
                <a:spcPts val="500"/>
              </a:spcBef>
              <a:spcAft>
                <a:spcPts val="200"/>
              </a:spcAft>
              <a:buFont typeface="Arial" pitchFamily="34" charset="0"/>
              <a:buNone/>
              <a:defRPr/>
            </a:pPr>
            <a:r>
              <a:rPr lang="en-US" sz="2800" dirty="0" smtClean="0">
                <a:latin typeface="Times New Roman"/>
                <a:ea typeface="Calibri"/>
                <a:cs typeface="Times New Roman"/>
              </a:rPr>
              <a:t> </a:t>
            </a:r>
            <a:r>
              <a:rPr lang="en-US" sz="2800" dirty="0">
                <a:latin typeface="Times New Roman"/>
                <a:ea typeface="Calibri"/>
                <a:cs typeface="Times New Roman"/>
              </a:rPr>
              <a:t>+ </a:t>
            </a:r>
            <a:r>
              <a:rPr lang="en-US" sz="2800" dirty="0" err="1">
                <a:latin typeface="Times New Roman"/>
                <a:ea typeface="Calibri"/>
                <a:cs typeface="Times New Roman"/>
              </a:rPr>
              <a:t>Sống</a:t>
            </a:r>
            <a:r>
              <a:rPr lang="en-US" sz="2800" dirty="0">
                <a:latin typeface="Times New Roman"/>
                <a:ea typeface="Calibri"/>
                <a:cs typeface="Times New Roman"/>
              </a:rPr>
              <a:t> </a:t>
            </a:r>
            <a:r>
              <a:rPr lang="en-US" sz="2800" dirty="0" err="1">
                <a:latin typeface="Times New Roman"/>
                <a:ea typeface="Calibri"/>
                <a:cs typeface="Times New Roman"/>
              </a:rPr>
              <a:t>hoặc</a:t>
            </a:r>
            <a:r>
              <a:rPr lang="en-US" sz="2800" dirty="0">
                <a:latin typeface="Times New Roman"/>
                <a:ea typeface="Calibri"/>
                <a:cs typeface="Times New Roman"/>
              </a:rPr>
              <a:t> </a:t>
            </a:r>
            <a:r>
              <a:rPr lang="en-US" sz="2800" dirty="0" err="1">
                <a:latin typeface="Times New Roman"/>
                <a:ea typeface="Calibri"/>
                <a:cs typeface="Times New Roman"/>
              </a:rPr>
              <a:t>đi</a:t>
            </a:r>
            <a:r>
              <a:rPr lang="en-US" sz="2800" dirty="0">
                <a:latin typeface="Times New Roman"/>
                <a:ea typeface="Calibri"/>
                <a:cs typeface="Times New Roman"/>
              </a:rPr>
              <a:t> du </a:t>
            </a:r>
            <a:r>
              <a:rPr lang="en-US" sz="2800" dirty="0" err="1">
                <a:latin typeface="Times New Roman"/>
                <a:ea typeface="Calibri"/>
                <a:cs typeface="Times New Roman"/>
              </a:rPr>
              <a:t>lịch</a:t>
            </a:r>
            <a:r>
              <a:rPr lang="en-US" sz="2800" dirty="0">
                <a:latin typeface="Times New Roman"/>
                <a:ea typeface="Calibri"/>
                <a:cs typeface="Times New Roman"/>
              </a:rPr>
              <a:t> </a:t>
            </a:r>
            <a:r>
              <a:rPr lang="en-US" sz="2800" dirty="0" err="1">
                <a:latin typeface="Times New Roman"/>
                <a:ea typeface="Calibri"/>
                <a:cs typeface="Times New Roman"/>
              </a:rPr>
              <a:t>tới</a:t>
            </a:r>
            <a:r>
              <a:rPr lang="en-US" sz="2800" dirty="0">
                <a:latin typeface="Times New Roman"/>
                <a:ea typeface="Calibri"/>
                <a:cs typeface="Times New Roman"/>
              </a:rPr>
              <a:t> </a:t>
            </a:r>
            <a:r>
              <a:rPr lang="en-US" sz="2800" dirty="0" err="1">
                <a:latin typeface="Times New Roman"/>
                <a:ea typeface="Calibri"/>
                <a:cs typeface="Times New Roman"/>
              </a:rPr>
              <a:t>vùng</a:t>
            </a:r>
            <a:r>
              <a:rPr lang="en-US" sz="2800" dirty="0">
                <a:latin typeface="Times New Roman"/>
                <a:ea typeface="Calibri"/>
                <a:cs typeface="Times New Roman"/>
              </a:rPr>
              <a:t> </a:t>
            </a:r>
            <a:r>
              <a:rPr lang="en-US" sz="2800" dirty="0" err="1">
                <a:latin typeface="Times New Roman"/>
                <a:ea typeface="Calibri"/>
                <a:cs typeface="Times New Roman"/>
              </a:rPr>
              <a:t>dịch</a:t>
            </a:r>
            <a:r>
              <a:rPr lang="en-US" sz="2800" dirty="0">
                <a:latin typeface="Times New Roman"/>
                <a:ea typeface="Calibri"/>
                <a:cs typeface="Times New Roman"/>
              </a:rPr>
              <a:t> </a:t>
            </a:r>
            <a:r>
              <a:rPr lang="en-US" sz="2800" dirty="0" err="1">
                <a:latin typeface="Times New Roman"/>
                <a:ea typeface="Calibri"/>
                <a:cs typeface="Times New Roman"/>
              </a:rPr>
              <a:t>tễ</a:t>
            </a:r>
            <a:r>
              <a:rPr lang="en-US" sz="2800" dirty="0">
                <a:latin typeface="Times New Roman"/>
                <a:ea typeface="Calibri"/>
                <a:cs typeface="Times New Roman"/>
              </a:rPr>
              <a:t> </a:t>
            </a:r>
            <a:r>
              <a:rPr lang="en-US" sz="2800" dirty="0" err="1">
                <a:latin typeface="Times New Roman"/>
                <a:ea typeface="Calibri"/>
                <a:cs typeface="Times New Roman"/>
              </a:rPr>
              <a:t>có</a:t>
            </a:r>
            <a:r>
              <a:rPr lang="en-US" sz="2800" dirty="0">
                <a:latin typeface="Times New Roman"/>
                <a:ea typeface="Calibri"/>
                <a:cs typeface="Times New Roman"/>
              </a:rPr>
              <a:t> </a:t>
            </a:r>
            <a:r>
              <a:rPr lang="en-US" sz="2800" dirty="0" err="1">
                <a:latin typeface="Times New Roman"/>
                <a:ea typeface="Calibri"/>
                <a:cs typeface="Times New Roman"/>
              </a:rPr>
              <a:t>bệnh</a:t>
            </a:r>
            <a:r>
              <a:rPr lang="en-US" sz="2800" dirty="0">
                <a:latin typeface="Times New Roman"/>
                <a:ea typeface="Calibri"/>
                <a:cs typeface="Times New Roman"/>
              </a:rPr>
              <a:t> do vi </a:t>
            </a:r>
            <a:r>
              <a:rPr lang="en-US" sz="2800" dirty="0" err="1">
                <a:latin typeface="Times New Roman"/>
                <a:ea typeface="Calibri"/>
                <a:cs typeface="Times New Roman"/>
              </a:rPr>
              <a:t>rút</a:t>
            </a:r>
            <a:r>
              <a:rPr lang="en-US" sz="2800" dirty="0">
                <a:latin typeface="Times New Roman"/>
                <a:ea typeface="Calibri"/>
                <a:cs typeface="Times New Roman"/>
              </a:rPr>
              <a:t> Corona </a:t>
            </a:r>
            <a:r>
              <a:rPr lang="en-US" sz="2800" dirty="0" err="1">
                <a:latin typeface="Times New Roman"/>
                <a:ea typeface="Calibri"/>
                <a:cs typeface="Times New Roman"/>
              </a:rPr>
              <a:t>mới</a:t>
            </a:r>
            <a:r>
              <a:rPr lang="en-US" sz="2800" dirty="0">
                <a:latin typeface="Times New Roman"/>
                <a:ea typeface="Calibri"/>
                <a:cs typeface="Times New Roman"/>
              </a:rPr>
              <a:t> </a:t>
            </a:r>
            <a:r>
              <a:rPr lang="en-US" sz="2800" dirty="0" err="1">
                <a:latin typeface="Times New Roman"/>
                <a:ea typeface="Calibri"/>
                <a:cs typeface="Times New Roman"/>
              </a:rPr>
              <a:t>trong</a:t>
            </a:r>
            <a:r>
              <a:rPr lang="en-US" sz="2800" dirty="0">
                <a:latin typeface="Times New Roman"/>
                <a:ea typeface="Calibri"/>
                <a:cs typeface="Times New Roman"/>
              </a:rPr>
              <a:t> </a:t>
            </a:r>
            <a:r>
              <a:rPr lang="en-US" sz="2800" dirty="0" err="1">
                <a:latin typeface="Times New Roman"/>
                <a:ea typeface="Calibri"/>
                <a:cs typeface="Times New Roman"/>
              </a:rPr>
              <a:t>vòng</a:t>
            </a:r>
            <a:r>
              <a:rPr lang="en-US" sz="2800" dirty="0">
                <a:latin typeface="Times New Roman"/>
                <a:ea typeface="Calibri"/>
                <a:cs typeface="Times New Roman"/>
              </a:rPr>
              <a:t> 14 </a:t>
            </a:r>
            <a:r>
              <a:rPr lang="en-US" sz="2800" dirty="0" err="1">
                <a:latin typeface="Times New Roman"/>
                <a:ea typeface="Calibri"/>
                <a:cs typeface="Times New Roman"/>
              </a:rPr>
              <a:t>ngày</a:t>
            </a:r>
            <a:r>
              <a:rPr lang="en-US" sz="2800" dirty="0">
                <a:latin typeface="Times New Roman"/>
                <a:ea typeface="Calibri"/>
                <a:cs typeface="Times New Roman"/>
              </a:rPr>
              <a:t> </a:t>
            </a:r>
            <a:r>
              <a:rPr lang="en-US" sz="2800" dirty="0" err="1">
                <a:latin typeface="Times New Roman"/>
                <a:ea typeface="Calibri"/>
                <a:cs typeface="Times New Roman"/>
              </a:rPr>
              <a:t>trước</a:t>
            </a:r>
            <a:r>
              <a:rPr lang="en-US" sz="2800" dirty="0">
                <a:latin typeface="Times New Roman"/>
                <a:ea typeface="Calibri"/>
                <a:cs typeface="Times New Roman"/>
              </a:rPr>
              <a:t> </a:t>
            </a:r>
            <a:r>
              <a:rPr lang="en-US" sz="2800" dirty="0" err="1">
                <a:latin typeface="Times New Roman"/>
                <a:ea typeface="Calibri"/>
                <a:cs typeface="Times New Roman"/>
              </a:rPr>
              <a:t>khi</a:t>
            </a:r>
            <a:r>
              <a:rPr lang="en-US" sz="2800" dirty="0">
                <a:latin typeface="Times New Roman"/>
                <a:ea typeface="Calibri"/>
                <a:cs typeface="Times New Roman"/>
              </a:rPr>
              <a:t> </a:t>
            </a:r>
            <a:r>
              <a:rPr lang="en-US" sz="2800" dirty="0" err="1">
                <a:latin typeface="Times New Roman"/>
                <a:ea typeface="Calibri"/>
                <a:cs typeface="Times New Roman"/>
              </a:rPr>
              <a:t>bắt</a:t>
            </a:r>
            <a:r>
              <a:rPr lang="en-US" sz="2800" dirty="0">
                <a:latin typeface="Times New Roman"/>
                <a:ea typeface="Calibri"/>
                <a:cs typeface="Times New Roman"/>
              </a:rPr>
              <a:t> </a:t>
            </a:r>
            <a:r>
              <a:rPr lang="en-US" sz="2800" dirty="0" err="1">
                <a:latin typeface="Times New Roman"/>
                <a:ea typeface="Calibri"/>
                <a:cs typeface="Times New Roman"/>
              </a:rPr>
              <a:t>đầu</a:t>
            </a:r>
            <a:r>
              <a:rPr lang="en-US" sz="2800" dirty="0">
                <a:latin typeface="Times New Roman"/>
                <a:ea typeface="Calibri"/>
                <a:cs typeface="Times New Roman"/>
              </a:rPr>
              <a:t> </a:t>
            </a:r>
            <a:r>
              <a:rPr lang="en-US" sz="2800" dirty="0" err="1">
                <a:latin typeface="Times New Roman"/>
                <a:ea typeface="Calibri"/>
                <a:cs typeface="Times New Roman"/>
              </a:rPr>
              <a:t>có</a:t>
            </a:r>
            <a:r>
              <a:rPr lang="en-US" sz="2800" dirty="0">
                <a:latin typeface="Times New Roman"/>
                <a:ea typeface="Calibri"/>
                <a:cs typeface="Times New Roman"/>
              </a:rPr>
              <a:t> </a:t>
            </a:r>
            <a:r>
              <a:rPr lang="en-US" sz="2800" dirty="0" err="1">
                <a:latin typeface="Times New Roman"/>
                <a:ea typeface="Calibri"/>
                <a:cs typeface="Times New Roman"/>
              </a:rPr>
              <a:t>triệu</a:t>
            </a:r>
            <a:r>
              <a:rPr lang="en-US" sz="2800" dirty="0">
                <a:latin typeface="Times New Roman"/>
                <a:ea typeface="Calibri"/>
                <a:cs typeface="Times New Roman"/>
              </a:rPr>
              <a:t> </a:t>
            </a:r>
            <a:r>
              <a:rPr lang="en-US" sz="2800" dirty="0" err="1">
                <a:latin typeface="Times New Roman"/>
                <a:ea typeface="Calibri"/>
                <a:cs typeface="Times New Roman"/>
              </a:rPr>
              <a:t>chứng</a:t>
            </a:r>
            <a:r>
              <a:rPr lang="en-US" sz="2800" dirty="0">
                <a:latin typeface="Times New Roman"/>
                <a:ea typeface="Calibri"/>
                <a:cs typeface="Times New Roman"/>
              </a:rPr>
              <a:t> </a:t>
            </a:r>
            <a:endParaRPr lang="vi-VN" sz="2800" dirty="0">
              <a:latin typeface="Calibri"/>
              <a:ea typeface="Calibri"/>
              <a:cs typeface="Times New Roman"/>
            </a:endParaRPr>
          </a:p>
          <a:p>
            <a:pPr indent="0" algn="just" fontAlgn="auto">
              <a:lnSpc>
                <a:spcPct val="115000"/>
              </a:lnSpc>
              <a:spcBef>
                <a:spcPts val="500"/>
              </a:spcBef>
              <a:spcAft>
                <a:spcPts val="200"/>
              </a:spcAft>
              <a:buFont typeface="Arial" pitchFamily="34" charset="0"/>
              <a:buNone/>
              <a:defRPr/>
            </a:pPr>
            <a:r>
              <a:rPr lang="en-US" sz="2800" dirty="0">
                <a:latin typeface="Times New Roman"/>
                <a:ea typeface="Calibri"/>
                <a:cs typeface="Times New Roman"/>
              </a:rPr>
              <a:t>+ </a:t>
            </a:r>
            <a:r>
              <a:rPr lang="en-US" sz="2800" dirty="0" err="1">
                <a:latin typeface="Times New Roman"/>
                <a:ea typeface="Calibri"/>
                <a:cs typeface="Times New Roman"/>
              </a:rPr>
              <a:t>Tiếp</a:t>
            </a:r>
            <a:r>
              <a:rPr lang="en-US" sz="2800" dirty="0">
                <a:latin typeface="Times New Roman"/>
                <a:ea typeface="Calibri"/>
                <a:cs typeface="Times New Roman"/>
              </a:rPr>
              <a:t> </a:t>
            </a:r>
            <a:r>
              <a:rPr lang="en-US" sz="2800" dirty="0" err="1">
                <a:latin typeface="Times New Roman"/>
                <a:ea typeface="Calibri"/>
                <a:cs typeface="Times New Roman"/>
              </a:rPr>
              <a:t>xúc</a:t>
            </a:r>
            <a:r>
              <a:rPr lang="en-US" sz="2800" dirty="0">
                <a:latin typeface="Times New Roman"/>
                <a:ea typeface="Calibri"/>
                <a:cs typeface="Times New Roman"/>
              </a:rPr>
              <a:t> </a:t>
            </a:r>
            <a:r>
              <a:rPr lang="en-US" sz="2800" dirty="0" err="1">
                <a:latin typeface="Times New Roman"/>
                <a:ea typeface="Calibri"/>
                <a:cs typeface="Times New Roman"/>
              </a:rPr>
              <a:t>với</a:t>
            </a:r>
            <a:r>
              <a:rPr lang="en-US" sz="2800" dirty="0">
                <a:latin typeface="Times New Roman"/>
                <a:ea typeface="Calibri"/>
                <a:cs typeface="Times New Roman"/>
              </a:rPr>
              <a:t> </a:t>
            </a:r>
            <a:r>
              <a:rPr lang="en-US" sz="2800" dirty="0" err="1">
                <a:latin typeface="Times New Roman"/>
                <a:ea typeface="Calibri"/>
                <a:cs typeface="Times New Roman"/>
              </a:rPr>
              <a:t>các</a:t>
            </a:r>
            <a:r>
              <a:rPr lang="en-US" sz="2800" dirty="0">
                <a:latin typeface="Times New Roman"/>
                <a:ea typeface="Calibri"/>
                <a:cs typeface="Times New Roman"/>
              </a:rPr>
              <a:t> </a:t>
            </a:r>
            <a:r>
              <a:rPr lang="en-US" sz="2800" dirty="0" err="1">
                <a:latin typeface="Times New Roman"/>
                <a:ea typeface="Calibri"/>
                <a:cs typeface="Times New Roman"/>
              </a:rPr>
              <a:t>trường</a:t>
            </a:r>
            <a:r>
              <a:rPr lang="en-US" sz="2800" dirty="0">
                <a:latin typeface="Times New Roman"/>
                <a:ea typeface="Calibri"/>
                <a:cs typeface="Times New Roman"/>
              </a:rPr>
              <a:t> </a:t>
            </a:r>
            <a:r>
              <a:rPr lang="en-US" sz="2800" dirty="0" err="1">
                <a:latin typeface="Times New Roman"/>
                <a:ea typeface="Calibri"/>
                <a:cs typeface="Times New Roman"/>
              </a:rPr>
              <a:t>hợp</a:t>
            </a:r>
            <a:r>
              <a:rPr lang="en-US" sz="2800" dirty="0">
                <a:latin typeface="Times New Roman"/>
                <a:ea typeface="Calibri"/>
                <a:cs typeface="Times New Roman"/>
              </a:rPr>
              <a:t> </a:t>
            </a:r>
            <a:r>
              <a:rPr lang="en-US" sz="2800" dirty="0" err="1">
                <a:latin typeface="Times New Roman"/>
                <a:ea typeface="Calibri"/>
                <a:cs typeface="Times New Roman"/>
              </a:rPr>
              <a:t>sốt</a:t>
            </a:r>
            <a:r>
              <a:rPr lang="en-US" sz="2800" dirty="0">
                <a:latin typeface="Times New Roman"/>
                <a:ea typeface="Calibri"/>
                <a:cs typeface="Times New Roman"/>
              </a:rPr>
              <a:t> </a:t>
            </a:r>
            <a:r>
              <a:rPr lang="en-US" sz="2800" dirty="0" err="1">
                <a:latin typeface="Times New Roman"/>
                <a:ea typeface="Calibri"/>
                <a:cs typeface="Times New Roman"/>
              </a:rPr>
              <a:t>và</a:t>
            </a:r>
            <a:r>
              <a:rPr lang="en-US" sz="2800" dirty="0">
                <a:latin typeface="Times New Roman"/>
                <a:ea typeface="Calibri"/>
                <a:cs typeface="Times New Roman"/>
              </a:rPr>
              <a:t> </a:t>
            </a:r>
            <a:r>
              <a:rPr lang="en-US" sz="2800" dirty="0" err="1">
                <a:latin typeface="Times New Roman"/>
                <a:ea typeface="Calibri"/>
                <a:cs typeface="Times New Roman"/>
              </a:rPr>
              <a:t>nhiễm</a:t>
            </a:r>
            <a:r>
              <a:rPr lang="en-US" sz="2800" dirty="0">
                <a:latin typeface="Times New Roman"/>
                <a:ea typeface="Calibri"/>
                <a:cs typeface="Times New Roman"/>
              </a:rPr>
              <a:t> </a:t>
            </a:r>
            <a:r>
              <a:rPr lang="en-US" sz="2800" dirty="0" err="1">
                <a:latin typeface="Times New Roman"/>
                <a:ea typeface="Calibri"/>
                <a:cs typeface="Times New Roman"/>
              </a:rPr>
              <a:t>trùng</a:t>
            </a:r>
            <a:r>
              <a:rPr lang="en-US" sz="2800" dirty="0">
                <a:latin typeface="Times New Roman"/>
                <a:ea typeface="Calibri"/>
                <a:cs typeface="Times New Roman"/>
              </a:rPr>
              <a:t> </a:t>
            </a:r>
            <a:r>
              <a:rPr lang="en-US" sz="2800" dirty="0" err="1">
                <a:latin typeface="Times New Roman"/>
                <a:ea typeface="Calibri"/>
                <a:cs typeface="Times New Roman"/>
              </a:rPr>
              <a:t>đường</a:t>
            </a:r>
            <a:r>
              <a:rPr lang="en-US" sz="2800" dirty="0">
                <a:latin typeface="Times New Roman"/>
                <a:ea typeface="Calibri"/>
                <a:cs typeface="Times New Roman"/>
              </a:rPr>
              <a:t> </a:t>
            </a:r>
            <a:r>
              <a:rPr lang="en-US" sz="2800" dirty="0" err="1">
                <a:latin typeface="Times New Roman"/>
                <a:ea typeface="Calibri"/>
                <a:cs typeface="Times New Roman"/>
              </a:rPr>
              <a:t>hô</a:t>
            </a:r>
            <a:r>
              <a:rPr lang="en-US" sz="2800" dirty="0">
                <a:latin typeface="Times New Roman"/>
                <a:ea typeface="Calibri"/>
                <a:cs typeface="Times New Roman"/>
              </a:rPr>
              <a:t> </a:t>
            </a:r>
            <a:r>
              <a:rPr lang="en-US" sz="2800" dirty="0" err="1">
                <a:latin typeface="Times New Roman"/>
                <a:ea typeface="Calibri"/>
                <a:cs typeface="Times New Roman"/>
              </a:rPr>
              <a:t>hấp</a:t>
            </a:r>
            <a:r>
              <a:rPr lang="en-US" sz="2800" dirty="0">
                <a:latin typeface="Times New Roman"/>
                <a:ea typeface="Calibri"/>
                <a:cs typeface="Times New Roman"/>
              </a:rPr>
              <a:t> </a:t>
            </a:r>
            <a:r>
              <a:rPr lang="en-US" sz="2800" dirty="0" err="1">
                <a:latin typeface="Times New Roman"/>
                <a:ea typeface="Calibri"/>
                <a:cs typeface="Times New Roman"/>
              </a:rPr>
              <a:t>cấp</a:t>
            </a:r>
            <a:r>
              <a:rPr lang="en-US" sz="2800" dirty="0">
                <a:latin typeface="Times New Roman"/>
                <a:ea typeface="Calibri"/>
                <a:cs typeface="Times New Roman"/>
              </a:rPr>
              <a:t> </a:t>
            </a:r>
            <a:r>
              <a:rPr lang="en-US" sz="2800" dirty="0" err="1">
                <a:latin typeface="Times New Roman"/>
                <a:ea typeface="Calibri"/>
                <a:cs typeface="Times New Roman"/>
              </a:rPr>
              <a:t>tính</a:t>
            </a:r>
            <a:r>
              <a:rPr lang="en-US" sz="2800" dirty="0">
                <a:latin typeface="Times New Roman"/>
                <a:ea typeface="Calibri"/>
                <a:cs typeface="Times New Roman"/>
              </a:rPr>
              <a:t> </a:t>
            </a:r>
            <a:r>
              <a:rPr lang="en-US" sz="2800" dirty="0" err="1">
                <a:latin typeface="Times New Roman"/>
                <a:ea typeface="Calibri"/>
                <a:cs typeface="Times New Roman"/>
              </a:rPr>
              <a:t>chưa</a:t>
            </a:r>
            <a:r>
              <a:rPr lang="en-US" sz="2800" dirty="0">
                <a:latin typeface="Times New Roman"/>
                <a:ea typeface="Calibri"/>
                <a:cs typeface="Times New Roman"/>
              </a:rPr>
              <a:t> </a:t>
            </a:r>
            <a:r>
              <a:rPr lang="en-US" sz="2800" dirty="0" err="1">
                <a:latin typeface="Times New Roman"/>
                <a:ea typeface="Calibri"/>
                <a:cs typeface="Times New Roman"/>
              </a:rPr>
              <a:t>rõ</a:t>
            </a:r>
            <a:r>
              <a:rPr lang="en-US" sz="2800" dirty="0">
                <a:latin typeface="Times New Roman"/>
                <a:ea typeface="Calibri"/>
                <a:cs typeface="Times New Roman"/>
              </a:rPr>
              <a:t> </a:t>
            </a:r>
            <a:r>
              <a:rPr lang="en-US" sz="2800" dirty="0" err="1">
                <a:latin typeface="Times New Roman"/>
                <a:ea typeface="Calibri"/>
                <a:cs typeface="Times New Roman"/>
              </a:rPr>
              <a:t>nguyên</a:t>
            </a:r>
            <a:r>
              <a:rPr lang="en-US" sz="2800" dirty="0">
                <a:latin typeface="Times New Roman"/>
                <a:ea typeface="Calibri"/>
                <a:cs typeface="Times New Roman"/>
              </a:rPr>
              <a:t> </a:t>
            </a:r>
            <a:r>
              <a:rPr lang="en-US" sz="2800" dirty="0" err="1">
                <a:latin typeface="Times New Roman"/>
                <a:ea typeface="Calibri"/>
                <a:cs typeface="Times New Roman"/>
              </a:rPr>
              <a:t>nhân</a:t>
            </a:r>
            <a:r>
              <a:rPr lang="en-US" sz="2800" dirty="0">
                <a:latin typeface="Times New Roman"/>
                <a:ea typeface="Calibri"/>
                <a:cs typeface="Times New Roman"/>
              </a:rPr>
              <a:t> </a:t>
            </a:r>
            <a:r>
              <a:rPr lang="en-US" sz="2800" dirty="0" err="1">
                <a:latin typeface="Times New Roman"/>
                <a:ea typeface="Calibri"/>
                <a:cs typeface="Times New Roman"/>
              </a:rPr>
              <a:t>xuất</a:t>
            </a:r>
            <a:r>
              <a:rPr lang="en-US" sz="2800" dirty="0">
                <a:latin typeface="Times New Roman"/>
                <a:ea typeface="Calibri"/>
                <a:cs typeface="Times New Roman"/>
              </a:rPr>
              <a:t> </a:t>
            </a:r>
            <a:r>
              <a:rPr lang="en-US" sz="2800" dirty="0" err="1">
                <a:latin typeface="Times New Roman"/>
                <a:ea typeface="Calibri"/>
                <a:cs typeface="Times New Roman"/>
              </a:rPr>
              <a:t>hiện</a:t>
            </a:r>
            <a:r>
              <a:rPr lang="en-US" sz="2800" dirty="0">
                <a:latin typeface="Times New Roman"/>
                <a:ea typeface="Calibri"/>
                <a:cs typeface="Times New Roman"/>
              </a:rPr>
              <a:t> </a:t>
            </a:r>
            <a:r>
              <a:rPr lang="en-US" sz="2800" dirty="0" err="1">
                <a:latin typeface="Times New Roman"/>
                <a:ea typeface="Calibri"/>
                <a:cs typeface="Times New Roman"/>
              </a:rPr>
              <a:t>trong</a:t>
            </a:r>
            <a:r>
              <a:rPr lang="en-US" sz="2800" dirty="0">
                <a:latin typeface="Times New Roman"/>
                <a:ea typeface="Calibri"/>
                <a:cs typeface="Times New Roman"/>
              </a:rPr>
              <a:t> </a:t>
            </a:r>
            <a:r>
              <a:rPr lang="en-US" sz="2800" dirty="0" err="1">
                <a:latin typeface="Times New Roman"/>
                <a:ea typeface="Calibri"/>
                <a:cs typeface="Times New Roman"/>
              </a:rPr>
              <a:t>vòng</a:t>
            </a:r>
            <a:r>
              <a:rPr lang="en-US" sz="2800" dirty="0">
                <a:latin typeface="Times New Roman"/>
                <a:ea typeface="Calibri"/>
                <a:cs typeface="Times New Roman"/>
              </a:rPr>
              <a:t> 14 </a:t>
            </a:r>
            <a:r>
              <a:rPr lang="en-US" sz="2800" dirty="0" err="1">
                <a:latin typeface="Times New Roman"/>
                <a:ea typeface="Calibri"/>
                <a:cs typeface="Times New Roman"/>
              </a:rPr>
              <a:t>ngày</a:t>
            </a:r>
            <a:r>
              <a:rPr lang="en-US" sz="2800" dirty="0">
                <a:latin typeface="Times New Roman"/>
                <a:ea typeface="Calibri"/>
                <a:cs typeface="Times New Roman"/>
              </a:rPr>
              <a:t> </a:t>
            </a:r>
            <a:r>
              <a:rPr lang="en-US" sz="2800" dirty="0" err="1">
                <a:latin typeface="Times New Roman"/>
                <a:ea typeface="Calibri"/>
                <a:cs typeface="Times New Roman"/>
              </a:rPr>
              <a:t>sau</a:t>
            </a:r>
            <a:r>
              <a:rPr lang="en-US" sz="2800" dirty="0">
                <a:latin typeface="Times New Roman"/>
                <a:ea typeface="Calibri"/>
                <a:cs typeface="Times New Roman"/>
              </a:rPr>
              <a:t> </a:t>
            </a:r>
            <a:r>
              <a:rPr lang="en-US" sz="2800" dirty="0" err="1">
                <a:latin typeface="Times New Roman"/>
                <a:ea typeface="Calibri"/>
                <a:cs typeface="Times New Roman"/>
              </a:rPr>
              <a:t>khi</a:t>
            </a:r>
            <a:r>
              <a:rPr lang="en-US" sz="2800" dirty="0">
                <a:latin typeface="Times New Roman"/>
                <a:ea typeface="Calibri"/>
                <a:cs typeface="Times New Roman"/>
              </a:rPr>
              <a:t> du </a:t>
            </a:r>
            <a:r>
              <a:rPr lang="en-US" sz="2800" dirty="0" err="1">
                <a:latin typeface="Times New Roman"/>
                <a:ea typeface="Calibri"/>
                <a:cs typeface="Times New Roman"/>
              </a:rPr>
              <a:t>lịch</a:t>
            </a:r>
            <a:r>
              <a:rPr lang="en-US" sz="2800" dirty="0">
                <a:latin typeface="Times New Roman"/>
                <a:ea typeface="Calibri"/>
                <a:cs typeface="Times New Roman"/>
              </a:rPr>
              <a:t> </a:t>
            </a:r>
            <a:r>
              <a:rPr lang="en-US" sz="2800" dirty="0" err="1">
                <a:latin typeface="Times New Roman"/>
                <a:ea typeface="Calibri"/>
                <a:cs typeface="Times New Roman"/>
              </a:rPr>
              <a:t>tới</a:t>
            </a:r>
            <a:r>
              <a:rPr lang="en-US" sz="2800" dirty="0">
                <a:latin typeface="Times New Roman"/>
                <a:ea typeface="Calibri"/>
                <a:cs typeface="Times New Roman"/>
              </a:rPr>
              <a:t> </a:t>
            </a:r>
            <a:r>
              <a:rPr lang="en-US" sz="2800" dirty="0" err="1">
                <a:latin typeface="Times New Roman"/>
                <a:ea typeface="Calibri"/>
                <a:cs typeface="Times New Roman"/>
              </a:rPr>
              <a:t>vùng</a:t>
            </a:r>
            <a:r>
              <a:rPr lang="en-US" sz="2800" dirty="0">
                <a:latin typeface="Times New Roman"/>
                <a:ea typeface="Calibri"/>
                <a:cs typeface="Times New Roman"/>
              </a:rPr>
              <a:t> </a:t>
            </a:r>
            <a:r>
              <a:rPr lang="en-US" sz="2800" dirty="0" err="1">
                <a:latin typeface="Times New Roman"/>
                <a:ea typeface="Calibri"/>
                <a:cs typeface="Times New Roman"/>
              </a:rPr>
              <a:t>dịch</a:t>
            </a:r>
            <a:r>
              <a:rPr lang="en-US" sz="2800" dirty="0">
                <a:latin typeface="Times New Roman"/>
                <a:ea typeface="Calibri"/>
                <a:cs typeface="Times New Roman"/>
              </a:rPr>
              <a:t> </a:t>
            </a:r>
            <a:r>
              <a:rPr lang="en-US" sz="2800" dirty="0" err="1">
                <a:latin typeface="Times New Roman"/>
                <a:ea typeface="Calibri"/>
                <a:cs typeface="Times New Roman"/>
              </a:rPr>
              <a:t>có</a:t>
            </a:r>
            <a:r>
              <a:rPr lang="en-US" sz="2800" dirty="0">
                <a:latin typeface="Times New Roman"/>
                <a:ea typeface="Calibri"/>
                <a:cs typeface="Times New Roman"/>
              </a:rPr>
              <a:t> </a:t>
            </a:r>
            <a:r>
              <a:rPr lang="en-US" sz="2800" dirty="0" err="1">
                <a:latin typeface="Times New Roman"/>
                <a:ea typeface="Calibri"/>
                <a:cs typeface="Times New Roman"/>
              </a:rPr>
              <a:t>bệnh</a:t>
            </a:r>
            <a:r>
              <a:rPr lang="en-US" sz="2800" dirty="0">
                <a:latin typeface="Times New Roman"/>
                <a:ea typeface="Calibri"/>
                <a:cs typeface="Times New Roman"/>
              </a:rPr>
              <a:t> do vi </a:t>
            </a:r>
            <a:r>
              <a:rPr lang="en-US" sz="2800" dirty="0" err="1">
                <a:latin typeface="Times New Roman"/>
                <a:ea typeface="Calibri"/>
                <a:cs typeface="Times New Roman"/>
              </a:rPr>
              <a:t>rút</a:t>
            </a:r>
            <a:r>
              <a:rPr lang="en-US" sz="2800" dirty="0">
                <a:latin typeface="Times New Roman"/>
                <a:ea typeface="Calibri"/>
                <a:cs typeface="Times New Roman"/>
              </a:rPr>
              <a:t> Corona </a:t>
            </a:r>
            <a:r>
              <a:rPr lang="en-US" sz="2800" dirty="0" err="1">
                <a:latin typeface="Times New Roman"/>
                <a:ea typeface="Calibri"/>
                <a:cs typeface="Times New Roman"/>
              </a:rPr>
              <a:t>mới</a:t>
            </a:r>
            <a:r>
              <a:rPr lang="en-US" sz="2800" dirty="0">
                <a:latin typeface="Times New Roman"/>
                <a:ea typeface="Calibri"/>
                <a:cs typeface="Times New Roman"/>
              </a:rPr>
              <a:t>.</a:t>
            </a:r>
            <a:endParaRPr lang="vi-VN" sz="2800" dirty="0">
              <a:latin typeface="Calibri"/>
              <a:ea typeface="Calibri"/>
              <a:cs typeface="Times New Roman"/>
            </a:endParaRPr>
          </a:p>
        </p:txBody>
      </p:sp>
      <p:sp>
        <p:nvSpPr>
          <p:cNvPr id="4" name="Slide Number Placeholder 3"/>
          <p:cNvSpPr>
            <a:spLocks noGrp="1"/>
          </p:cNvSpPr>
          <p:nvPr>
            <p:ph type="sldNum" sz="quarter" idx="12"/>
          </p:nvPr>
        </p:nvSpPr>
        <p:spPr/>
        <p:txBody>
          <a:bodyPr>
            <a:normAutofit fontScale="85000" lnSpcReduction="20000"/>
          </a:bodyPr>
          <a:lstStyle/>
          <a:p>
            <a:fld id="{1C002DC4-11D6-4B94-A14D-453C5D349B86}" type="slidenum">
              <a:rPr lang="en-US" altLang="en-US" smtClean="0"/>
              <a:pPr/>
              <a:t>8</a:t>
            </a:fld>
            <a:endParaRPr lang="en-US" altLang="en-US" dirty="0"/>
          </a:p>
        </p:txBody>
      </p:sp>
    </p:spTree>
    <p:extLst>
      <p:ext uri="{BB962C8B-B14F-4D97-AF65-F5344CB8AC3E}">
        <p14:creationId xmlns:p14="http://schemas.microsoft.com/office/powerpoint/2010/main" val="8276757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248" y="228600"/>
            <a:ext cx="8513800" cy="990600"/>
          </a:xfrm>
        </p:spPr>
        <p:txBody>
          <a:bodyPr/>
          <a:lstStyle/>
          <a:p>
            <a:pPr algn="ctr"/>
            <a:r>
              <a:rPr lang="en-US" sz="2800" b="1" dirty="0">
                <a:latin typeface="Times New Roman"/>
                <a:ea typeface="Calibri"/>
                <a:cs typeface="Times New Roman"/>
              </a:rPr>
              <a:t>4. </a:t>
            </a:r>
            <a:r>
              <a:rPr lang="vi-VN" sz="2800" b="1" dirty="0">
                <a:latin typeface="Times New Roman"/>
                <a:ea typeface="Calibri"/>
                <a:cs typeface="Times New Roman"/>
              </a:rPr>
              <a:t>CHẨN ĐOÁN BỆNH DO NHIỄM VI </a:t>
            </a:r>
            <a:r>
              <a:rPr lang="vi-VN" sz="2800" b="1" dirty="0" smtClean="0">
                <a:latin typeface="Times New Roman"/>
                <a:ea typeface="Calibri"/>
                <a:cs typeface="Times New Roman"/>
              </a:rPr>
              <a:t>RÚT</a:t>
            </a:r>
            <a:r>
              <a:rPr lang="en-US" sz="2800" b="1" dirty="0" smtClean="0">
                <a:latin typeface="Times New Roman"/>
                <a:ea typeface="Calibri"/>
                <a:cs typeface="Times New Roman"/>
              </a:rPr>
              <a:t> </a:t>
            </a:r>
            <a:r>
              <a:rPr lang="en-US" sz="2800" b="1" dirty="0" err="1" smtClean="0">
                <a:latin typeface="Times New Roman"/>
                <a:ea typeface="Calibri"/>
                <a:cs typeface="Times New Roman"/>
              </a:rPr>
              <a:t>nCoV</a:t>
            </a:r>
            <a:endParaRPr lang="en-US" sz="2800" dirty="0"/>
          </a:p>
        </p:txBody>
      </p:sp>
      <p:sp>
        <p:nvSpPr>
          <p:cNvPr id="3" name="Content Placeholder 2"/>
          <p:cNvSpPr>
            <a:spLocks noGrp="1"/>
          </p:cNvSpPr>
          <p:nvPr>
            <p:ph sz="quarter" idx="1"/>
          </p:nvPr>
        </p:nvSpPr>
        <p:spPr>
          <a:xfrm>
            <a:off x="502289" y="1560787"/>
            <a:ext cx="8153400" cy="5186854"/>
          </a:xfrm>
        </p:spPr>
        <p:txBody>
          <a:bodyPr/>
          <a:lstStyle/>
          <a:p>
            <a:pPr indent="0" algn="just" fontAlgn="auto">
              <a:lnSpc>
                <a:spcPct val="115000"/>
              </a:lnSpc>
              <a:spcAft>
                <a:spcPts val="400"/>
              </a:spcAft>
              <a:buFont typeface="Arial" pitchFamily="34" charset="0"/>
              <a:buNone/>
              <a:defRPr/>
            </a:pPr>
            <a:r>
              <a:rPr lang="en-US" sz="3200" dirty="0">
                <a:latin typeface="Times New Roman"/>
                <a:ea typeface="Calibri"/>
                <a:cs typeface="Times New Roman"/>
              </a:rPr>
              <a:t>4.1.2. </a:t>
            </a:r>
            <a:r>
              <a:rPr lang="en-US" sz="3200" dirty="0" err="1">
                <a:latin typeface="Times New Roman"/>
                <a:ea typeface="Calibri"/>
                <a:cs typeface="Times New Roman"/>
              </a:rPr>
              <a:t>Sốt</a:t>
            </a:r>
            <a:r>
              <a:rPr lang="en-US" sz="3200" dirty="0">
                <a:latin typeface="Times New Roman"/>
                <a:ea typeface="Calibri"/>
                <a:cs typeface="Times New Roman"/>
              </a:rPr>
              <a:t> </a:t>
            </a:r>
            <a:r>
              <a:rPr lang="en-US" sz="3200" dirty="0" err="1">
                <a:latin typeface="Times New Roman"/>
                <a:ea typeface="Calibri"/>
                <a:cs typeface="Times New Roman"/>
              </a:rPr>
              <a:t>và</a:t>
            </a:r>
            <a:r>
              <a:rPr lang="en-US" sz="3200" dirty="0">
                <a:latin typeface="Times New Roman"/>
                <a:ea typeface="Calibri"/>
                <a:cs typeface="Times New Roman"/>
              </a:rPr>
              <a:t> </a:t>
            </a:r>
            <a:r>
              <a:rPr lang="en-US" sz="3200" dirty="0" err="1">
                <a:latin typeface="Times New Roman"/>
                <a:ea typeface="Calibri"/>
                <a:cs typeface="Times New Roman"/>
              </a:rPr>
              <a:t>có</a:t>
            </a:r>
            <a:r>
              <a:rPr lang="en-US" sz="3200" dirty="0">
                <a:latin typeface="Times New Roman"/>
                <a:ea typeface="Calibri"/>
                <a:cs typeface="Times New Roman"/>
              </a:rPr>
              <a:t> </a:t>
            </a:r>
            <a:r>
              <a:rPr lang="en-US" sz="3200" dirty="0" err="1">
                <a:latin typeface="Times New Roman"/>
                <a:ea typeface="Calibri"/>
                <a:cs typeface="Times New Roman"/>
              </a:rPr>
              <a:t>triệu</a:t>
            </a:r>
            <a:r>
              <a:rPr lang="en-US" sz="3200" dirty="0">
                <a:latin typeface="Times New Roman"/>
                <a:ea typeface="Calibri"/>
                <a:cs typeface="Times New Roman"/>
              </a:rPr>
              <a:t> </a:t>
            </a:r>
            <a:r>
              <a:rPr lang="en-US" sz="3200" dirty="0" err="1">
                <a:latin typeface="Times New Roman"/>
                <a:ea typeface="Calibri"/>
                <a:cs typeface="Times New Roman"/>
              </a:rPr>
              <a:t>chứng</a:t>
            </a:r>
            <a:r>
              <a:rPr lang="en-US" sz="3200" dirty="0">
                <a:latin typeface="Times New Roman"/>
                <a:ea typeface="Calibri"/>
                <a:cs typeface="Times New Roman"/>
              </a:rPr>
              <a:t> </a:t>
            </a:r>
            <a:r>
              <a:rPr lang="en-US" sz="3200" dirty="0" err="1">
                <a:latin typeface="Times New Roman"/>
                <a:ea typeface="Calibri"/>
                <a:cs typeface="Times New Roman"/>
              </a:rPr>
              <a:t>bệnh</a:t>
            </a:r>
            <a:r>
              <a:rPr lang="en-US" sz="3200" dirty="0">
                <a:latin typeface="Times New Roman"/>
                <a:ea typeface="Calibri"/>
                <a:cs typeface="Times New Roman"/>
              </a:rPr>
              <a:t> </a:t>
            </a:r>
            <a:r>
              <a:rPr lang="en-US" sz="3200" dirty="0" err="1">
                <a:latin typeface="Times New Roman"/>
                <a:ea typeface="Calibri"/>
                <a:cs typeface="Times New Roman"/>
              </a:rPr>
              <a:t>lý</a:t>
            </a:r>
            <a:r>
              <a:rPr lang="en-US" sz="3200" dirty="0">
                <a:latin typeface="Times New Roman"/>
                <a:ea typeface="Calibri"/>
                <a:cs typeface="Times New Roman"/>
              </a:rPr>
              <a:t> </a:t>
            </a:r>
            <a:r>
              <a:rPr lang="en-US" sz="3200" dirty="0" err="1">
                <a:latin typeface="Times New Roman"/>
                <a:ea typeface="Calibri"/>
                <a:cs typeface="Times New Roman"/>
              </a:rPr>
              <a:t>hô</a:t>
            </a:r>
            <a:r>
              <a:rPr lang="en-US" sz="3200" dirty="0">
                <a:latin typeface="Times New Roman"/>
                <a:ea typeface="Calibri"/>
                <a:cs typeface="Times New Roman"/>
              </a:rPr>
              <a:t> </a:t>
            </a:r>
            <a:r>
              <a:rPr lang="en-US" sz="3200" dirty="0" err="1">
                <a:latin typeface="Times New Roman"/>
                <a:ea typeface="Calibri"/>
                <a:cs typeface="Times New Roman"/>
              </a:rPr>
              <a:t>hấp</a:t>
            </a:r>
            <a:r>
              <a:rPr lang="en-US" sz="3200" dirty="0">
                <a:latin typeface="Times New Roman"/>
                <a:ea typeface="Calibri"/>
                <a:cs typeface="Times New Roman"/>
              </a:rPr>
              <a:t> (ho, </a:t>
            </a:r>
            <a:r>
              <a:rPr lang="en-US" sz="3200" dirty="0" err="1">
                <a:latin typeface="Times New Roman"/>
                <a:ea typeface="Calibri"/>
                <a:cs typeface="Times New Roman"/>
              </a:rPr>
              <a:t>khó</a:t>
            </a:r>
            <a:r>
              <a:rPr lang="en-US" sz="3200" dirty="0">
                <a:latin typeface="Times New Roman"/>
                <a:ea typeface="Calibri"/>
                <a:cs typeface="Times New Roman"/>
              </a:rPr>
              <a:t> </a:t>
            </a:r>
            <a:r>
              <a:rPr lang="en-US" sz="3200" dirty="0" err="1">
                <a:latin typeface="Times New Roman"/>
                <a:ea typeface="Calibri"/>
                <a:cs typeface="Times New Roman"/>
              </a:rPr>
              <a:t>thở</a:t>
            </a:r>
            <a:r>
              <a:rPr lang="en-US" sz="3200" dirty="0">
                <a:latin typeface="Times New Roman"/>
                <a:ea typeface="Calibri"/>
                <a:cs typeface="Times New Roman"/>
              </a:rPr>
              <a:t> …)</a:t>
            </a:r>
            <a:endParaRPr lang="vi-VN" sz="3200" dirty="0">
              <a:latin typeface="Calibri"/>
              <a:ea typeface="Calibri"/>
              <a:cs typeface="Times New Roman"/>
            </a:endParaRPr>
          </a:p>
          <a:p>
            <a:pPr indent="0" algn="just" fontAlgn="auto">
              <a:lnSpc>
                <a:spcPct val="115000"/>
              </a:lnSpc>
              <a:spcAft>
                <a:spcPts val="400"/>
              </a:spcAft>
              <a:buFont typeface="Arial" pitchFamily="34" charset="0"/>
              <a:buNone/>
              <a:defRPr/>
            </a:pPr>
            <a:r>
              <a:rPr lang="en-US" sz="3200" dirty="0" err="1">
                <a:latin typeface="Times New Roman"/>
                <a:ea typeface="Calibri"/>
                <a:cs typeface="Times New Roman"/>
              </a:rPr>
              <a:t>Và</a:t>
            </a:r>
            <a:r>
              <a:rPr lang="en-US" sz="3200" dirty="0">
                <a:latin typeface="Times New Roman"/>
                <a:ea typeface="Calibri"/>
                <a:cs typeface="Times New Roman"/>
              </a:rPr>
              <a:t>: + </a:t>
            </a:r>
            <a:r>
              <a:rPr lang="en-US" sz="3200" dirty="0" err="1">
                <a:latin typeface="Times New Roman"/>
                <a:ea typeface="Calibri"/>
                <a:cs typeface="Times New Roman"/>
              </a:rPr>
              <a:t>Có</a:t>
            </a:r>
            <a:r>
              <a:rPr lang="en-US" sz="3200" dirty="0">
                <a:latin typeface="Times New Roman"/>
                <a:ea typeface="Calibri"/>
                <a:cs typeface="Times New Roman"/>
              </a:rPr>
              <a:t> </a:t>
            </a:r>
            <a:r>
              <a:rPr lang="en-US" sz="3200" dirty="0" err="1">
                <a:latin typeface="Times New Roman"/>
                <a:ea typeface="Calibri"/>
                <a:cs typeface="Times New Roman"/>
              </a:rPr>
              <a:t>mặt</a:t>
            </a:r>
            <a:r>
              <a:rPr lang="en-US" sz="3200" dirty="0">
                <a:latin typeface="Times New Roman"/>
                <a:ea typeface="Calibri"/>
                <a:cs typeface="Times New Roman"/>
              </a:rPr>
              <a:t> </a:t>
            </a:r>
            <a:r>
              <a:rPr lang="en-US" sz="3200" dirty="0" err="1">
                <a:latin typeface="Times New Roman"/>
                <a:ea typeface="Calibri"/>
                <a:cs typeface="Times New Roman"/>
              </a:rPr>
              <a:t>tại</a:t>
            </a:r>
            <a:r>
              <a:rPr lang="en-US" sz="3200" dirty="0">
                <a:latin typeface="Times New Roman"/>
                <a:ea typeface="Calibri"/>
                <a:cs typeface="Times New Roman"/>
              </a:rPr>
              <a:t> </a:t>
            </a:r>
            <a:r>
              <a:rPr lang="en-US" sz="3200" dirty="0" err="1">
                <a:latin typeface="Times New Roman"/>
                <a:ea typeface="Calibri"/>
                <a:cs typeface="Times New Roman"/>
              </a:rPr>
              <a:t>các</a:t>
            </a:r>
            <a:r>
              <a:rPr lang="en-US" sz="3200" dirty="0">
                <a:latin typeface="Times New Roman"/>
                <a:ea typeface="Calibri"/>
                <a:cs typeface="Times New Roman"/>
              </a:rPr>
              <a:t> </a:t>
            </a:r>
            <a:r>
              <a:rPr lang="en-US" sz="3200" dirty="0" err="1">
                <a:latin typeface="Times New Roman"/>
                <a:ea typeface="Calibri"/>
                <a:cs typeface="Times New Roman"/>
              </a:rPr>
              <a:t>cơ</a:t>
            </a:r>
            <a:r>
              <a:rPr lang="en-US" sz="3200" dirty="0">
                <a:latin typeface="Times New Roman"/>
                <a:ea typeface="Calibri"/>
                <a:cs typeface="Times New Roman"/>
              </a:rPr>
              <a:t> </a:t>
            </a:r>
            <a:r>
              <a:rPr lang="en-US" sz="3200" dirty="0" err="1">
                <a:latin typeface="Times New Roman"/>
                <a:ea typeface="Calibri"/>
                <a:cs typeface="Times New Roman"/>
              </a:rPr>
              <a:t>sở</a:t>
            </a:r>
            <a:r>
              <a:rPr lang="en-US" sz="3200" dirty="0">
                <a:latin typeface="Times New Roman"/>
                <a:ea typeface="Calibri"/>
                <a:cs typeface="Times New Roman"/>
              </a:rPr>
              <a:t> y </a:t>
            </a:r>
            <a:r>
              <a:rPr lang="en-US" sz="3200" dirty="0" err="1">
                <a:latin typeface="Times New Roman"/>
                <a:ea typeface="Calibri"/>
                <a:cs typeface="Times New Roman"/>
              </a:rPr>
              <a:t>tế</a:t>
            </a:r>
            <a:r>
              <a:rPr lang="en-US" sz="3200" dirty="0">
                <a:latin typeface="Times New Roman"/>
                <a:ea typeface="Calibri"/>
                <a:cs typeface="Times New Roman"/>
              </a:rPr>
              <a:t> ở </a:t>
            </a:r>
            <a:r>
              <a:rPr lang="en-US" sz="3200" dirty="0" err="1">
                <a:latin typeface="Times New Roman"/>
                <a:ea typeface="Calibri"/>
                <a:cs typeface="Times New Roman"/>
              </a:rPr>
              <a:t>vùng</a:t>
            </a:r>
            <a:r>
              <a:rPr lang="en-US" sz="3200" dirty="0">
                <a:latin typeface="Times New Roman"/>
                <a:ea typeface="Calibri"/>
                <a:cs typeface="Times New Roman"/>
              </a:rPr>
              <a:t> </a:t>
            </a:r>
            <a:r>
              <a:rPr lang="en-US" sz="3200" dirty="0" err="1">
                <a:latin typeface="Times New Roman"/>
                <a:ea typeface="Calibri"/>
                <a:cs typeface="Times New Roman"/>
              </a:rPr>
              <a:t>dịch</a:t>
            </a:r>
            <a:r>
              <a:rPr lang="en-US" sz="3200" dirty="0">
                <a:latin typeface="Times New Roman"/>
                <a:ea typeface="Calibri"/>
                <a:cs typeface="Times New Roman"/>
              </a:rPr>
              <a:t> </a:t>
            </a:r>
            <a:r>
              <a:rPr lang="en-US" sz="3200" dirty="0" err="1">
                <a:latin typeface="Times New Roman"/>
                <a:ea typeface="Calibri"/>
                <a:cs typeface="Times New Roman"/>
              </a:rPr>
              <a:t>tễ</a:t>
            </a:r>
            <a:r>
              <a:rPr lang="en-US" sz="3200" dirty="0">
                <a:latin typeface="Times New Roman"/>
                <a:ea typeface="Calibri"/>
                <a:cs typeface="Times New Roman"/>
              </a:rPr>
              <a:t> </a:t>
            </a:r>
            <a:r>
              <a:rPr lang="en-US" sz="3200" dirty="0" err="1">
                <a:latin typeface="Times New Roman"/>
                <a:ea typeface="Calibri"/>
                <a:cs typeface="Times New Roman"/>
              </a:rPr>
              <a:t>đã</a:t>
            </a:r>
            <a:r>
              <a:rPr lang="en-US" sz="3200" dirty="0">
                <a:latin typeface="Times New Roman"/>
                <a:ea typeface="Calibri"/>
                <a:cs typeface="Times New Roman"/>
              </a:rPr>
              <a:t> </a:t>
            </a:r>
            <a:r>
              <a:rPr lang="en-US" sz="3200" dirty="0" err="1">
                <a:latin typeface="Times New Roman"/>
                <a:ea typeface="Calibri"/>
                <a:cs typeface="Times New Roman"/>
              </a:rPr>
              <a:t>xác</a:t>
            </a:r>
            <a:r>
              <a:rPr lang="en-US" sz="3200" dirty="0">
                <a:latin typeface="Times New Roman"/>
                <a:ea typeface="Calibri"/>
                <a:cs typeface="Times New Roman"/>
              </a:rPr>
              <a:t> </a:t>
            </a:r>
            <a:r>
              <a:rPr lang="en-US" sz="3200" dirty="0" err="1">
                <a:latin typeface="Times New Roman"/>
                <a:ea typeface="Calibri"/>
                <a:cs typeface="Times New Roman"/>
              </a:rPr>
              <a:t>định</a:t>
            </a:r>
            <a:r>
              <a:rPr lang="en-US" sz="3200" dirty="0">
                <a:latin typeface="Times New Roman"/>
                <a:ea typeface="Calibri"/>
                <a:cs typeface="Times New Roman"/>
              </a:rPr>
              <a:t> </a:t>
            </a:r>
            <a:r>
              <a:rPr lang="en-US" sz="3200" dirty="0" err="1">
                <a:latin typeface="Times New Roman"/>
                <a:ea typeface="Calibri"/>
                <a:cs typeface="Times New Roman"/>
              </a:rPr>
              <a:t>có</a:t>
            </a:r>
            <a:r>
              <a:rPr lang="en-US" sz="3200" dirty="0">
                <a:latin typeface="Times New Roman"/>
                <a:ea typeface="Calibri"/>
                <a:cs typeface="Times New Roman"/>
              </a:rPr>
              <a:t> </a:t>
            </a:r>
            <a:r>
              <a:rPr lang="en-US" sz="3200" dirty="0" err="1">
                <a:latin typeface="Times New Roman"/>
                <a:ea typeface="Calibri"/>
                <a:cs typeface="Times New Roman"/>
              </a:rPr>
              <a:t>các</a:t>
            </a:r>
            <a:r>
              <a:rPr lang="en-US" sz="3200" dirty="0">
                <a:latin typeface="Times New Roman"/>
                <a:ea typeface="Calibri"/>
                <a:cs typeface="Times New Roman"/>
              </a:rPr>
              <a:t> </a:t>
            </a:r>
            <a:r>
              <a:rPr lang="en-US" sz="3200" dirty="0" err="1">
                <a:latin typeface="Times New Roman"/>
                <a:ea typeface="Calibri"/>
                <a:cs typeface="Times New Roman"/>
              </a:rPr>
              <a:t>ca</a:t>
            </a:r>
            <a:r>
              <a:rPr lang="en-US" sz="3200" dirty="0">
                <a:latin typeface="Times New Roman"/>
                <a:ea typeface="Calibri"/>
                <a:cs typeface="Times New Roman"/>
              </a:rPr>
              <a:t> </a:t>
            </a:r>
            <a:r>
              <a:rPr lang="en-US" sz="3200" dirty="0" err="1">
                <a:latin typeface="Times New Roman"/>
                <a:ea typeface="Calibri"/>
                <a:cs typeface="Times New Roman"/>
              </a:rPr>
              <a:t>mắc</a:t>
            </a:r>
            <a:r>
              <a:rPr lang="en-US" sz="3200" dirty="0">
                <a:latin typeface="Times New Roman"/>
                <a:ea typeface="Calibri"/>
                <a:cs typeface="Times New Roman"/>
              </a:rPr>
              <a:t> </a:t>
            </a:r>
            <a:r>
              <a:rPr lang="en-US" sz="3200" dirty="0" err="1">
                <a:latin typeface="Times New Roman"/>
                <a:ea typeface="Calibri"/>
                <a:cs typeface="Times New Roman"/>
              </a:rPr>
              <a:t>bệnh</a:t>
            </a:r>
            <a:r>
              <a:rPr lang="en-US" sz="3200" dirty="0">
                <a:latin typeface="Times New Roman"/>
                <a:ea typeface="Calibri"/>
                <a:cs typeface="Times New Roman"/>
              </a:rPr>
              <a:t> do vi </a:t>
            </a:r>
            <a:r>
              <a:rPr lang="en-US" sz="3200" dirty="0" err="1">
                <a:latin typeface="Times New Roman"/>
                <a:ea typeface="Calibri"/>
                <a:cs typeface="Times New Roman"/>
              </a:rPr>
              <a:t>rút</a:t>
            </a:r>
            <a:r>
              <a:rPr lang="en-US" sz="3200" dirty="0">
                <a:latin typeface="Times New Roman"/>
                <a:ea typeface="Calibri"/>
                <a:cs typeface="Times New Roman"/>
              </a:rPr>
              <a:t> Corona </a:t>
            </a:r>
            <a:r>
              <a:rPr lang="en-US" sz="3200" dirty="0" err="1">
                <a:latin typeface="Times New Roman"/>
                <a:ea typeface="Calibri"/>
                <a:cs typeface="Times New Roman"/>
              </a:rPr>
              <a:t>mới</a:t>
            </a:r>
            <a:r>
              <a:rPr lang="en-US" sz="3200" dirty="0">
                <a:latin typeface="Times New Roman"/>
                <a:ea typeface="Calibri"/>
                <a:cs typeface="Times New Roman"/>
              </a:rPr>
              <a:t> </a:t>
            </a:r>
            <a:r>
              <a:rPr lang="en-US" sz="3200" dirty="0" err="1">
                <a:latin typeface="Times New Roman"/>
                <a:ea typeface="Calibri"/>
                <a:cs typeface="Times New Roman"/>
              </a:rPr>
              <a:t>liên</a:t>
            </a:r>
            <a:r>
              <a:rPr lang="en-US" sz="3200" dirty="0">
                <a:latin typeface="Times New Roman"/>
                <a:ea typeface="Calibri"/>
                <a:cs typeface="Times New Roman"/>
              </a:rPr>
              <a:t> </a:t>
            </a:r>
            <a:r>
              <a:rPr lang="en-US" sz="3200" dirty="0" err="1">
                <a:latin typeface="Times New Roman"/>
                <a:ea typeface="Calibri"/>
                <a:cs typeface="Times New Roman"/>
              </a:rPr>
              <a:t>quan</a:t>
            </a:r>
            <a:r>
              <a:rPr lang="en-US" sz="3200" dirty="0">
                <a:latin typeface="Times New Roman"/>
                <a:ea typeface="Calibri"/>
                <a:cs typeface="Times New Roman"/>
              </a:rPr>
              <a:t> </a:t>
            </a:r>
            <a:r>
              <a:rPr lang="en-US" sz="3200" dirty="0" err="1">
                <a:latin typeface="Times New Roman"/>
                <a:ea typeface="Calibri"/>
                <a:cs typeface="Times New Roman"/>
              </a:rPr>
              <a:t>đến</a:t>
            </a:r>
            <a:r>
              <a:rPr lang="en-US" sz="3200" dirty="0">
                <a:latin typeface="Times New Roman"/>
                <a:ea typeface="Calibri"/>
                <a:cs typeface="Times New Roman"/>
              </a:rPr>
              <a:t> </a:t>
            </a:r>
            <a:r>
              <a:rPr lang="en-US" sz="3200" dirty="0" err="1">
                <a:latin typeface="Times New Roman"/>
                <a:ea typeface="Calibri"/>
                <a:cs typeface="Times New Roman"/>
              </a:rPr>
              <a:t>chăm</a:t>
            </a:r>
            <a:r>
              <a:rPr lang="en-US" sz="3200" dirty="0">
                <a:latin typeface="Times New Roman"/>
                <a:ea typeface="Calibri"/>
                <a:cs typeface="Times New Roman"/>
              </a:rPr>
              <a:t> </a:t>
            </a:r>
            <a:r>
              <a:rPr lang="en-US" sz="3200" dirty="0" err="1">
                <a:latin typeface="Times New Roman"/>
                <a:ea typeface="Calibri"/>
                <a:cs typeface="Times New Roman"/>
              </a:rPr>
              <a:t>sóc</a:t>
            </a:r>
            <a:r>
              <a:rPr lang="en-US" sz="3200" dirty="0">
                <a:latin typeface="Times New Roman"/>
                <a:ea typeface="Calibri"/>
                <a:cs typeface="Times New Roman"/>
              </a:rPr>
              <a:t> y </a:t>
            </a:r>
            <a:r>
              <a:rPr lang="en-US" sz="3200" dirty="0" err="1">
                <a:latin typeface="Times New Roman"/>
                <a:ea typeface="Calibri"/>
                <a:cs typeface="Times New Roman"/>
              </a:rPr>
              <a:t>tế</a:t>
            </a:r>
            <a:r>
              <a:rPr lang="en-US" sz="3200" dirty="0">
                <a:latin typeface="Times New Roman"/>
                <a:ea typeface="Calibri"/>
                <a:cs typeface="Times New Roman"/>
              </a:rPr>
              <a:t>.</a:t>
            </a:r>
            <a:endParaRPr lang="vi-VN" sz="3200" dirty="0">
              <a:latin typeface="Calibri"/>
              <a:ea typeface="Calibri"/>
              <a:cs typeface="Times New Roman"/>
            </a:endParaRPr>
          </a:p>
          <a:p>
            <a:pPr indent="0" algn="just" fontAlgn="auto">
              <a:lnSpc>
                <a:spcPct val="115000"/>
              </a:lnSpc>
              <a:spcAft>
                <a:spcPts val="400"/>
              </a:spcAft>
              <a:buFont typeface="Arial" pitchFamily="34" charset="0"/>
              <a:buNone/>
              <a:defRPr/>
            </a:pPr>
            <a:r>
              <a:rPr lang="en-US" sz="3200" dirty="0">
                <a:latin typeface="Times New Roman"/>
                <a:ea typeface="Calibri"/>
                <a:cs typeface="Times New Roman"/>
              </a:rPr>
              <a:t>+ </a:t>
            </a:r>
            <a:r>
              <a:rPr lang="en-US" sz="3200" dirty="0" err="1">
                <a:latin typeface="Times New Roman"/>
                <a:ea typeface="Calibri"/>
                <a:cs typeface="Times New Roman"/>
              </a:rPr>
              <a:t>Hoặc</a:t>
            </a:r>
            <a:r>
              <a:rPr lang="en-US" sz="3200" dirty="0">
                <a:latin typeface="Times New Roman"/>
                <a:ea typeface="Calibri"/>
                <a:cs typeface="Times New Roman"/>
              </a:rPr>
              <a:t> </a:t>
            </a:r>
            <a:r>
              <a:rPr lang="en-US" sz="3200" dirty="0" err="1">
                <a:latin typeface="Times New Roman"/>
                <a:ea typeface="Calibri"/>
                <a:cs typeface="Times New Roman"/>
              </a:rPr>
              <a:t>tiếp</a:t>
            </a:r>
            <a:r>
              <a:rPr lang="en-US" sz="3200" dirty="0">
                <a:latin typeface="Times New Roman"/>
                <a:ea typeface="Calibri"/>
                <a:cs typeface="Times New Roman"/>
              </a:rPr>
              <a:t> </a:t>
            </a:r>
            <a:r>
              <a:rPr lang="en-US" sz="3200" dirty="0" err="1">
                <a:latin typeface="Times New Roman"/>
                <a:ea typeface="Calibri"/>
                <a:cs typeface="Times New Roman"/>
              </a:rPr>
              <a:t>xúc</a:t>
            </a:r>
            <a:r>
              <a:rPr lang="en-US" sz="3200" dirty="0">
                <a:latin typeface="Times New Roman"/>
                <a:ea typeface="Calibri"/>
                <a:cs typeface="Times New Roman"/>
              </a:rPr>
              <a:t> </a:t>
            </a:r>
            <a:r>
              <a:rPr lang="en-US" sz="3200" dirty="0" err="1">
                <a:latin typeface="Times New Roman"/>
                <a:ea typeface="Calibri"/>
                <a:cs typeface="Times New Roman"/>
              </a:rPr>
              <a:t>trực</a:t>
            </a:r>
            <a:r>
              <a:rPr lang="en-US" sz="3200" dirty="0">
                <a:latin typeface="Times New Roman"/>
                <a:ea typeface="Calibri"/>
                <a:cs typeface="Times New Roman"/>
              </a:rPr>
              <a:t> </a:t>
            </a:r>
            <a:r>
              <a:rPr lang="en-US" sz="3200" dirty="0" err="1">
                <a:latin typeface="Times New Roman"/>
                <a:ea typeface="Calibri"/>
                <a:cs typeface="Times New Roman"/>
              </a:rPr>
              <a:t>tiếp</a:t>
            </a:r>
            <a:r>
              <a:rPr lang="en-US" sz="3200" dirty="0">
                <a:latin typeface="Times New Roman"/>
                <a:ea typeface="Calibri"/>
                <a:cs typeface="Times New Roman"/>
              </a:rPr>
              <a:t> </a:t>
            </a:r>
            <a:r>
              <a:rPr lang="en-US" sz="3200" dirty="0" err="1">
                <a:latin typeface="Times New Roman"/>
                <a:ea typeface="Calibri"/>
                <a:cs typeface="Times New Roman"/>
              </a:rPr>
              <a:t>với</a:t>
            </a:r>
            <a:r>
              <a:rPr lang="en-US" sz="3200" dirty="0">
                <a:latin typeface="Times New Roman"/>
                <a:ea typeface="Calibri"/>
                <a:cs typeface="Times New Roman"/>
              </a:rPr>
              <a:t> </a:t>
            </a:r>
            <a:r>
              <a:rPr lang="en-US" sz="3200" dirty="0" err="1">
                <a:latin typeface="Times New Roman"/>
                <a:ea typeface="Calibri"/>
                <a:cs typeface="Times New Roman"/>
              </a:rPr>
              <a:t>vật</a:t>
            </a:r>
            <a:r>
              <a:rPr lang="en-US" sz="3200" dirty="0">
                <a:latin typeface="Times New Roman"/>
                <a:ea typeface="Calibri"/>
                <a:cs typeface="Times New Roman"/>
              </a:rPr>
              <a:t> </a:t>
            </a:r>
            <a:r>
              <a:rPr lang="en-US" sz="3200" dirty="0" err="1">
                <a:latin typeface="Times New Roman"/>
                <a:ea typeface="Calibri"/>
                <a:cs typeface="Times New Roman"/>
              </a:rPr>
              <a:t>nuôi</a:t>
            </a:r>
            <a:r>
              <a:rPr lang="en-US" sz="3200" dirty="0">
                <a:latin typeface="Times New Roman"/>
                <a:ea typeface="Calibri"/>
                <a:cs typeface="Times New Roman"/>
              </a:rPr>
              <a:t> </a:t>
            </a:r>
            <a:r>
              <a:rPr lang="en-US" sz="3200" dirty="0" err="1">
                <a:latin typeface="Times New Roman"/>
                <a:ea typeface="Calibri"/>
                <a:cs typeface="Times New Roman"/>
              </a:rPr>
              <a:t>bị</a:t>
            </a:r>
            <a:r>
              <a:rPr lang="en-US" sz="3200" dirty="0">
                <a:latin typeface="Times New Roman"/>
                <a:ea typeface="Calibri"/>
                <a:cs typeface="Times New Roman"/>
              </a:rPr>
              <a:t> </a:t>
            </a:r>
            <a:r>
              <a:rPr lang="en-US" sz="3200" dirty="0" err="1">
                <a:latin typeface="Times New Roman"/>
                <a:ea typeface="Calibri"/>
                <a:cs typeface="Times New Roman"/>
              </a:rPr>
              <a:t>bệnh</a:t>
            </a:r>
            <a:r>
              <a:rPr lang="en-US" sz="3200" dirty="0">
                <a:latin typeface="Times New Roman"/>
                <a:ea typeface="Calibri"/>
                <a:cs typeface="Times New Roman"/>
              </a:rPr>
              <a:t>, </a:t>
            </a:r>
            <a:r>
              <a:rPr lang="en-US" sz="3200" dirty="0" err="1">
                <a:latin typeface="Times New Roman"/>
                <a:ea typeface="Calibri"/>
                <a:cs typeface="Times New Roman"/>
              </a:rPr>
              <a:t>động</a:t>
            </a:r>
            <a:r>
              <a:rPr lang="en-US" sz="3200" dirty="0">
                <a:latin typeface="Times New Roman"/>
                <a:ea typeface="Calibri"/>
                <a:cs typeface="Times New Roman"/>
              </a:rPr>
              <a:t> </a:t>
            </a:r>
            <a:r>
              <a:rPr lang="en-US" sz="3200" dirty="0" err="1">
                <a:latin typeface="Times New Roman"/>
                <a:ea typeface="Calibri"/>
                <a:cs typeface="Times New Roman"/>
              </a:rPr>
              <a:t>vật</a:t>
            </a:r>
            <a:r>
              <a:rPr lang="en-US" sz="3200" dirty="0">
                <a:latin typeface="Times New Roman"/>
                <a:ea typeface="Calibri"/>
                <a:cs typeface="Times New Roman"/>
              </a:rPr>
              <a:t> </a:t>
            </a:r>
            <a:r>
              <a:rPr lang="en-US" sz="3200" dirty="0" err="1">
                <a:latin typeface="Times New Roman"/>
                <a:ea typeface="Calibri"/>
                <a:cs typeface="Times New Roman"/>
              </a:rPr>
              <a:t>hoang</a:t>
            </a:r>
            <a:r>
              <a:rPr lang="en-US" sz="3200" dirty="0">
                <a:latin typeface="Times New Roman"/>
                <a:ea typeface="Calibri"/>
                <a:cs typeface="Times New Roman"/>
              </a:rPr>
              <a:t> </a:t>
            </a:r>
            <a:r>
              <a:rPr lang="en-US" sz="3200" dirty="0" err="1">
                <a:latin typeface="Times New Roman"/>
                <a:ea typeface="Calibri"/>
                <a:cs typeface="Times New Roman"/>
              </a:rPr>
              <a:t>dã</a:t>
            </a:r>
            <a:r>
              <a:rPr lang="en-US" sz="3200" dirty="0">
                <a:latin typeface="Times New Roman"/>
                <a:ea typeface="Calibri"/>
                <a:cs typeface="Times New Roman"/>
              </a:rPr>
              <a:t> </a:t>
            </a:r>
            <a:r>
              <a:rPr lang="en-US" sz="3200" dirty="0" err="1">
                <a:latin typeface="Times New Roman"/>
                <a:ea typeface="Calibri"/>
                <a:cs typeface="Times New Roman"/>
              </a:rPr>
              <a:t>đã</a:t>
            </a:r>
            <a:r>
              <a:rPr lang="en-US" sz="3200" dirty="0">
                <a:latin typeface="Times New Roman"/>
                <a:ea typeface="Calibri"/>
                <a:cs typeface="Times New Roman"/>
              </a:rPr>
              <a:t> ở </a:t>
            </a:r>
            <a:r>
              <a:rPr lang="en-US" sz="3200" dirty="0" err="1">
                <a:latin typeface="Times New Roman"/>
                <a:ea typeface="Calibri"/>
                <a:cs typeface="Times New Roman"/>
              </a:rPr>
              <a:t>các</a:t>
            </a:r>
            <a:r>
              <a:rPr lang="en-US" sz="3200" dirty="0">
                <a:latin typeface="Times New Roman"/>
                <a:ea typeface="Calibri"/>
                <a:cs typeface="Times New Roman"/>
              </a:rPr>
              <a:t> </a:t>
            </a:r>
            <a:r>
              <a:rPr lang="en-US" sz="3200" dirty="0" err="1">
                <a:latin typeface="Times New Roman"/>
                <a:ea typeface="Calibri"/>
                <a:cs typeface="Times New Roman"/>
              </a:rPr>
              <a:t>vùng</a:t>
            </a:r>
            <a:r>
              <a:rPr lang="en-US" sz="3200" dirty="0">
                <a:latin typeface="Times New Roman"/>
                <a:ea typeface="Calibri"/>
                <a:cs typeface="Times New Roman"/>
              </a:rPr>
              <a:t> </a:t>
            </a:r>
            <a:r>
              <a:rPr lang="en-US" sz="3200" dirty="0" err="1">
                <a:latin typeface="Times New Roman"/>
                <a:ea typeface="Calibri"/>
                <a:cs typeface="Times New Roman"/>
              </a:rPr>
              <a:t>dịch</a:t>
            </a:r>
            <a:r>
              <a:rPr lang="en-US" sz="3200" dirty="0">
                <a:latin typeface="Times New Roman"/>
                <a:ea typeface="Calibri"/>
                <a:cs typeface="Times New Roman"/>
              </a:rPr>
              <a:t> </a:t>
            </a:r>
            <a:r>
              <a:rPr lang="en-US" sz="3200" dirty="0" err="1">
                <a:latin typeface="Times New Roman"/>
                <a:ea typeface="Calibri"/>
                <a:cs typeface="Times New Roman"/>
              </a:rPr>
              <a:t>tễ</a:t>
            </a:r>
            <a:r>
              <a:rPr lang="en-US" sz="3200" dirty="0">
                <a:latin typeface="Times New Roman"/>
                <a:ea typeface="Calibri"/>
                <a:cs typeface="Times New Roman"/>
              </a:rPr>
              <a:t> </a:t>
            </a:r>
            <a:r>
              <a:rPr lang="en-US" sz="3200" dirty="0" err="1">
                <a:latin typeface="Times New Roman"/>
                <a:ea typeface="Calibri"/>
                <a:cs typeface="Times New Roman"/>
              </a:rPr>
              <a:t>trong</a:t>
            </a:r>
            <a:r>
              <a:rPr lang="en-US" sz="3200" dirty="0">
                <a:latin typeface="Times New Roman"/>
                <a:ea typeface="Calibri"/>
                <a:cs typeface="Times New Roman"/>
              </a:rPr>
              <a:t> </a:t>
            </a:r>
            <a:r>
              <a:rPr lang="en-US" sz="3200" dirty="0" err="1">
                <a:latin typeface="Times New Roman"/>
                <a:ea typeface="Calibri"/>
                <a:cs typeface="Times New Roman"/>
              </a:rPr>
              <a:t>vòng</a:t>
            </a:r>
            <a:r>
              <a:rPr lang="en-US" sz="3200" dirty="0">
                <a:latin typeface="Times New Roman"/>
                <a:ea typeface="Calibri"/>
                <a:cs typeface="Times New Roman"/>
              </a:rPr>
              <a:t> 14 </a:t>
            </a:r>
            <a:r>
              <a:rPr lang="en-US" sz="3200" dirty="0" err="1">
                <a:latin typeface="Times New Roman"/>
                <a:ea typeface="Calibri"/>
                <a:cs typeface="Times New Roman"/>
              </a:rPr>
              <a:t>ngày</a:t>
            </a:r>
            <a:endParaRPr lang="vi-VN" sz="3200" dirty="0">
              <a:latin typeface="Calibri"/>
              <a:ea typeface="Calibri"/>
              <a:cs typeface="Times New Roman"/>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1C002DC4-11D6-4B94-A14D-453C5D349B86}" type="slidenum">
              <a:rPr lang="en-US" altLang="en-US" smtClean="0"/>
              <a:pPr/>
              <a:t>9</a:t>
            </a:fld>
            <a:endParaRPr lang="en-US" altLang="en-US" dirty="0"/>
          </a:p>
        </p:txBody>
      </p:sp>
    </p:spTree>
    <p:extLst>
      <p:ext uri="{BB962C8B-B14F-4D97-AF65-F5344CB8AC3E}">
        <p14:creationId xmlns:p14="http://schemas.microsoft.com/office/powerpoint/2010/main" val="1091118800"/>
      </p:ext>
    </p:extLst>
  </p:cSld>
  <p:clrMapOvr>
    <a:masterClrMapping/>
  </p:clrMapOvr>
  <p:transition spd="slow">
    <p:cove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4_Median">
  <a:themeElements>
    <a:clrScheme name="4_Median 1">
      <a:dk1>
        <a:srgbClr val="000000"/>
      </a:dk1>
      <a:lt1>
        <a:srgbClr val="FFFFFF"/>
      </a:lt1>
      <a:dk2>
        <a:srgbClr val="775F55"/>
      </a:dk2>
      <a:lt2>
        <a:srgbClr val="EBDDC3"/>
      </a:lt2>
      <a:accent1>
        <a:srgbClr val="94B6D2"/>
      </a:accent1>
      <a:accent2>
        <a:srgbClr val="DD8047"/>
      </a:accent2>
      <a:accent3>
        <a:srgbClr val="FFFFFF"/>
      </a:accent3>
      <a:accent4>
        <a:srgbClr val="000000"/>
      </a:accent4>
      <a:accent5>
        <a:srgbClr val="C8D7E5"/>
      </a:accent5>
      <a:accent6>
        <a:srgbClr val="C8733F"/>
      </a:accent6>
      <a:hlink>
        <a:srgbClr val="F7B615"/>
      </a:hlink>
      <a:folHlink>
        <a:srgbClr val="704404"/>
      </a:folHlink>
    </a:clrScheme>
    <a:fontScheme name="4_Median">
      <a:majorFont>
        <a:latin typeface=".VnArialH"/>
        <a:ea typeface=""/>
        <a:cs typeface=""/>
      </a:majorFont>
      <a:minorFont>
        <a:latin typeface=".Vn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4_Median 1">
        <a:dk1>
          <a:srgbClr val="000000"/>
        </a:dk1>
        <a:lt1>
          <a:srgbClr val="FFFFFF"/>
        </a:lt1>
        <a:dk2>
          <a:srgbClr val="775F55"/>
        </a:dk2>
        <a:lt2>
          <a:srgbClr val="EBDDC3"/>
        </a:lt2>
        <a:accent1>
          <a:srgbClr val="94B6D2"/>
        </a:accent1>
        <a:accent2>
          <a:srgbClr val="DD8047"/>
        </a:accent2>
        <a:accent3>
          <a:srgbClr val="FFFFFF"/>
        </a:accent3>
        <a:accent4>
          <a:srgbClr val="000000"/>
        </a:accent4>
        <a:accent5>
          <a:srgbClr val="C8D7E5"/>
        </a:accent5>
        <a:accent6>
          <a:srgbClr val="C8733F"/>
        </a:accent6>
        <a:hlink>
          <a:srgbClr val="F7B615"/>
        </a:hlink>
        <a:folHlink>
          <a:srgbClr val="704404"/>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6792</TotalTime>
  <Words>1586</Words>
  <Application>Microsoft Office PowerPoint</Application>
  <PresentationFormat>On-screen Show (4:3)</PresentationFormat>
  <Paragraphs>90</Paragraphs>
  <Slides>23</Slides>
  <Notes>6</Notes>
  <HiddenSlides>1</HiddenSlides>
  <MMClips>0</MMClips>
  <ScaleCrop>false</ScaleCrop>
  <HeadingPairs>
    <vt:vector size="4" baseType="variant">
      <vt:variant>
        <vt:lpstr>Theme</vt:lpstr>
      </vt:variant>
      <vt:variant>
        <vt:i4>2</vt:i4>
      </vt:variant>
      <vt:variant>
        <vt:lpstr>Slide Titles</vt:lpstr>
      </vt:variant>
      <vt:variant>
        <vt:i4>23</vt:i4>
      </vt:variant>
    </vt:vector>
  </HeadingPairs>
  <TitlesOfParts>
    <vt:vector size="25" baseType="lpstr">
      <vt:lpstr>Median</vt:lpstr>
      <vt:lpstr>4_Median</vt:lpstr>
      <vt:lpstr>  Công tác phòng chống dịch do vi rút Corona (nCoV) gây ra </vt:lpstr>
      <vt:lpstr>Công tác phòng chống dịch do vi rút Corona (nCoV) gây ra</vt:lpstr>
      <vt:lpstr>Công tác phòng chống dịch do vi rút Corona (nCoV) gây ra</vt:lpstr>
      <vt:lpstr> </vt:lpstr>
      <vt:lpstr> 2. ĐẶC TÍNHCỦA VI RÚT (nCoV)  </vt:lpstr>
      <vt:lpstr>ĐẶC TÍNH CỦA VI RÚT (nCoV)</vt:lpstr>
      <vt:lpstr>3. ĐƯỜNG LÂY TRUYỀN  DO VI RÚT nCoV</vt:lpstr>
      <vt:lpstr> 4. CHẨN ĐOÁN BỆNH DO NHIỄM VI RÚT nCoV </vt:lpstr>
      <vt:lpstr>4. CHẨN ĐOÁN BỆNH DO NHIỄM VI RÚT nCoV</vt:lpstr>
      <vt:lpstr>4. CHẨN ĐOÁN BỆNH DO NHIỄM VI RÚT nCoV</vt:lpstr>
      <vt:lpstr>4. CHẨN ĐOÁN BỆNH DO NHIỄM VI RÚT nCoV </vt:lpstr>
      <vt:lpstr> 4. CHẨN ĐOÁN BỆNH DO NHIỄM VI RÚT nCoV  </vt:lpstr>
      <vt:lpstr>4. CHẨN ĐOÁN BỆNH DO NHIỄM VI RÚT nCoV</vt:lpstr>
      <vt:lpstr>5. CÔNG TÁC LÃNH ĐẠO CHỈ  PHÒNG CHỐNG DỊCH BỆNH nCoV</vt:lpstr>
      <vt:lpstr> 5. CÔNG TÁC LÃNH ĐẠO CHỈ  PHÒNG CHỐNG DỊCH BỆNH nCoV</vt:lpstr>
      <vt:lpstr>5. CÔNG TÁC LÃNH ĐẠO CHỈ  PHÒNG CHỐNG DỊCH BỆNH nCoV</vt:lpstr>
      <vt:lpstr>6. CÁC BIỆN PHÁP PHÒNG BỆNH  DO VI RÚT nCoV</vt:lpstr>
      <vt:lpstr>6. CÁC BIỆN PHÁP PHÒNG BỆNH  DO VI RÚT nCoV</vt:lpstr>
      <vt:lpstr>6. CÁC BIỆN PHÁP PHÒNG BỆNH  DO VI RÚT nCoV</vt:lpstr>
      <vt:lpstr>6. CÁC BIỆN PHÁP PHÒNG BỆNH  DO VI RÚT nCoV</vt:lpstr>
      <vt:lpstr>6. CÁC BIỆN PHÁP PHÒNG BỆNH  DO VI RÚT nCoV</vt:lpstr>
      <vt:lpstr>PowerPoint Presentation</vt:lpstr>
      <vt:lpstr>PowerPoint Presentation</vt:lpstr>
    </vt:vector>
  </TitlesOfParts>
  <Company>NTP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THÀNH LẬP MẠNG LƯỚI NGHIÊN CỨU LAO VÀ BỆNH PHỔI  -------------------- TRUNG TÂM VICTORY (VIET NAM INTEGRATED CENTER FOR TB AND LUNG DISEASE RESEARCH)</dc:title>
  <dc:creator>Phan Nguyen</dc:creator>
  <cp:lastModifiedBy>HoaiGiang</cp:lastModifiedBy>
  <cp:revision>652</cp:revision>
  <cp:lastPrinted>2020-02-10T04:02:04Z</cp:lastPrinted>
  <dcterms:created xsi:type="dcterms:W3CDTF">2015-07-12T07:33:04Z</dcterms:created>
  <dcterms:modified xsi:type="dcterms:W3CDTF">2020-02-13T08:24:05Z</dcterms:modified>
</cp:coreProperties>
</file>