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2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01" autoAdjust="0"/>
  </p:normalViewPr>
  <p:slideViewPr>
    <p:cSldViewPr>
      <p:cViewPr>
        <p:scale>
          <a:sx n="50" d="100"/>
          <a:sy n="50" d="100"/>
        </p:scale>
        <p:origin x="-195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728BC1-E538-4395-9835-2AB8A3A61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/>
      <p:bldP spid="133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6357F-5503-4A06-946F-1F3E28F11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6500"/>
      </p:ext>
    </p:extLst>
  </p:cSld>
  <p:clrMapOvr>
    <a:masterClrMapping/>
  </p:clrMapOvr>
  <p:transition advTm="3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4439D-E940-432B-AA67-25C00CD0F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7525"/>
      </p:ext>
    </p:extLst>
  </p:cSld>
  <p:clrMapOvr>
    <a:masterClrMapping/>
  </p:clrMapOvr>
  <p:transition advTm="3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A11AB-2EBB-4076-8EB7-7B9224404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9601"/>
      </p:ext>
    </p:extLst>
  </p:cSld>
  <p:clrMapOvr>
    <a:masterClrMapping/>
  </p:clrMapOvr>
  <p:transition advTm="3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AD47-0338-4316-9F54-C70E57271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4148"/>
      </p:ext>
    </p:extLst>
  </p:cSld>
  <p:clrMapOvr>
    <a:masterClrMapping/>
  </p:clrMapOvr>
  <p:transition advTm="3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3F5DE-8FDA-4D18-8AC8-0375BEB4C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35127"/>
      </p:ext>
    </p:extLst>
  </p:cSld>
  <p:clrMapOvr>
    <a:masterClrMapping/>
  </p:clrMapOvr>
  <p:transition advTm="3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2DA75-10ED-4081-8E92-AE0580CE3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9826"/>
      </p:ext>
    </p:extLst>
  </p:cSld>
  <p:clrMapOvr>
    <a:masterClrMapping/>
  </p:clrMapOvr>
  <p:transition advTm="3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964AF-57BC-464B-A8A9-8A670931A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507"/>
      </p:ext>
    </p:extLst>
  </p:cSld>
  <p:clrMapOvr>
    <a:masterClrMapping/>
  </p:clrMapOvr>
  <p:transition advTm="3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B65F-B5BD-4A54-A4E4-5127ABBC7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72244"/>
      </p:ext>
    </p:extLst>
  </p:cSld>
  <p:clrMapOvr>
    <a:masterClrMapping/>
  </p:clrMapOvr>
  <p:transition advTm="3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B3373-2356-4757-8500-1F5ED7B5E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4602"/>
      </p:ext>
    </p:extLst>
  </p:cSld>
  <p:clrMapOvr>
    <a:masterClrMapping/>
  </p:clrMapOvr>
  <p:transition advTm="3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C023-4CA6-4D4C-94D8-7F7EA2851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7149"/>
      </p:ext>
    </p:extLst>
  </p:cSld>
  <p:clrMapOvr>
    <a:masterClrMapping/>
  </p:clrMapOvr>
  <p:transition advTm="3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1DF26CF-2E8A-453F-AF88-95B00C9FC0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3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3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3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3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3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200" y="3200400"/>
            <a:ext cx="579120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772400" cy="1524000"/>
          </a:xfrm>
          <a:solidFill>
            <a:srgbClr val="FF00FF">
              <a:alpha val="30000"/>
            </a:srgb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5100"/>
              <a:t>Bó Hoa Tươi Thắm</a:t>
            </a:r>
            <a:br>
              <a:rPr lang="en-US" sz="5100"/>
            </a:br>
            <a:r>
              <a:rPr lang="en-US" sz="4400"/>
              <a:t>(chuyện voi con thăm bà)</a:t>
            </a:r>
          </a:p>
        </p:txBody>
      </p:sp>
    </p:spTree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5 C -3.33333E-6 -0.03122 0.09115 -0.05088 0.20261 -0.05088 C 0.31684 -0.05088 0.40834 -0.03122 0.40834 -0.00555 C 0.40834 0.01827 0.49931 0.03678 0.61372 0.03678 C 0.72518 0.03678 0.81667 0.01827 0.81667 -0.00555 " pathEditMode="relative" rAng="0" ptsTypes="fffff">
                                      <p:cBhvr>
                                        <p:cTn id="6" dur="7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0" y="-2005013"/>
            <a:ext cx="13487400" cy="8867776"/>
            <a:chOff x="0" y="-1263"/>
            <a:chExt cx="8496" cy="5586"/>
          </a:xfrm>
        </p:grpSpPr>
        <p:pic>
          <p:nvPicPr>
            <p:cNvPr id="14340" name="Picture 4" descr="canh 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63"/>
              <a:ext cx="8496" cy="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 descr="NEN TRU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849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Picture 8" descr="bac de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" y="2340"/>
              <a:ext cx="1768" cy="1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44000"/>
            </a:srgbClr>
          </a:solidFill>
          <a:ln/>
        </p:spPr>
        <p:txBody>
          <a:bodyPr/>
          <a:lstStyle/>
          <a:p>
            <a:r>
              <a:rPr lang="en-US" sz="4000"/>
              <a:t>Voi con đi thăm bà ngoại bị ốm, trên đường, voi con gặp bác dê</a:t>
            </a:r>
          </a:p>
        </p:txBody>
      </p:sp>
      <p:pic>
        <p:nvPicPr>
          <p:cNvPr id="14342" name="Picture 6" descr="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4800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114800" y="1676400"/>
            <a:ext cx="2514600" cy="1219200"/>
          </a:xfrm>
          <a:prstGeom prst="wedgeEllipseCallout">
            <a:avLst>
              <a:gd name="adj1" fmla="val -41352"/>
              <a:gd name="adj2" fmla="val 113801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Chào bác. Bác mang gì nặng thế?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6019800" y="1828800"/>
            <a:ext cx="2971800" cy="1066800"/>
          </a:xfrm>
          <a:prstGeom prst="wedgeRoundRectCallout">
            <a:avLst>
              <a:gd name="adj1" fmla="val -6037"/>
              <a:gd name="adj2" fmla="val 115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À chào voi con. Bác mang gạo về. Mà bây giờ bác mệt quá !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3733800" y="1981200"/>
            <a:ext cx="2819400" cy="1371600"/>
          </a:xfrm>
          <a:prstGeom prst="wedgeEllipseCallout">
            <a:avLst>
              <a:gd name="adj1" fmla="val -31477"/>
              <a:gd name="adj2" fmla="val 8078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Bác hãy để cháu mang giúp cho nhé !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6400800" y="1905000"/>
            <a:ext cx="2209800" cy="381000"/>
          </a:xfrm>
          <a:prstGeom prst="wedgeRoundRectCallout">
            <a:avLst>
              <a:gd name="adj1" fmla="val -8116"/>
              <a:gd name="adj2" fmla="val 438750"/>
              <a:gd name="adj3" fmla="val 1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Ồ cảm ơn cháu !</a:t>
            </a:r>
          </a:p>
        </p:txBody>
      </p:sp>
    </p:spTree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4125 0.01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8" grpId="1" animBg="1"/>
      <p:bldP spid="14352" grpId="0" animBg="1"/>
      <p:bldP spid="14352" grpId="1" animBg="1"/>
      <p:bldP spid="14353" grpId="0" animBg="1"/>
      <p:bldP spid="14353" grpId="1" animBg="1"/>
      <p:bldP spid="14354" grpId="0" animBg="1"/>
      <p:bldP spid="1435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-385763"/>
            <a:ext cx="11277600" cy="7243763"/>
            <a:chOff x="0" y="-2"/>
            <a:chExt cx="5760" cy="4325"/>
          </a:xfrm>
        </p:grpSpPr>
        <p:pic>
          <p:nvPicPr>
            <p:cNvPr id="15366" name="Picture 6" descr="canh 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5760" cy="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7" name="Picture 7" descr="NEN TRU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576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39999"/>
            </a:srgbClr>
          </a:solidFill>
          <a:ln/>
        </p:spPr>
        <p:txBody>
          <a:bodyPr/>
          <a:lstStyle/>
          <a:p>
            <a:r>
              <a:rPr lang="en-US" sz="4000"/>
              <a:t>Voi con mang bao gạo giúp cho bác dê</a:t>
            </a: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685800" y="2482850"/>
            <a:ext cx="6248400" cy="4832350"/>
            <a:chOff x="432" y="1564"/>
            <a:chExt cx="3936" cy="3044"/>
          </a:xfrm>
        </p:grpSpPr>
        <p:pic>
          <p:nvPicPr>
            <p:cNvPr id="15368" name="Picture 8" descr="voi vac g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564"/>
              <a:ext cx="3168" cy="2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9" name="Picture 9" descr="bac 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36"/>
              <a:ext cx="1672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1667 -0.0050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8844E-6 L 0.88333 -0.0032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anh 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20000"/>
            </a:srgbClr>
          </a:solidFill>
          <a:ln/>
        </p:spPr>
        <p:txBody>
          <a:bodyPr/>
          <a:lstStyle/>
          <a:p>
            <a:r>
              <a:rPr lang="en-US" sz="4000"/>
              <a:t>Voi gặp cún con bên giếng nước</a:t>
            </a:r>
          </a:p>
        </p:txBody>
      </p:sp>
      <p:pic>
        <p:nvPicPr>
          <p:cNvPr id="16391" name="Picture 7" descr="bac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654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oi vac g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1063"/>
            <a:ext cx="5334000" cy="47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gieng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89438"/>
            <a:ext cx="356235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ho sua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114800"/>
            <a:ext cx="3109912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3276600" y="1447800"/>
            <a:ext cx="3733800" cy="1219200"/>
          </a:xfrm>
          <a:prstGeom prst="wedgeEllipseCallout">
            <a:avLst>
              <a:gd name="adj1" fmla="val -25509"/>
              <a:gd name="adj2" fmla="val 131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Chào cún. Bạn làm sao vậy ?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7010400" y="1143000"/>
            <a:ext cx="2133600" cy="2362200"/>
          </a:xfrm>
          <a:prstGeom prst="cloudCallout">
            <a:avLst>
              <a:gd name="adj1" fmla="val -37056"/>
              <a:gd name="adj2" fmla="val 68079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Ôi tôi khát quá, mà cái gàu thì rơi xuống giếng rồi !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895600" y="1295400"/>
            <a:ext cx="3733800" cy="1219200"/>
          </a:xfrm>
          <a:prstGeom prst="wedgeEllipseCallout">
            <a:avLst>
              <a:gd name="adj1" fmla="val -16838"/>
              <a:gd name="adj2" fmla="val 13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Ồ, bạn để tôi lấy lên cho.</a:t>
            </a:r>
          </a:p>
        </p:txBody>
      </p:sp>
      <p:pic>
        <p:nvPicPr>
          <p:cNvPr id="16399" name="Picture 15" descr="milou cop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200400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6" grpId="1" animBg="1"/>
      <p:bldP spid="16397" grpId="0" animBg="1"/>
      <p:bldP spid="16397" grpId="1" animBg="1"/>
      <p:bldP spid="16398" grpId="0" animBg="1"/>
      <p:bldP spid="163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nh 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20000"/>
            </a:srgbClr>
          </a:solidFill>
        </p:spPr>
        <p:txBody>
          <a:bodyPr/>
          <a:lstStyle/>
          <a:p>
            <a:r>
              <a:rPr lang="en-US" sz="4000"/>
              <a:t>Voi con lấy cái gầu múc nước giúp cho cún con</a:t>
            </a:r>
          </a:p>
        </p:txBody>
      </p:sp>
      <p:pic>
        <p:nvPicPr>
          <p:cNvPr id="21509" name="Picture 5" descr="bac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654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gieng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46600"/>
            <a:ext cx="33337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ilou cop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6019800" y="4495800"/>
            <a:ext cx="28241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gaunu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84943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voi vac g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5334000" cy="47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239000" y="2667000"/>
            <a:ext cx="1905000" cy="1447800"/>
          </a:xfrm>
          <a:prstGeom prst="cloudCallout">
            <a:avLst>
              <a:gd name="adj1" fmla="val -26583"/>
              <a:gd name="adj2" fmla="val 9188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ồ. Bạn tốt quá, xin chờ một tí nhé!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nh 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20000"/>
            </a:srgbClr>
          </a:solidFill>
        </p:spPr>
        <p:txBody>
          <a:bodyPr/>
          <a:lstStyle/>
          <a:p>
            <a:r>
              <a:rPr lang="en-US" sz="4000"/>
              <a:t>Cún con liền chạy vào rừng hái một bó hoa</a:t>
            </a:r>
          </a:p>
        </p:txBody>
      </p:sp>
      <p:pic>
        <p:nvPicPr>
          <p:cNvPr id="22533" name="Picture 5" descr="bac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6543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gieng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81513"/>
            <a:ext cx="342900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gaunu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84943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voi vac g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151063"/>
            <a:ext cx="5334000" cy="47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uncha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3125"/>
            <a:ext cx="32004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nh 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bac 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971800"/>
            <a:ext cx="24669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20000"/>
            </a:srgbClr>
          </a:solidFill>
        </p:spPr>
        <p:txBody>
          <a:bodyPr/>
          <a:lstStyle/>
          <a:p>
            <a:r>
              <a:rPr lang="en-US" sz="4000"/>
              <a:t>Mang hoa về để cảm ơn voi con đã giúp đỡ mình</a:t>
            </a:r>
          </a:p>
        </p:txBody>
      </p:sp>
      <p:pic>
        <p:nvPicPr>
          <p:cNvPr id="23558" name="Picture 6" descr="gieng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27538"/>
            <a:ext cx="35052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gaunu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84943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voi vac g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-838200" y="1752600"/>
            <a:ext cx="533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cuntang ho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44913"/>
            <a:ext cx="3452813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rung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35001"/>
            </a:srgbClr>
          </a:solidFill>
        </p:spPr>
        <p:txBody>
          <a:bodyPr/>
          <a:lstStyle/>
          <a:p>
            <a:r>
              <a:rPr lang="en-US" sz="4000"/>
              <a:t>Voi con đến tặng bó hoa cho bà ngoại</a:t>
            </a:r>
          </a:p>
        </p:txBody>
      </p:sp>
      <p:pic>
        <p:nvPicPr>
          <p:cNvPr id="19462" name="Picture 6" descr="voi con_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97313"/>
            <a:ext cx="447040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VOI a1b"/>
          <p:cNvPicPr>
            <a:picLocks noChangeAspect="1" noChangeArrowheads="1"/>
          </p:cNvPicPr>
          <p:nvPr/>
        </p:nvPicPr>
        <p:blipFill>
          <a:blip r:embed="rId4" cstate="email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4267200" y="2609850"/>
            <a:ext cx="37004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en tru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4108450"/>
            <a:ext cx="113538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nen tr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4108450"/>
            <a:ext cx="113538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rung 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>
              <a:alpha val="23000"/>
            </a:srgbClr>
          </a:solidFill>
          <a:ln/>
        </p:spPr>
        <p:txBody>
          <a:bodyPr/>
          <a:lstStyle/>
          <a:p>
            <a:r>
              <a:rPr lang="en-US" sz="4000"/>
              <a:t>Bà ngoại khen hoa đẹp và khen voi con biết giúp đỡ người khác</a:t>
            </a:r>
          </a:p>
        </p:txBody>
      </p:sp>
      <p:pic>
        <p:nvPicPr>
          <p:cNvPr id="20489" name="Picture 9" descr="voi ab3"/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3276600" y="2578100"/>
            <a:ext cx="431006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1371600" y="4191000"/>
            <a:ext cx="4064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nen tr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4108450"/>
            <a:ext cx="113538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ó Hoa Tươi Thắm&amp;#x0D;&amp;#x0A;(chuyện voi con thăm bà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Voi con đi thăm bà ngoại bị ốm, trên đường, voi con gặp bác dê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Voi con mang bao gạo giúp cho bác dê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Voi gặp cún con bên giếng nước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Voi con lấy cái gầu múc nước giúp cho cún con&amp;quot;&quot;/&gt;&lt;property id=&quot;20307&quot; value=&quot;264&quot;/&gt;&lt;/object&gt;&lt;object type=&quot;3&quot; unique_id=&quot;10009&quot;&gt;&lt;property id=&quot;20148&quot; value=&quot;5&quot;/&gt;&lt;property id=&quot;20300&quot; value=&quot;Slide 6 - &amp;quot;Cún con liền chạy vào rừng hái một bó hoa&amp;quot;&quot;/&gt;&lt;property id=&quot;20307&quot; value=&quot;265&quot;/&gt;&lt;/object&gt;&lt;object type=&quot;3&quot; unique_id=&quot;10010&quot;&gt;&lt;property id=&quot;20148&quot; value=&quot;5&quot;/&gt;&lt;property id=&quot;20300&quot; value=&quot;Slide 7 - &amp;quot;Mang hoa về để cảm ơn voi con đã giúp đỡ mình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Voi con đến tặng bó hoa cho bà ngoại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Bà ngoại khen hoa đẹp và khen voi con biết giúp đỡ người khác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408</TotalTime>
  <Words>176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Cliff</vt:lpstr>
      <vt:lpstr>Bó Hoa Tươi Thắm (chuyện voi con thăm bà)</vt:lpstr>
      <vt:lpstr>Voi con đi thăm bà ngoại bị ốm, trên đường, voi con gặp bác dê</vt:lpstr>
      <vt:lpstr>Voi con mang bao gạo giúp cho bác dê</vt:lpstr>
      <vt:lpstr>Voi gặp cún con bên giếng nước</vt:lpstr>
      <vt:lpstr>Voi con lấy cái gầu múc nước giúp cho cún con</vt:lpstr>
      <vt:lpstr>Cún con liền chạy vào rừng hái một bó hoa</vt:lpstr>
      <vt:lpstr>Mang hoa về để cảm ơn voi con đã giúp đỡ mình</vt:lpstr>
      <vt:lpstr>Voi con đến tặng bó hoa cho bà ngoại</vt:lpstr>
      <vt:lpstr>Bà ngoại khen hoa đẹp và khen voi con biết giúp đỡ người khác</vt:lpstr>
    </vt:vector>
  </TitlesOfParts>
  <Company>ndf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 Hoa Tươi Thắm</dc:title>
  <dc:creator>Khoa</dc:creator>
  <cp:lastModifiedBy>Personal</cp:lastModifiedBy>
  <cp:revision>32</cp:revision>
  <dcterms:created xsi:type="dcterms:W3CDTF">2008-04-22T22:39:16Z</dcterms:created>
  <dcterms:modified xsi:type="dcterms:W3CDTF">2020-04-24T07:38:56Z</dcterms:modified>
</cp:coreProperties>
</file>