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71" r:id="rId3"/>
    <p:sldId id="272" r:id="rId4"/>
    <p:sldId id="269" r:id="rId5"/>
    <p:sldId id="257" r:id="rId6"/>
    <p:sldId id="264" r:id="rId7"/>
    <p:sldId id="258" r:id="rId8"/>
    <p:sldId id="267" r:id="rId9"/>
    <p:sldId id="262" r:id="rId10"/>
    <p:sldId id="260" r:id="rId11"/>
    <p:sldId id="261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788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26C8-C7B6-4114-AE26-91A3A4D91AB3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934D5FA-A2D2-48CC-8AC6-025A53431B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26C8-C7B6-4114-AE26-91A3A4D91AB3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D5FA-A2D2-48CC-8AC6-025A53431B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26C8-C7B6-4114-AE26-91A3A4D91AB3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D5FA-A2D2-48CC-8AC6-025A53431B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26C8-C7B6-4114-AE26-91A3A4D91AB3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934D5FA-A2D2-48CC-8AC6-025A53431B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26C8-C7B6-4114-AE26-91A3A4D91AB3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D5FA-A2D2-48CC-8AC6-025A53431BA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26C8-C7B6-4114-AE26-91A3A4D91AB3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D5FA-A2D2-48CC-8AC6-025A53431B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26C8-C7B6-4114-AE26-91A3A4D91AB3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934D5FA-A2D2-48CC-8AC6-025A53431BA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26C8-C7B6-4114-AE26-91A3A4D91AB3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D5FA-A2D2-48CC-8AC6-025A53431B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26C8-C7B6-4114-AE26-91A3A4D91AB3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D5FA-A2D2-48CC-8AC6-025A53431B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26C8-C7B6-4114-AE26-91A3A4D91AB3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D5FA-A2D2-48CC-8AC6-025A53431B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26C8-C7B6-4114-AE26-91A3A4D91AB3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D5FA-A2D2-48CC-8AC6-025A53431BA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D6A26C8-C7B6-4114-AE26-91A3A4D91AB3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934D5FA-A2D2-48CC-8AC6-025A53431BA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0"/>
            <a:ext cx="6934200" cy="137160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PGD&amp;ĐT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HUYỆN GIA LÂM</a:t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TRƯỜNG MẦM NON DƯƠNG HÀ</a:t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971800"/>
            <a:ext cx="7848600" cy="2819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 HUẤN SƠ CẤP CỨU</a:t>
            </a:r>
          </a:p>
          <a:p>
            <a:pPr algn="ctr">
              <a:buNone/>
            </a:pP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2020</a:t>
            </a:r>
            <a:endParaRPr lang="en-US" sz="24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916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esponding: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irWay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thở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reathing: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irculation: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tuần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hoàn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máu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?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2" name="Rectangle 1"/>
          <p:cNvSpPr/>
          <p:nvPr/>
        </p:nvSpPr>
        <p:spPr>
          <a:xfrm>
            <a:off x="76200" y="0"/>
            <a:ext cx="90678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RABC</a:t>
            </a:r>
          </a:p>
          <a:p>
            <a:pPr algn="ctr"/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8700"/>
            <a:ext cx="8686800" cy="5524500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     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sót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Ngừng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0 – 4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: Tim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ngừng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đập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tổn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6 – 10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tổn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tổn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/>
              <a:buChar char="à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Thời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khoảng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thời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</a:t>
            </a:r>
            <a:r>
              <a:rPr lang="en-US" sz="3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10 </a:t>
            </a:r>
            <a:r>
              <a:rPr lang="en-US" sz="30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phút</a:t>
            </a:r>
            <a:r>
              <a:rPr lang="en-US" sz="3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trở</a:t>
            </a:r>
            <a:r>
              <a:rPr lang="en-US" sz="3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xuống</a:t>
            </a:r>
            <a:r>
              <a:rPr lang="en-US" sz="30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ngừng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đập</a:t>
            </a:r>
            <a:r>
              <a:rPr lang="en-US" sz="3000" dirty="0" smtClean="0">
                <a:sym typeface="Wingdings" pitchFamily="2" charset="2"/>
              </a:rPr>
              <a:t>.</a:t>
            </a:r>
            <a:endParaRPr lang="en-US" sz="3000" dirty="0"/>
          </a:p>
        </p:txBody>
      </p:sp>
      <p:sp>
        <p:nvSpPr>
          <p:cNvPr id="6" name="Cloud Callout 5"/>
          <p:cNvSpPr/>
          <p:nvPr/>
        </p:nvSpPr>
        <p:spPr>
          <a:xfrm>
            <a:off x="3352800" y="0"/>
            <a:ext cx="3657600" cy="1447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THỜI GIAN VÀNG </a:t>
            </a: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90800"/>
            <a:ext cx="8229600" cy="1143000"/>
          </a:xfrm>
        </p:spPr>
        <p:txBody>
          <a:bodyPr/>
          <a:lstStyle/>
          <a:p>
            <a:pPr algn="ctr"/>
            <a:r>
              <a:rPr lang="en-US" b="1" dirty="0" err="1" smtClean="0"/>
              <a:t>Xin</a:t>
            </a:r>
            <a:r>
              <a:rPr lang="en-US" b="1" dirty="0" smtClean="0"/>
              <a:t> </a:t>
            </a:r>
            <a:r>
              <a:rPr lang="en-US" b="1" dirty="0" err="1" smtClean="0"/>
              <a:t>cảm</a:t>
            </a:r>
            <a:r>
              <a:rPr lang="en-US" b="1" dirty="0" smtClean="0"/>
              <a:t> </a:t>
            </a:r>
            <a:r>
              <a:rPr lang="en-US" b="1" dirty="0" err="1" smtClean="0"/>
              <a:t>ơn</a:t>
            </a:r>
            <a:r>
              <a:rPr lang="en-US" b="1" dirty="0" smtClean="0"/>
              <a:t>!</a:t>
            </a:r>
            <a:endParaRPr lang="en-US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772477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 descr="C:\Users\SKY\Desktop\BAI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3000"/>
            <a:ext cx="261937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C:\Users\SKY\Desktop\BAI\tải xuống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143000"/>
            <a:ext cx="248602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Picture 5" descr="C:\Users\SKY\Desktop\BAI\images (4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877" y="1149263"/>
            <a:ext cx="2495550" cy="205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C:\Users\SKY\Desktop\BAI\images (2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581400"/>
            <a:ext cx="2619375" cy="2157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3" name="Picture 7" descr="C:\Users\SKY\Desktop\BAI\images (3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581400"/>
            <a:ext cx="2486025" cy="2157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C:\Users\SKY\Desktop\BAI\images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878" y="3583488"/>
            <a:ext cx="2495550" cy="2155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0293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458200" cy="5440363"/>
          </a:xfrm>
        </p:spPr>
        <p:txBody>
          <a:bodyPr/>
          <a:lstStyle/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Bỏng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Bỏng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xạ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Đuối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giật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thở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mềm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….</a:t>
            </a:r>
          </a:p>
          <a:p>
            <a:pPr>
              <a:buFontTx/>
              <a:buChar char="-"/>
            </a:pPr>
            <a:endParaRPr lang="en-US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772477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879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600200" y="3810000"/>
            <a:ext cx="6934200" cy="228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877866" y="685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6096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852814" y="403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991600" cy="6553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NHỮNG ĐIỀU CẦN QUAN TÂM VỀ SƠ CẤP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SCC tai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849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95197" y="457200"/>
            <a:ext cx="2133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</a:rPr>
              <a:t>Sơ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cấp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cứu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là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gì</a:t>
            </a:r>
            <a:r>
              <a:rPr lang="en-US" sz="3200" b="1" dirty="0" smtClean="0">
                <a:solidFill>
                  <a:schemeClr val="bg1"/>
                </a:solidFill>
              </a:rPr>
              <a:t>?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31731" y="4267200"/>
            <a:ext cx="2060531" cy="144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</a:rPr>
              <a:t>Mục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đích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của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sơ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cấp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cứu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2971800" y="152400"/>
            <a:ext cx="6172200" cy="2743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thiệp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2355936" y="1333500"/>
            <a:ext cx="61586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02071" y="2895600"/>
            <a:ext cx="6158630" cy="396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iảm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vong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tổn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phát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Right Arrow 8"/>
          <p:cNvSpPr/>
          <p:nvPr/>
        </p:nvSpPr>
        <p:spPr>
          <a:xfrm>
            <a:off x="2328797" y="4748784"/>
            <a:ext cx="61586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" grpId="0" animBg="1"/>
      <p:bldP spid="4" grpId="0" animBg="1"/>
      <p:bldP spid="5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49069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tai, tai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…)</a:t>
            </a:r>
          </a:p>
          <a:p>
            <a:pPr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2400" y="262003"/>
            <a:ext cx="8991600" cy="11430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ở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915400" cy="640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1 tai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endParaRPr lang="en-US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endParaRPr lang="en-US" sz="26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pPr>
              <a:buNone/>
            </a:pP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cận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RABC</a:t>
            </a:r>
          </a:p>
          <a:p>
            <a:pPr>
              <a:buNone/>
            </a:pP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endParaRPr lang="en-US" sz="26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tổn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81000" y="152400"/>
            <a:ext cx="8305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SCC tai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991600" cy="4525963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thoại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- 113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- 114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Chữa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cháy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- 115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991600" cy="6172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giúp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cấp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thoại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cấp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cứu</a:t>
            </a: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địa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tai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nạn</a:t>
            </a: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Loại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tai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nghiêm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trọng</a:t>
            </a: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tuổi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giúp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đỡ</a:t>
            </a: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cứu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thương</a:t>
            </a: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7.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…</a:t>
            </a:r>
          </a:p>
          <a:p>
            <a:pPr algn="ctr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tắt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máy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điện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thoại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trước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458</TotalTime>
  <Words>546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Trek</vt:lpstr>
      <vt:lpstr>PGD&amp;ĐT HUYỆN GIA LÂM TRƯỜNG MẦM NON DƯƠNG HÀ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Xin cảm ơn!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SKY</cp:lastModifiedBy>
  <cp:revision>72</cp:revision>
  <dcterms:created xsi:type="dcterms:W3CDTF">2020-10-07T11:51:59Z</dcterms:created>
  <dcterms:modified xsi:type="dcterms:W3CDTF">2020-10-10T07:50:16Z</dcterms:modified>
</cp:coreProperties>
</file>