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2" r:id="rId3"/>
    <p:sldId id="273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A29EA-2F27-40AD-9BFA-7656597E584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B29D4-A7CA-4966-A4FC-36DCDC22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54CB9-57E4-4291-B0C1-762F634E5C40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8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4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1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EFCC-E367-4807-B677-07BE4EA4361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7915-9548-440C-99F3-BB3EA859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Dangatrongsan-BaoTram_6dxh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295400" y="2743200"/>
            <a:ext cx="6219825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651597" y="533401"/>
            <a:ext cx="79248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0725" name="Picture 5" descr="hoa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34075"/>
            <a:ext cx="16002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uyentt493958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14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anina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239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3094" y="239678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3988" y="762000"/>
            <a:ext cx="672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GIA LÂM</a:t>
            </a:r>
          </a:p>
          <a:p>
            <a:pPr algn="ctr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DƯƠNGHÀ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301" y="3272103"/>
            <a:ext cx="4918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vi-VN" alt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: 4-5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: 25-30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endParaRPr lang="en-US" altLang="vi-VN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Lan</a:t>
            </a:r>
            <a:endParaRPr lang="en-US" altLang="vi-VN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altLang="vi-VN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vi-VN" b="1" i="1" dirty="0" err="1">
                <a:solidFill>
                  <a:srgbClr val="6600CC"/>
                </a:solidFill>
                <a:latin typeface="Times New Roman" pitchFamily="18" charset="0"/>
              </a:rPr>
              <a:t>Năm</a:t>
            </a:r>
            <a:r>
              <a:rPr lang="en-US" altLang="vi-VN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6600CC"/>
                </a:solidFill>
                <a:latin typeface="Times New Roman" pitchFamily="18" charset="0"/>
              </a:rPr>
              <a:t>học</a:t>
            </a:r>
            <a:r>
              <a:rPr lang="en-US" altLang="vi-VN" b="1" i="1" dirty="0">
                <a:solidFill>
                  <a:srgbClr val="6600CC"/>
                </a:solidFill>
                <a:latin typeface="Times New Roman" pitchFamily="18" charset="0"/>
              </a:rPr>
              <a:t>: 2020 - 2021</a:t>
            </a:r>
            <a:endParaRPr lang="en-US" altLang="vi-VN" b="1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5"/>
                </p:tgtEl>
              </p:cMediaNode>
            </p:audio>
          </p:childTnLst>
        </p:cTn>
      </p:par>
    </p:tnLst>
    <p:bldLst>
      <p:bldP spid="30722" grpId="0" animBg="1"/>
      <p:bldP spid="307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00" y="0"/>
            <a:ext cx="9043000" cy="678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5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55" cy="687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17" y="-30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5257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(MT 26)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MỤC ĐÍCH- YÊU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5619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II.CHUẨN 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Đồ dùng của cô: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Một số quả thật như quả cam, quả táo, quả xoài….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Nhạc bài hát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“ Quả 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Nhạc bài hát “Vườn cây của ba”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Đồ dùng của trẻ: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Mỗi nhóm có 2 loại quả: quả 1 hạt và quả nhiều hạt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7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7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1"/>
            <a:ext cx="883920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7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245</Words>
  <Application>Microsoft Office PowerPoint</Application>
  <PresentationFormat>On-screen Show (4:3)</PresentationFormat>
  <Paragraphs>31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2021-01-04T02:24:30Z</dcterms:created>
  <dcterms:modified xsi:type="dcterms:W3CDTF">2021-01-27T02:45:52Z</dcterms:modified>
</cp:coreProperties>
</file>