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8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DF44-AC54-4485-B57A-AFB50DA8CCF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311A-A670-40D8-9CD0-8D24DD32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98" y="0"/>
            <a:ext cx="9347198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245601" cy="69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flowers_fr0205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0388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1116013" y="549275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1270000" algn="l"/>
              </a:tabLs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MỤC ĐÍCH – YÊU CẦU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1430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truyện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truyện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dày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2.Kỹ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gìn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hứng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13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64701215149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3132138" y="1773238"/>
            <a:ext cx="532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II. Chuẩn bị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76201"/>
            <a:ext cx="9118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22020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135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2</cp:revision>
  <dcterms:created xsi:type="dcterms:W3CDTF">2021-04-14T00:31:49Z</dcterms:created>
  <dcterms:modified xsi:type="dcterms:W3CDTF">2021-04-23T07:48:31Z</dcterms:modified>
</cp:coreProperties>
</file>