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60" r:id="rId6"/>
    <p:sldId id="261" r:id="rId7"/>
    <p:sldId id="25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8F61B-685E-41B9-9E14-3563B59312F1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E016C-99A4-446F-BDD1-66BE17710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981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8F61B-685E-41B9-9E14-3563B59312F1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E016C-99A4-446F-BDD1-66BE17710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298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8F61B-685E-41B9-9E14-3563B59312F1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E016C-99A4-446F-BDD1-66BE17710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797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8F61B-685E-41B9-9E14-3563B59312F1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E016C-99A4-446F-BDD1-66BE17710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753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8F61B-685E-41B9-9E14-3563B59312F1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E016C-99A4-446F-BDD1-66BE17710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197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8F61B-685E-41B9-9E14-3563B59312F1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E016C-99A4-446F-BDD1-66BE17710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52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8F61B-685E-41B9-9E14-3563B59312F1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E016C-99A4-446F-BDD1-66BE17710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307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8F61B-685E-41B9-9E14-3563B59312F1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E016C-99A4-446F-BDD1-66BE17710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336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8F61B-685E-41B9-9E14-3563B59312F1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E016C-99A4-446F-BDD1-66BE17710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260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8F61B-685E-41B9-9E14-3563B59312F1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E016C-99A4-446F-BDD1-66BE17710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735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8F61B-685E-41B9-9E14-3563B59312F1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E016C-99A4-446F-BDD1-66BE17710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17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8F61B-685E-41B9-9E14-3563B59312F1}" type="datetimeFigureOut">
              <a:rPr lang="en-US" smtClean="0"/>
              <a:t>10/30/2021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E016C-99A4-446F-BDD1-66BE17710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246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9.png"/><Relationship Id="rId10" Type="http://schemas.microsoft.com/office/2007/relationships/hdphoto" Target="../media/hdphoto7.wdp"/><Relationship Id="rId4" Type="http://schemas.microsoft.com/office/2007/relationships/hdphoto" Target="../media/hdphoto1.wdp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0E7761D3-A300-4C45-B8EC-DABB967530E2}"/>
              </a:ext>
            </a:extLst>
          </p:cNvPr>
          <p:cNvSpPr txBox="1">
            <a:spLocks noChangeArrowheads="1"/>
          </p:cNvSpPr>
          <p:nvPr/>
        </p:nvSpPr>
        <p:spPr>
          <a:xfrm>
            <a:off x="828675" y="228600"/>
            <a:ext cx="7400925" cy="14271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altLang="en-US" sz="5400" b="1">
                <a:solidFill>
                  <a:srgbClr val="FF0066"/>
                </a:solidFill>
                <a:latin typeface="Times New Roman" panose="02020603050405020304" pitchFamily="18" charset="0"/>
              </a:rPr>
            </a:br>
            <a:br>
              <a:rPr lang="en-US" altLang="en-US" sz="5400" b="1">
                <a:solidFill>
                  <a:srgbClr val="FF0066"/>
                </a:solidFill>
                <a:latin typeface="Times New Roman" panose="02020603050405020304" pitchFamily="18" charset="0"/>
              </a:rPr>
            </a:br>
            <a:r>
              <a:rPr lang="en-US" altLang="en-US" sz="5400" b="1">
                <a:solidFill>
                  <a:srgbClr val="0070C0"/>
                </a:solidFill>
                <a:latin typeface="Times New Roman" panose="02020603050405020304" pitchFamily="18" charset="0"/>
              </a:rPr>
              <a:t>GIÁO ÁN</a:t>
            </a:r>
            <a:br>
              <a:rPr lang="en-US" altLang="en-US" sz="5400" b="1">
                <a:solidFill>
                  <a:srgbClr val="0070C0"/>
                </a:solidFill>
                <a:latin typeface="Times New Roman" panose="02020603050405020304" pitchFamily="18" charset="0"/>
              </a:rPr>
            </a:br>
            <a:r>
              <a:rPr lang="en-US" altLang="en-US" sz="5400" b="1">
                <a:solidFill>
                  <a:srgbClr val="FF0000"/>
                </a:solidFill>
                <a:latin typeface="Times New Roman" panose="02020603050405020304" pitchFamily="18" charset="0"/>
              </a:rPr>
              <a:t>Khám phá khoa học</a:t>
            </a:r>
            <a:endParaRPr lang="en-US" altLang="en-US" sz="4800">
              <a:latin typeface="Times New Roman" panose="02020603050405020304" pitchFamily="18" charset="0"/>
            </a:endParaRP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143A8C6B-E647-4380-813D-4636A6085F56}"/>
              </a:ext>
            </a:extLst>
          </p:cNvPr>
          <p:cNvSpPr txBox="1">
            <a:spLocks noChangeArrowheads="1"/>
          </p:cNvSpPr>
          <p:nvPr/>
        </p:nvSpPr>
        <p:spPr>
          <a:xfrm>
            <a:off x="1579563" y="3881438"/>
            <a:ext cx="62484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>
                <a:latin typeface="Times New Roman" panose="02020603050405020304" pitchFamily="18" charset="0"/>
              </a:rPr>
              <a:t>Giáo viên: Chu Thị Thanh Huyền</a:t>
            </a:r>
          </a:p>
          <a:p>
            <a:pPr marL="0" indent="0">
              <a:buNone/>
            </a:pPr>
            <a:r>
              <a:rPr lang="en-US" altLang="en-US">
                <a:latin typeface="Times New Roman" panose="02020603050405020304" pitchFamily="18" charset="0"/>
              </a:rPr>
              <a:t>		</a:t>
            </a:r>
            <a:r>
              <a:rPr lang="vi-VN" altLang="en-US">
                <a:latin typeface="Times New Roman" panose="02020603050405020304" pitchFamily="18" charset="0"/>
              </a:rPr>
              <a:t>Dương</a:t>
            </a:r>
            <a:r>
              <a:rPr lang="en-US" altLang="en-US">
                <a:latin typeface="Times New Roman" panose="02020603050405020304" pitchFamily="18" charset="0"/>
              </a:rPr>
              <a:t> Thị Thu Thủy</a:t>
            </a:r>
          </a:p>
          <a:p>
            <a:pPr marL="0" indent="0">
              <a:buNone/>
            </a:pPr>
            <a:r>
              <a:rPr lang="en-US" altLang="en-US">
                <a:latin typeface="Times New Roman" panose="02020603050405020304" pitchFamily="18" charset="0"/>
              </a:rPr>
              <a:t>Lớp: MGL A3</a:t>
            </a:r>
          </a:p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" name="WordArt 11" descr="Paper bag">
            <a:extLst>
              <a:ext uri="{FF2B5EF4-FFF2-40B4-BE49-F238E27FC236}">
                <a16:creationId xmlns:a16="http://schemas.microsoft.com/office/drawing/2014/main" id="{20D6DACA-C697-4451-822B-CC9A1D2C03C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5800" y="2895600"/>
            <a:ext cx="7848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3600" b="1" kern="10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/>
                <a:cs typeface="Times New Roman"/>
              </a:rPr>
              <a:t>Quá</a:t>
            </a:r>
            <a:r>
              <a:rPr lang="en-US" sz="3600" b="1" kern="1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/>
                <a:cs typeface="Times New Roman"/>
              </a:rPr>
              <a:t>trình</a:t>
            </a:r>
            <a:r>
              <a:rPr lang="en-US" sz="3600" b="1" kern="1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/>
                <a:cs typeface="Times New Roman"/>
              </a:rPr>
              <a:t>phát</a:t>
            </a:r>
            <a:r>
              <a:rPr lang="en-US" sz="3600" b="1" kern="1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/>
                <a:cs typeface="Times New Roman"/>
              </a:rPr>
              <a:t>triển</a:t>
            </a:r>
            <a:r>
              <a:rPr lang="en-US" sz="3600" b="1" kern="1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cap="all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/>
                <a:cs typeface="Times New Roman"/>
              </a:rPr>
              <a:t>của</a:t>
            </a:r>
            <a:r>
              <a:rPr lang="en-US" sz="3600" b="1" kern="10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/>
                <a:cs typeface="Times New Roman"/>
              </a:rPr>
              <a:t> cây lúa</a:t>
            </a:r>
            <a:endParaRPr lang="en-US" sz="3600" b="1" kern="1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/>
              <a:cs typeface="Times New Roman"/>
            </a:endParaRPr>
          </a:p>
        </p:txBody>
      </p:sp>
      <p:pic>
        <p:nvPicPr>
          <p:cNvPr id="7" name="Picture 16" descr="POINSET2">
            <a:extLst>
              <a:ext uri="{FF2B5EF4-FFF2-40B4-BE49-F238E27FC236}">
                <a16:creationId xmlns:a16="http://schemas.microsoft.com/office/drawing/2014/main" id="{0BFD537A-8C0D-4D44-80FF-A21809479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4762" y="4038600"/>
            <a:ext cx="26670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 descr="POINSET2">
            <a:extLst>
              <a:ext uri="{FF2B5EF4-FFF2-40B4-BE49-F238E27FC236}">
                <a16:creationId xmlns:a16="http://schemas.microsoft.com/office/drawing/2014/main" id="{7CBAD226-66E1-41E1-8500-ED3005996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81763" y="4762"/>
            <a:ext cx="26670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 descr="POINSET2">
            <a:extLst>
              <a:ext uri="{FF2B5EF4-FFF2-40B4-BE49-F238E27FC236}">
                <a16:creationId xmlns:a16="http://schemas.microsoft.com/office/drawing/2014/main" id="{79C71029-308C-4C9B-9BB9-2E4B7DE59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-15875"/>
            <a:ext cx="26670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6" descr="POINSET2">
            <a:extLst>
              <a:ext uri="{FF2B5EF4-FFF2-40B4-BE49-F238E27FC236}">
                <a16:creationId xmlns:a16="http://schemas.microsoft.com/office/drawing/2014/main" id="{E786C515-2268-4F9B-80F8-3A322DCF7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494463" y="4211638"/>
            <a:ext cx="26670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28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3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2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 animBg="1"/>
      <p:bldP spid="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782"/>
            <a:ext cx="9829800" cy="6858000"/>
          </a:xfrm>
          <a:prstGeom prst="rect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7" name="Freeform 6"/>
          <p:cNvSpPr/>
          <p:nvPr/>
        </p:nvSpPr>
        <p:spPr>
          <a:xfrm>
            <a:off x="3616036" y="6089073"/>
            <a:ext cx="969819" cy="665018"/>
          </a:xfrm>
          <a:custGeom>
            <a:avLst/>
            <a:gdLst>
              <a:gd name="connsiteX0" fmla="*/ 969819 w 969819"/>
              <a:gd name="connsiteY0" fmla="*/ 0 h 665018"/>
              <a:gd name="connsiteX1" fmla="*/ 762000 w 969819"/>
              <a:gd name="connsiteY1" fmla="*/ 27709 h 665018"/>
              <a:gd name="connsiteX2" fmla="*/ 720437 w 969819"/>
              <a:gd name="connsiteY2" fmla="*/ 41563 h 665018"/>
              <a:gd name="connsiteX3" fmla="*/ 678873 w 969819"/>
              <a:gd name="connsiteY3" fmla="*/ 69272 h 665018"/>
              <a:gd name="connsiteX4" fmla="*/ 637309 w 969819"/>
              <a:gd name="connsiteY4" fmla="*/ 83127 h 665018"/>
              <a:gd name="connsiteX5" fmla="*/ 568037 w 969819"/>
              <a:gd name="connsiteY5" fmla="*/ 152400 h 665018"/>
              <a:gd name="connsiteX6" fmla="*/ 526473 w 969819"/>
              <a:gd name="connsiteY6" fmla="*/ 193963 h 665018"/>
              <a:gd name="connsiteX7" fmla="*/ 484909 w 969819"/>
              <a:gd name="connsiteY7" fmla="*/ 235527 h 665018"/>
              <a:gd name="connsiteX8" fmla="*/ 429491 w 969819"/>
              <a:gd name="connsiteY8" fmla="*/ 304800 h 665018"/>
              <a:gd name="connsiteX9" fmla="*/ 415637 w 969819"/>
              <a:gd name="connsiteY9" fmla="*/ 346363 h 665018"/>
              <a:gd name="connsiteX10" fmla="*/ 332509 w 969819"/>
              <a:gd name="connsiteY10" fmla="*/ 429490 h 665018"/>
              <a:gd name="connsiteX11" fmla="*/ 304800 w 969819"/>
              <a:gd name="connsiteY11" fmla="*/ 457200 h 665018"/>
              <a:gd name="connsiteX12" fmla="*/ 263237 w 969819"/>
              <a:gd name="connsiteY12" fmla="*/ 498763 h 665018"/>
              <a:gd name="connsiteX13" fmla="*/ 180109 w 969819"/>
              <a:gd name="connsiteY13" fmla="*/ 526472 h 665018"/>
              <a:gd name="connsiteX14" fmla="*/ 96982 w 969819"/>
              <a:gd name="connsiteY14" fmla="*/ 581890 h 665018"/>
              <a:gd name="connsiteX15" fmla="*/ 69273 w 969819"/>
              <a:gd name="connsiteY15" fmla="*/ 609600 h 665018"/>
              <a:gd name="connsiteX16" fmla="*/ 27709 w 969819"/>
              <a:gd name="connsiteY16" fmla="*/ 623454 h 665018"/>
              <a:gd name="connsiteX17" fmla="*/ 0 w 969819"/>
              <a:gd name="connsiteY17" fmla="*/ 665018 h 66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69819" h="665018">
                <a:moveTo>
                  <a:pt x="969819" y="0"/>
                </a:moveTo>
                <a:cubicBezTo>
                  <a:pt x="883241" y="8657"/>
                  <a:pt x="838528" y="8577"/>
                  <a:pt x="762000" y="27709"/>
                </a:cubicBezTo>
                <a:cubicBezTo>
                  <a:pt x="747832" y="31251"/>
                  <a:pt x="734291" y="36945"/>
                  <a:pt x="720437" y="41563"/>
                </a:cubicBezTo>
                <a:cubicBezTo>
                  <a:pt x="706582" y="50799"/>
                  <a:pt x="693766" y="61825"/>
                  <a:pt x="678873" y="69272"/>
                </a:cubicBezTo>
                <a:cubicBezTo>
                  <a:pt x="665811" y="75803"/>
                  <a:pt x="648992" y="74364"/>
                  <a:pt x="637309" y="83127"/>
                </a:cubicBezTo>
                <a:cubicBezTo>
                  <a:pt x="611185" y="102720"/>
                  <a:pt x="591128" y="129309"/>
                  <a:pt x="568037" y="152400"/>
                </a:cubicBezTo>
                <a:lnTo>
                  <a:pt x="526473" y="193963"/>
                </a:lnTo>
                <a:cubicBezTo>
                  <a:pt x="512618" y="207818"/>
                  <a:pt x="495778" y="219224"/>
                  <a:pt x="484909" y="235527"/>
                </a:cubicBezTo>
                <a:cubicBezTo>
                  <a:pt x="449954" y="287959"/>
                  <a:pt x="468974" y="265316"/>
                  <a:pt x="429491" y="304800"/>
                </a:cubicBezTo>
                <a:cubicBezTo>
                  <a:pt x="424873" y="318654"/>
                  <a:pt x="424603" y="334836"/>
                  <a:pt x="415637" y="346363"/>
                </a:cubicBezTo>
                <a:cubicBezTo>
                  <a:pt x="391579" y="377295"/>
                  <a:pt x="360218" y="401781"/>
                  <a:pt x="332509" y="429490"/>
                </a:cubicBezTo>
                <a:lnTo>
                  <a:pt x="304800" y="457200"/>
                </a:lnTo>
                <a:cubicBezTo>
                  <a:pt x="290946" y="471054"/>
                  <a:pt x="281825" y="492567"/>
                  <a:pt x="263237" y="498763"/>
                </a:cubicBezTo>
                <a:lnTo>
                  <a:pt x="180109" y="526472"/>
                </a:lnTo>
                <a:cubicBezTo>
                  <a:pt x="152400" y="544945"/>
                  <a:pt x="120530" y="558341"/>
                  <a:pt x="96982" y="581890"/>
                </a:cubicBezTo>
                <a:cubicBezTo>
                  <a:pt x="87746" y="591127"/>
                  <a:pt x="80474" y="602879"/>
                  <a:pt x="69273" y="609600"/>
                </a:cubicBezTo>
                <a:cubicBezTo>
                  <a:pt x="56750" y="617114"/>
                  <a:pt x="41564" y="618836"/>
                  <a:pt x="27709" y="623454"/>
                </a:cubicBezTo>
                <a:lnTo>
                  <a:pt x="0" y="665018"/>
                </a:lnTo>
              </a:path>
            </a:pathLst>
          </a:cu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239491" y="6089073"/>
            <a:ext cx="457200" cy="734290"/>
          </a:xfrm>
          <a:custGeom>
            <a:avLst/>
            <a:gdLst>
              <a:gd name="connsiteX0" fmla="*/ 457200 w 457200"/>
              <a:gd name="connsiteY0" fmla="*/ 0 h 734290"/>
              <a:gd name="connsiteX1" fmla="*/ 429491 w 457200"/>
              <a:gd name="connsiteY1" fmla="*/ 69272 h 734290"/>
              <a:gd name="connsiteX2" fmla="*/ 387927 w 457200"/>
              <a:gd name="connsiteY2" fmla="*/ 110836 h 734290"/>
              <a:gd name="connsiteX3" fmla="*/ 360218 w 457200"/>
              <a:gd name="connsiteY3" fmla="*/ 166254 h 734290"/>
              <a:gd name="connsiteX4" fmla="*/ 346364 w 457200"/>
              <a:gd name="connsiteY4" fmla="*/ 249381 h 734290"/>
              <a:gd name="connsiteX5" fmla="*/ 332509 w 457200"/>
              <a:gd name="connsiteY5" fmla="*/ 512618 h 734290"/>
              <a:gd name="connsiteX6" fmla="*/ 221673 w 457200"/>
              <a:gd name="connsiteY6" fmla="*/ 623454 h 734290"/>
              <a:gd name="connsiteX7" fmla="*/ 180109 w 457200"/>
              <a:gd name="connsiteY7" fmla="*/ 637309 h 734290"/>
              <a:gd name="connsiteX8" fmla="*/ 96982 w 457200"/>
              <a:gd name="connsiteY8" fmla="*/ 692727 h 734290"/>
              <a:gd name="connsiteX9" fmla="*/ 0 w 457200"/>
              <a:gd name="connsiteY9" fmla="*/ 734290 h 734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7200" h="734290">
                <a:moveTo>
                  <a:pt x="457200" y="0"/>
                </a:moveTo>
                <a:cubicBezTo>
                  <a:pt x="447964" y="23091"/>
                  <a:pt x="442672" y="48183"/>
                  <a:pt x="429491" y="69272"/>
                </a:cubicBezTo>
                <a:cubicBezTo>
                  <a:pt x="419106" y="85887"/>
                  <a:pt x="399315" y="94892"/>
                  <a:pt x="387927" y="110836"/>
                </a:cubicBezTo>
                <a:cubicBezTo>
                  <a:pt x="375923" y="127642"/>
                  <a:pt x="369454" y="147781"/>
                  <a:pt x="360218" y="166254"/>
                </a:cubicBezTo>
                <a:cubicBezTo>
                  <a:pt x="355600" y="193963"/>
                  <a:pt x="348604" y="221379"/>
                  <a:pt x="346364" y="249381"/>
                </a:cubicBezTo>
                <a:cubicBezTo>
                  <a:pt x="339357" y="336968"/>
                  <a:pt x="349741" y="426457"/>
                  <a:pt x="332509" y="512618"/>
                </a:cubicBezTo>
                <a:cubicBezTo>
                  <a:pt x="318982" y="580253"/>
                  <a:pt x="273793" y="601117"/>
                  <a:pt x="221673" y="623454"/>
                </a:cubicBezTo>
                <a:cubicBezTo>
                  <a:pt x="208250" y="629207"/>
                  <a:pt x="192875" y="630217"/>
                  <a:pt x="180109" y="637309"/>
                </a:cubicBezTo>
                <a:cubicBezTo>
                  <a:pt x="150998" y="653482"/>
                  <a:pt x="128575" y="682196"/>
                  <a:pt x="96982" y="692727"/>
                </a:cubicBezTo>
                <a:cubicBezTo>
                  <a:pt x="7658" y="722501"/>
                  <a:pt x="34507" y="699783"/>
                  <a:pt x="0" y="734290"/>
                </a:cubicBezTo>
              </a:path>
            </a:pathLst>
          </a:cu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723308" y="6130636"/>
            <a:ext cx="195056" cy="581891"/>
          </a:xfrm>
          <a:custGeom>
            <a:avLst/>
            <a:gdLst>
              <a:gd name="connsiteX0" fmla="*/ 28801 w 195056"/>
              <a:gd name="connsiteY0" fmla="*/ 0 h 581891"/>
              <a:gd name="connsiteX1" fmla="*/ 1092 w 195056"/>
              <a:gd name="connsiteY1" fmla="*/ 69273 h 581891"/>
              <a:gd name="connsiteX2" fmla="*/ 14947 w 195056"/>
              <a:gd name="connsiteY2" fmla="*/ 207818 h 581891"/>
              <a:gd name="connsiteX3" fmla="*/ 111928 w 195056"/>
              <a:gd name="connsiteY3" fmla="*/ 332509 h 581891"/>
              <a:gd name="connsiteX4" fmla="*/ 153492 w 195056"/>
              <a:gd name="connsiteY4" fmla="*/ 415637 h 581891"/>
              <a:gd name="connsiteX5" fmla="*/ 167347 w 195056"/>
              <a:gd name="connsiteY5" fmla="*/ 526473 h 581891"/>
              <a:gd name="connsiteX6" fmla="*/ 195056 w 195056"/>
              <a:gd name="connsiteY6" fmla="*/ 581891 h 581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056" h="581891">
                <a:moveTo>
                  <a:pt x="28801" y="0"/>
                </a:moveTo>
                <a:cubicBezTo>
                  <a:pt x="19565" y="23091"/>
                  <a:pt x="2746" y="44458"/>
                  <a:pt x="1092" y="69273"/>
                </a:cubicBezTo>
                <a:cubicBezTo>
                  <a:pt x="-1995" y="115582"/>
                  <a:pt x="1103" y="163519"/>
                  <a:pt x="14947" y="207818"/>
                </a:cubicBezTo>
                <a:cubicBezTo>
                  <a:pt x="35958" y="275053"/>
                  <a:pt x="73454" y="286340"/>
                  <a:pt x="111928" y="332509"/>
                </a:cubicBezTo>
                <a:cubicBezTo>
                  <a:pt x="141769" y="368319"/>
                  <a:pt x="139606" y="373981"/>
                  <a:pt x="153492" y="415637"/>
                </a:cubicBezTo>
                <a:cubicBezTo>
                  <a:pt x="158110" y="452582"/>
                  <a:pt x="158317" y="490352"/>
                  <a:pt x="167347" y="526473"/>
                </a:cubicBezTo>
                <a:cubicBezTo>
                  <a:pt x="172356" y="546509"/>
                  <a:pt x="195056" y="581891"/>
                  <a:pt x="195056" y="581891"/>
                </a:cubicBezTo>
              </a:path>
            </a:pathLst>
          </a:cu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918364" y="6192982"/>
            <a:ext cx="387927" cy="678934"/>
          </a:xfrm>
          <a:custGeom>
            <a:avLst/>
            <a:gdLst>
              <a:gd name="connsiteX0" fmla="*/ 0 w 387927"/>
              <a:gd name="connsiteY0" fmla="*/ 0 h 678934"/>
              <a:gd name="connsiteX1" fmla="*/ 27709 w 387927"/>
              <a:gd name="connsiteY1" fmla="*/ 96982 h 678934"/>
              <a:gd name="connsiteX2" fmla="*/ 55418 w 387927"/>
              <a:gd name="connsiteY2" fmla="*/ 138545 h 678934"/>
              <a:gd name="connsiteX3" fmla="*/ 166254 w 387927"/>
              <a:gd name="connsiteY3" fmla="*/ 235527 h 678934"/>
              <a:gd name="connsiteX4" fmla="*/ 263236 w 387927"/>
              <a:gd name="connsiteY4" fmla="*/ 304800 h 678934"/>
              <a:gd name="connsiteX5" fmla="*/ 290945 w 387927"/>
              <a:gd name="connsiteY5" fmla="*/ 346363 h 678934"/>
              <a:gd name="connsiteX6" fmla="*/ 318654 w 387927"/>
              <a:gd name="connsiteY6" fmla="*/ 429491 h 678934"/>
              <a:gd name="connsiteX7" fmla="*/ 346363 w 387927"/>
              <a:gd name="connsiteY7" fmla="*/ 623454 h 678934"/>
              <a:gd name="connsiteX8" fmla="*/ 387927 w 387927"/>
              <a:gd name="connsiteY8" fmla="*/ 678873 h 678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927" h="678934">
                <a:moveTo>
                  <a:pt x="0" y="0"/>
                </a:moveTo>
                <a:cubicBezTo>
                  <a:pt x="9236" y="32327"/>
                  <a:pt x="15223" y="65766"/>
                  <a:pt x="27709" y="96982"/>
                </a:cubicBezTo>
                <a:cubicBezTo>
                  <a:pt x="33893" y="112442"/>
                  <a:pt x="44453" y="126014"/>
                  <a:pt x="55418" y="138545"/>
                </a:cubicBezTo>
                <a:cubicBezTo>
                  <a:pt x="124428" y="217413"/>
                  <a:pt x="103658" y="190815"/>
                  <a:pt x="166254" y="235527"/>
                </a:cubicBezTo>
                <a:cubicBezTo>
                  <a:pt x="286529" y="321439"/>
                  <a:pt x="165296" y="239507"/>
                  <a:pt x="263236" y="304800"/>
                </a:cubicBezTo>
                <a:cubicBezTo>
                  <a:pt x="272472" y="318654"/>
                  <a:pt x="284182" y="331147"/>
                  <a:pt x="290945" y="346363"/>
                </a:cubicBezTo>
                <a:cubicBezTo>
                  <a:pt x="302808" y="373054"/>
                  <a:pt x="318654" y="429491"/>
                  <a:pt x="318654" y="429491"/>
                </a:cubicBezTo>
                <a:cubicBezTo>
                  <a:pt x="322052" y="460072"/>
                  <a:pt x="331660" y="579345"/>
                  <a:pt x="346363" y="623454"/>
                </a:cubicBezTo>
                <a:cubicBezTo>
                  <a:pt x="366213" y="683004"/>
                  <a:pt x="355638" y="678873"/>
                  <a:pt x="387927" y="678873"/>
                </a:cubicBezTo>
              </a:path>
            </a:pathLst>
          </a:cu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5126182" y="6130636"/>
            <a:ext cx="955963" cy="637309"/>
          </a:xfrm>
          <a:custGeom>
            <a:avLst/>
            <a:gdLst>
              <a:gd name="connsiteX0" fmla="*/ 0 w 955963"/>
              <a:gd name="connsiteY0" fmla="*/ 0 h 637309"/>
              <a:gd name="connsiteX1" fmla="*/ 27709 w 955963"/>
              <a:gd name="connsiteY1" fmla="*/ 110837 h 637309"/>
              <a:gd name="connsiteX2" fmla="*/ 110836 w 955963"/>
              <a:gd name="connsiteY2" fmla="*/ 152400 h 637309"/>
              <a:gd name="connsiteX3" fmla="*/ 235527 w 955963"/>
              <a:gd name="connsiteY3" fmla="*/ 180109 h 637309"/>
              <a:gd name="connsiteX4" fmla="*/ 360218 w 955963"/>
              <a:gd name="connsiteY4" fmla="*/ 193964 h 637309"/>
              <a:gd name="connsiteX5" fmla="*/ 401782 w 955963"/>
              <a:gd name="connsiteY5" fmla="*/ 235527 h 637309"/>
              <a:gd name="connsiteX6" fmla="*/ 443345 w 955963"/>
              <a:gd name="connsiteY6" fmla="*/ 249382 h 637309"/>
              <a:gd name="connsiteX7" fmla="*/ 471054 w 955963"/>
              <a:gd name="connsiteY7" fmla="*/ 290946 h 637309"/>
              <a:gd name="connsiteX8" fmla="*/ 512618 w 955963"/>
              <a:gd name="connsiteY8" fmla="*/ 318655 h 637309"/>
              <a:gd name="connsiteX9" fmla="*/ 554182 w 955963"/>
              <a:gd name="connsiteY9" fmla="*/ 360218 h 637309"/>
              <a:gd name="connsiteX10" fmla="*/ 595745 w 955963"/>
              <a:gd name="connsiteY10" fmla="*/ 374073 h 637309"/>
              <a:gd name="connsiteX11" fmla="*/ 637309 w 955963"/>
              <a:gd name="connsiteY11" fmla="*/ 401782 h 637309"/>
              <a:gd name="connsiteX12" fmla="*/ 678873 w 955963"/>
              <a:gd name="connsiteY12" fmla="*/ 415637 h 637309"/>
              <a:gd name="connsiteX13" fmla="*/ 775854 w 955963"/>
              <a:gd name="connsiteY13" fmla="*/ 457200 h 637309"/>
              <a:gd name="connsiteX14" fmla="*/ 817418 w 955963"/>
              <a:gd name="connsiteY14" fmla="*/ 484909 h 637309"/>
              <a:gd name="connsiteX15" fmla="*/ 845127 w 955963"/>
              <a:gd name="connsiteY15" fmla="*/ 526473 h 637309"/>
              <a:gd name="connsiteX16" fmla="*/ 886691 w 955963"/>
              <a:gd name="connsiteY16" fmla="*/ 540327 h 637309"/>
              <a:gd name="connsiteX17" fmla="*/ 955963 w 955963"/>
              <a:gd name="connsiteY17" fmla="*/ 637309 h 637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55963" h="637309">
                <a:moveTo>
                  <a:pt x="0" y="0"/>
                </a:moveTo>
                <a:cubicBezTo>
                  <a:pt x="9236" y="36946"/>
                  <a:pt x="10678" y="76775"/>
                  <a:pt x="27709" y="110837"/>
                </a:cubicBezTo>
                <a:cubicBezTo>
                  <a:pt x="37829" y="131077"/>
                  <a:pt x="91711" y="146936"/>
                  <a:pt x="110836" y="152400"/>
                </a:cubicBezTo>
                <a:cubicBezTo>
                  <a:pt x="141097" y="161046"/>
                  <a:pt x="206946" y="176026"/>
                  <a:pt x="235527" y="180109"/>
                </a:cubicBezTo>
                <a:cubicBezTo>
                  <a:pt x="276926" y="186023"/>
                  <a:pt x="318654" y="189346"/>
                  <a:pt x="360218" y="193964"/>
                </a:cubicBezTo>
                <a:cubicBezTo>
                  <a:pt x="374073" y="207818"/>
                  <a:pt x="385479" y="224659"/>
                  <a:pt x="401782" y="235527"/>
                </a:cubicBezTo>
                <a:cubicBezTo>
                  <a:pt x="413933" y="243628"/>
                  <a:pt x="431941" y="240259"/>
                  <a:pt x="443345" y="249382"/>
                </a:cubicBezTo>
                <a:cubicBezTo>
                  <a:pt x="456347" y="259784"/>
                  <a:pt x="459280" y="279172"/>
                  <a:pt x="471054" y="290946"/>
                </a:cubicBezTo>
                <a:cubicBezTo>
                  <a:pt x="482828" y="302720"/>
                  <a:pt x="499826" y="307995"/>
                  <a:pt x="512618" y="318655"/>
                </a:cubicBezTo>
                <a:cubicBezTo>
                  <a:pt x="527670" y="331198"/>
                  <a:pt x="537879" y="349350"/>
                  <a:pt x="554182" y="360218"/>
                </a:cubicBezTo>
                <a:cubicBezTo>
                  <a:pt x="566333" y="368319"/>
                  <a:pt x="582683" y="367542"/>
                  <a:pt x="595745" y="374073"/>
                </a:cubicBezTo>
                <a:cubicBezTo>
                  <a:pt x="610638" y="381520"/>
                  <a:pt x="622416" y="394335"/>
                  <a:pt x="637309" y="401782"/>
                </a:cubicBezTo>
                <a:cubicBezTo>
                  <a:pt x="650371" y="408313"/>
                  <a:pt x="665450" y="409884"/>
                  <a:pt x="678873" y="415637"/>
                </a:cubicBezTo>
                <a:cubicBezTo>
                  <a:pt x="798705" y="466994"/>
                  <a:pt x="678387" y="424712"/>
                  <a:pt x="775854" y="457200"/>
                </a:cubicBezTo>
                <a:cubicBezTo>
                  <a:pt x="789709" y="466436"/>
                  <a:pt x="805644" y="473135"/>
                  <a:pt x="817418" y="484909"/>
                </a:cubicBezTo>
                <a:cubicBezTo>
                  <a:pt x="829192" y="496683"/>
                  <a:pt x="832125" y="516071"/>
                  <a:pt x="845127" y="526473"/>
                </a:cubicBezTo>
                <a:cubicBezTo>
                  <a:pt x="856531" y="535596"/>
                  <a:pt x="872836" y="535709"/>
                  <a:pt x="886691" y="540327"/>
                </a:cubicBezTo>
                <a:cubicBezTo>
                  <a:pt x="945732" y="628889"/>
                  <a:pt x="918561" y="599907"/>
                  <a:pt x="955963" y="637309"/>
                </a:cubicBezTo>
              </a:path>
            </a:pathLst>
          </a:cu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4281055" y="6248400"/>
            <a:ext cx="318654" cy="290945"/>
          </a:xfrm>
          <a:custGeom>
            <a:avLst/>
            <a:gdLst>
              <a:gd name="connsiteX0" fmla="*/ 318654 w 318654"/>
              <a:gd name="connsiteY0" fmla="*/ 0 h 290945"/>
              <a:gd name="connsiteX1" fmla="*/ 249381 w 318654"/>
              <a:gd name="connsiteY1" fmla="*/ 13855 h 290945"/>
              <a:gd name="connsiteX2" fmla="*/ 207818 w 318654"/>
              <a:gd name="connsiteY2" fmla="*/ 41564 h 290945"/>
              <a:gd name="connsiteX3" fmla="*/ 166254 w 318654"/>
              <a:gd name="connsiteY3" fmla="*/ 55418 h 290945"/>
              <a:gd name="connsiteX4" fmla="*/ 138545 w 318654"/>
              <a:gd name="connsiteY4" fmla="*/ 110836 h 290945"/>
              <a:gd name="connsiteX5" fmla="*/ 124690 w 318654"/>
              <a:gd name="connsiteY5" fmla="*/ 221673 h 290945"/>
              <a:gd name="connsiteX6" fmla="*/ 27709 w 318654"/>
              <a:gd name="connsiteY6" fmla="*/ 277091 h 290945"/>
              <a:gd name="connsiteX7" fmla="*/ 0 w 318654"/>
              <a:gd name="connsiteY7" fmla="*/ 290945 h 29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8654" h="290945">
                <a:moveTo>
                  <a:pt x="318654" y="0"/>
                </a:moveTo>
                <a:cubicBezTo>
                  <a:pt x="295563" y="4618"/>
                  <a:pt x="271430" y="5587"/>
                  <a:pt x="249381" y="13855"/>
                </a:cubicBezTo>
                <a:cubicBezTo>
                  <a:pt x="233790" y="19702"/>
                  <a:pt x="222711" y="34118"/>
                  <a:pt x="207818" y="41564"/>
                </a:cubicBezTo>
                <a:cubicBezTo>
                  <a:pt x="194756" y="48095"/>
                  <a:pt x="180109" y="50800"/>
                  <a:pt x="166254" y="55418"/>
                </a:cubicBezTo>
                <a:cubicBezTo>
                  <a:pt x="157018" y="73891"/>
                  <a:pt x="143554" y="90800"/>
                  <a:pt x="138545" y="110836"/>
                </a:cubicBezTo>
                <a:cubicBezTo>
                  <a:pt x="129515" y="146957"/>
                  <a:pt x="137414" y="186681"/>
                  <a:pt x="124690" y="221673"/>
                </a:cubicBezTo>
                <a:cubicBezTo>
                  <a:pt x="106870" y="270679"/>
                  <a:pt x="65976" y="264335"/>
                  <a:pt x="27709" y="277091"/>
                </a:cubicBezTo>
                <a:cubicBezTo>
                  <a:pt x="17912" y="280357"/>
                  <a:pt x="9236" y="286327"/>
                  <a:pt x="0" y="290945"/>
                </a:cubicBezTo>
              </a:path>
            </a:pathLst>
          </a:cu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5126182" y="6130636"/>
            <a:ext cx="554182" cy="180310"/>
          </a:xfrm>
          <a:custGeom>
            <a:avLst/>
            <a:gdLst>
              <a:gd name="connsiteX0" fmla="*/ 0 w 554182"/>
              <a:gd name="connsiteY0" fmla="*/ 27709 h 180310"/>
              <a:gd name="connsiteX1" fmla="*/ 110836 w 554182"/>
              <a:gd name="connsiteY1" fmla="*/ 13855 h 180310"/>
              <a:gd name="connsiteX2" fmla="*/ 152400 w 554182"/>
              <a:gd name="connsiteY2" fmla="*/ 0 h 180310"/>
              <a:gd name="connsiteX3" fmla="*/ 235527 w 554182"/>
              <a:gd name="connsiteY3" fmla="*/ 13855 h 180310"/>
              <a:gd name="connsiteX4" fmla="*/ 304800 w 554182"/>
              <a:gd name="connsiteY4" fmla="*/ 69273 h 180310"/>
              <a:gd name="connsiteX5" fmla="*/ 332509 w 554182"/>
              <a:gd name="connsiteY5" fmla="*/ 110837 h 180310"/>
              <a:gd name="connsiteX6" fmla="*/ 429491 w 554182"/>
              <a:gd name="connsiteY6" fmla="*/ 152400 h 180310"/>
              <a:gd name="connsiteX7" fmla="*/ 554182 w 554182"/>
              <a:gd name="connsiteY7" fmla="*/ 180109 h 180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4182" h="180310">
                <a:moveTo>
                  <a:pt x="0" y="27709"/>
                </a:moveTo>
                <a:cubicBezTo>
                  <a:pt x="36945" y="23091"/>
                  <a:pt x="74204" y="20515"/>
                  <a:pt x="110836" y="13855"/>
                </a:cubicBezTo>
                <a:cubicBezTo>
                  <a:pt x="125205" y="11243"/>
                  <a:pt x="137796" y="0"/>
                  <a:pt x="152400" y="0"/>
                </a:cubicBezTo>
                <a:cubicBezTo>
                  <a:pt x="180491" y="0"/>
                  <a:pt x="207818" y="9237"/>
                  <a:pt x="235527" y="13855"/>
                </a:cubicBezTo>
                <a:cubicBezTo>
                  <a:pt x="314938" y="132971"/>
                  <a:pt x="209198" y="-7210"/>
                  <a:pt x="304800" y="69273"/>
                </a:cubicBezTo>
                <a:cubicBezTo>
                  <a:pt x="317802" y="79675"/>
                  <a:pt x="320735" y="99063"/>
                  <a:pt x="332509" y="110837"/>
                </a:cubicBezTo>
                <a:cubicBezTo>
                  <a:pt x="367050" y="145378"/>
                  <a:pt x="384067" y="138773"/>
                  <a:pt x="429491" y="152400"/>
                </a:cubicBezTo>
                <a:cubicBezTo>
                  <a:pt x="536460" y="184490"/>
                  <a:pt x="478336" y="180109"/>
                  <a:pt x="554182" y="180109"/>
                </a:cubicBezTo>
              </a:path>
            </a:pathLst>
          </a:cu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1676400" y="914400"/>
            <a:ext cx="914400" cy="304800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819400" y="4194464"/>
            <a:ext cx="1143000" cy="381000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820836" y="3962400"/>
            <a:ext cx="2418164" cy="419100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5943600" y="6310946"/>
            <a:ext cx="990600" cy="221503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27364" y="537719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Hạt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67600" y="39624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05000" y="45720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Lá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934200" y="57912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Rễ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96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756" y="3414280"/>
            <a:ext cx="4876800" cy="347662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002083" y="4754274"/>
            <a:ext cx="1295400" cy="658090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3385" r="971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51" y="631686"/>
            <a:ext cx="3265714" cy="2286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9" b="89665" l="0" r="89844">
                        <a14:backgroundMark x1="43555" y1="50279" x2="43555" y2="50279"/>
                        <a14:backgroundMark x1="33789" y1="62570" x2="33789" y2="62570"/>
                        <a14:backgroundMark x1="32422" y1="58659" x2="32422" y2="58659"/>
                        <a14:backgroundMark x1="37305" y1="48883" x2="37305" y2="48883"/>
                        <a14:backgroundMark x1="47070" y1="48324" x2="47070" y2="48324"/>
                        <a14:backgroundMark x1="24023" y1="42737" x2="24023" y2="42737"/>
                        <a14:backgroundMark x1="40625" y1="28771" x2="40625" y2="28771"/>
                        <a14:backgroundMark x1="34180" y1="31844" x2="34180" y2="318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55" y="3705225"/>
            <a:ext cx="3855124" cy="26955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688" b="9493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646556"/>
            <a:ext cx="3113314" cy="255718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647800" y="2917686"/>
            <a:ext cx="722217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0200" y="2917686"/>
            <a:ext cx="569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335183" y="6087769"/>
            <a:ext cx="722217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487583" y="6087769"/>
            <a:ext cx="569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453348" y="5867400"/>
            <a:ext cx="722217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605748" y="5867400"/>
            <a:ext cx="569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4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319847" y="3190535"/>
            <a:ext cx="722217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472247" y="3190535"/>
            <a:ext cx="569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14400" y="228600"/>
            <a:ext cx="7162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4156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9492" y="228600"/>
            <a:ext cx="4876800" cy="347662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253835" y="1568594"/>
            <a:ext cx="1295400" cy="658090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657600" y="1897639"/>
            <a:ext cx="1143000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3385" r="971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25594"/>
            <a:ext cx="3265714" cy="228600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>
            <a:off x="3619499" y="5324042"/>
            <a:ext cx="1219201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391400" y="2944743"/>
            <a:ext cx="0" cy="139865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9" b="89665" l="0" r="89844">
                        <a14:backgroundMark x1="43555" y1="50279" x2="43555" y2="50279"/>
                        <a14:backgroundMark x1="33789" y1="62570" x2="33789" y2="62570"/>
                        <a14:backgroundMark x1="32422" y1="58659" x2="32422" y2="58659"/>
                        <a14:backgroundMark x1="37305" y1="48883" x2="37305" y2="48883"/>
                        <a14:backgroundMark x1="47070" y1="48324" x2="47070" y2="48324"/>
                        <a14:backgroundMark x1="24023" y1="42737" x2="24023" y2="42737"/>
                        <a14:backgroundMark x1="40625" y1="28771" x2="40625" y2="28771"/>
                        <a14:backgroundMark x1="34180" y1="31844" x2="34180" y2="318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962400"/>
            <a:ext cx="3855124" cy="269557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85800" y="228600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42412" y="2590800"/>
            <a:ext cx="686890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558090" y="2590800"/>
            <a:ext cx="686890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036423" y="6150114"/>
            <a:ext cx="686890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688" b="9493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00" y="3645909"/>
            <a:ext cx="3113314" cy="2557181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558634" y="6150114"/>
            <a:ext cx="686890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990600" y="3298686"/>
            <a:ext cx="0" cy="1120915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42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3" grpId="0" animBg="1"/>
      <p:bldP spid="25" grpId="0" animBg="1"/>
      <p:bldP spid="26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2133600"/>
            <a:ext cx="6477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595186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2286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cấy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3964" y="1330036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1.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236" y="697927"/>
            <a:ext cx="2791692" cy="199017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798187" y="1447800"/>
            <a:ext cx="741543" cy="377290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828800" y="1649287"/>
            <a:ext cx="654303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3385" r="971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103" y="936486"/>
            <a:ext cx="1869437" cy="13086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59" b="89665" l="0" r="89844">
                        <a14:backgroundMark x1="43555" y1="50279" x2="43555" y2="50279"/>
                        <a14:backgroundMark x1="33789" y1="62570" x2="33789" y2="62570"/>
                        <a14:backgroundMark x1="32422" y1="58659" x2="32422" y2="58659"/>
                        <a14:backgroundMark x1="37305" y1="48883" x2="37305" y2="48883"/>
                        <a14:backgroundMark x1="47070" y1="48324" x2="47070" y2="48324"/>
                        <a14:backgroundMark x1="24023" y1="42737" x2="24023" y2="42737"/>
                        <a14:backgroundMark x1="40625" y1="28771" x2="40625" y2="28771"/>
                        <a14:backgroundMark x1="34180" y1="31844" x2="34180" y2="318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146" y="1151196"/>
            <a:ext cx="1927562" cy="13477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688" b="9493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943" y="1053716"/>
            <a:ext cx="1556657" cy="1278591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>
            <a:off x="6517405" y="1735171"/>
            <a:ext cx="654303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352540" y="1683979"/>
            <a:ext cx="654303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28600" y="2819400"/>
            <a:ext cx="67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2.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8600" y="4648200"/>
            <a:ext cx="6701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3.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84" y="2245092"/>
            <a:ext cx="2791692" cy="1990171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1067307" y="2994965"/>
            <a:ext cx="741543" cy="377290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2097920" y="3196452"/>
            <a:ext cx="654303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3385" r="971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223" y="2483651"/>
            <a:ext cx="1869437" cy="130860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688" b="9493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754" y="2557156"/>
            <a:ext cx="1556657" cy="1278591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>
          <a:xfrm>
            <a:off x="4765216" y="3238611"/>
            <a:ext cx="654303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59" b="89665" l="0" r="89844">
                        <a14:backgroundMark x1="43555" y1="50279" x2="43555" y2="50279"/>
                        <a14:backgroundMark x1="33789" y1="62570" x2="33789" y2="62570"/>
                        <a14:backgroundMark x1="32422" y1="58659" x2="32422" y2="58659"/>
                        <a14:backgroundMark x1="37305" y1="48883" x2="37305" y2="48883"/>
                        <a14:backgroundMark x1="47070" y1="48324" x2="47070" y2="48324"/>
                        <a14:backgroundMark x1="24023" y1="42737" x2="24023" y2="42737"/>
                        <a14:backgroundMark x1="40625" y1="28771" x2="40625" y2="28771"/>
                        <a14:backgroundMark x1="34180" y1="31844" x2="34180" y2="318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671760"/>
            <a:ext cx="1927562" cy="1347788"/>
          </a:xfrm>
          <a:prstGeom prst="rect">
            <a:avLst/>
          </a:prstGeom>
        </p:spPr>
      </p:pic>
      <p:cxnSp>
        <p:nvCxnSpPr>
          <p:cNvPr id="30" name="Straight Arrow Connector 29"/>
          <p:cNvCxnSpPr/>
          <p:nvPr/>
        </p:nvCxnSpPr>
        <p:spPr>
          <a:xfrm>
            <a:off x="6652194" y="3204543"/>
            <a:ext cx="654303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688" b="9493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64" y="4362847"/>
            <a:ext cx="1556657" cy="127859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59" b="89665" l="0" r="89844">
                        <a14:backgroundMark x1="43555" y1="50279" x2="43555" y2="50279"/>
                        <a14:backgroundMark x1="33789" y1="62570" x2="33789" y2="62570"/>
                        <a14:backgroundMark x1="32422" y1="58659" x2="32422" y2="58659"/>
                        <a14:backgroundMark x1="37305" y1="48883" x2="37305" y2="48883"/>
                        <a14:backgroundMark x1="47070" y1="48324" x2="47070" y2="48324"/>
                        <a14:backgroundMark x1="24023" y1="42737" x2="24023" y2="42737"/>
                        <a14:backgroundMark x1="40625" y1="28771" x2="40625" y2="28771"/>
                        <a14:backgroundMark x1="34180" y1="31844" x2="34180" y2="318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610" y="4477451"/>
            <a:ext cx="1927562" cy="1347788"/>
          </a:xfrm>
          <a:prstGeom prst="rect">
            <a:avLst/>
          </a:prstGeom>
        </p:spPr>
      </p:pic>
      <p:cxnSp>
        <p:nvCxnSpPr>
          <p:cNvPr id="33" name="Straight Arrow Connector 32"/>
          <p:cNvCxnSpPr/>
          <p:nvPr/>
        </p:nvCxnSpPr>
        <p:spPr>
          <a:xfrm>
            <a:off x="2154004" y="5010234"/>
            <a:ext cx="654303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368026" y="5038605"/>
            <a:ext cx="654303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3385" r="971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329" y="4325804"/>
            <a:ext cx="1869437" cy="1308606"/>
          </a:xfrm>
          <a:prstGeom prst="rect">
            <a:avLst/>
          </a:prstGeom>
        </p:spPr>
      </p:pic>
      <p:cxnSp>
        <p:nvCxnSpPr>
          <p:cNvPr id="42" name="Straight Arrow Connector 41"/>
          <p:cNvCxnSpPr/>
          <p:nvPr/>
        </p:nvCxnSpPr>
        <p:spPr>
          <a:xfrm>
            <a:off x="7035322" y="5080764"/>
            <a:ext cx="654303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943" y="4156259"/>
            <a:ext cx="2791692" cy="1990171"/>
          </a:xfrm>
          <a:prstGeom prst="rect">
            <a:avLst/>
          </a:prstGeom>
        </p:spPr>
      </p:pic>
      <p:sp>
        <p:nvSpPr>
          <p:cNvPr id="49" name="Oval 48"/>
          <p:cNvSpPr/>
          <p:nvPr/>
        </p:nvSpPr>
        <p:spPr>
          <a:xfrm>
            <a:off x="7977366" y="4906132"/>
            <a:ext cx="741543" cy="377290"/>
          </a:xfrm>
          <a:prstGeom prst="ellipse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0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4" grpId="0" animBg="1"/>
      <p:bldP spid="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52400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66" b="100000" l="6205" r="946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" y="855421"/>
            <a:ext cx="3757613" cy="2505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860286"/>
            <a:ext cx="3959631" cy="24537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74" y="4178888"/>
            <a:ext cx="3292857" cy="19742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615" y="4154418"/>
            <a:ext cx="3048000" cy="206432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95600" y="3103194"/>
            <a:ext cx="5334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79631" y="5671480"/>
            <a:ext cx="5334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66215" y="5864802"/>
            <a:ext cx="5334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60131" y="3006553"/>
            <a:ext cx="5334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7356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</TotalTime>
  <Words>96</Words>
  <Application>Microsoft Office PowerPoint</Application>
  <PresentationFormat>On-screen Show (4:3)</PresentationFormat>
  <Paragraphs>29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Ms Hien</cp:lastModifiedBy>
  <cp:revision>13</cp:revision>
  <dcterms:created xsi:type="dcterms:W3CDTF">2020-04-16T07:07:32Z</dcterms:created>
  <dcterms:modified xsi:type="dcterms:W3CDTF">2021-10-30T12:34:32Z</dcterms:modified>
</cp:coreProperties>
</file>