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0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0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2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5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7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5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3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29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60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0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DCEFB-C3DA-4839-AA9D-AC1F4EBF5A9E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D47CA-65BB-4486-87F8-6185C012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3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ải và Chơi Bắn Cá Thủy Cung trên PC (máy tính) và Mac bằng Giả Lậ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85" y="0"/>
            <a:ext cx="12282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70996" y="1392833"/>
            <a:ext cx="63409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Truyện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: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Chú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cá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vàng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0963" y="3602038"/>
            <a:ext cx="71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Baby shark</a:t>
            </a:r>
          </a:p>
        </p:txBody>
      </p:sp>
      <p:pic>
        <p:nvPicPr>
          <p:cNvPr id="7" name="Baby Shark Dance - #babyshark Most Viewed Video - Animal Songs - PINKFONG Songs for Children (mp3cut.net)">
            <a:hlinkClick r:id="" action="ppaction://media"/>
            <a:extLst>
              <a:ext uri="{FF2B5EF4-FFF2-40B4-BE49-F238E27FC236}">
                <a16:creationId xmlns:a16="http://schemas.microsoft.com/office/drawing/2014/main" id="{F6B92215-70D8-BA23-EDD0-D7D2E0A43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8" name="Picture 10" descr="Atlantis Bingo Game | Play now at Bitcasino with Bitcoi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79957" y="3364468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Nhac</a:t>
            </a:r>
            <a:r>
              <a:rPr lang="en-US" dirty="0"/>
              <a:t> k </a:t>
            </a:r>
            <a:r>
              <a:rPr lang="en-US" dirty="0" err="1"/>
              <a:t>lời</a:t>
            </a:r>
            <a:endParaRPr lang="en-US" dirty="0"/>
          </a:p>
        </p:txBody>
      </p:sp>
      <p:pic>
        <p:nvPicPr>
          <p:cNvPr id="9" name="y2mate.com - nhạc nền kể chuyện hi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lashcard về các con vật dưới biể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09719" y="30596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l3</a:t>
            </a:r>
          </a:p>
        </p:txBody>
      </p:sp>
      <p:pic>
        <p:nvPicPr>
          <p:cNvPr id="3" name="y2mate.com - KỂ CHUYỆN  CHÚ CÁ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3000" end="5048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á Vàng Bơi, Một con vịt - Nhạc thiếu nhi remix sôi động vui nhộn - YouTub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 vang b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0616" y="5078627"/>
            <a:ext cx="2199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bơi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8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</Words>
  <Application>Microsoft Office PowerPoint</Application>
  <PresentationFormat>Widescreen</PresentationFormat>
  <Paragraphs>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CuongPQ</dc:creator>
  <cp:lastModifiedBy>AD</cp:lastModifiedBy>
  <cp:revision>5</cp:revision>
  <dcterms:created xsi:type="dcterms:W3CDTF">2022-11-05T06:04:12Z</dcterms:created>
  <dcterms:modified xsi:type="dcterms:W3CDTF">2022-11-07T00:49:19Z</dcterms:modified>
</cp:coreProperties>
</file>