
<file path=[Content_Types].xml><?xml version="1.0" encoding="utf-8"?>
<Types xmlns="http://schemas.openxmlformats.org/package/2006/content-types">
  <Default Extension="gif" ContentType="image/gif"/>
  <Default Extension="jpeg" ContentType="image/jpeg"/>
  <Default Extension="m4a" ContentType="audio/mp4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57" r:id="rId4"/>
    <p:sldId id="26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" initials="A" lastIdx="1" clrIdx="0">
    <p:extLst>
      <p:ext uri="{19B8F6BF-5375-455C-9EA6-DF929625EA0E}">
        <p15:presenceInfo xmlns:p15="http://schemas.microsoft.com/office/powerpoint/2012/main" userId="AD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D28D7C-3FD2-83F4-D190-20AE573D3B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CFFBA9-CB60-9E23-1849-A0C2CA3036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E4CE93-26B0-4071-49BA-631574299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07FE2-2CA5-4773-92F5-4B0BF926F646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F6B459-5868-5B5D-10F8-5AA96718A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225661-5BFA-46D5-11E1-819B4F698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C10D5-EDB0-4018-A849-6BBF6C250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25850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9B4493-B6F5-E067-BAB2-2B5C5B56E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3A9A20-01B4-F7DB-2124-64BE44A444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27AA32-1011-D3F0-8530-E9340E081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07FE2-2CA5-4773-92F5-4B0BF926F646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113E1C-0002-1AAE-4056-A702FC480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5AC854-852A-E951-3E17-A1717765F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C10D5-EDB0-4018-A849-6BBF6C250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947739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126768C-35EC-0C4B-E4E0-A940C52098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CA01BB-F6D2-DC20-F71C-D92A0DAAD0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43EF23-1E8F-FF0C-5A11-E97BF1BC5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07FE2-2CA5-4773-92F5-4B0BF926F646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613B75-661F-9436-1653-55365DAB0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458D52-F999-8BFE-0661-FFC2F6B91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C10D5-EDB0-4018-A849-6BBF6C250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964194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18917-F871-A27F-31D2-1546CEC9C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11DAE0-9B67-F5F5-CAEE-576A97158F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5B1F8F-3D90-5B75-232C-74BFCFA52E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07FE2-2CA5-4773-92F5-4B0BF926F646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3FA98C-F549-3DA3-47B6-18D6E098F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D95BF3-FA4B-6E55-F3BC-1D42D6AC4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C10D5-EDB0-4018-A849-6BBF6C250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351263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BCB48A-9691-10DE-DD33-336D887C2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077900-FA92-C1CF-4C03-6D8EE0FB01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01D35E-0029-07AA-7662-EFC18582A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07FE2-2CA5-4773-92F5-4B0BF926F646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4AE202-1A91-330A-7DFE-B2977D1E6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AA21F3-B157-7CD6-DCCA-CED91F627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C10D5-EDB0-4018-A849-6BBF6C250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994135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D1F3FB-477C-0E8E-340F-EAF6ADD5F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CFDBD3-72CA-74E9-C05F-D86A9942EB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FA27D1-3443-DAB2-B9E1-B099F94A06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E7DA0F-C6C6-C0C7-1C40-A3E9473F00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07FE2-2CA5-4773-92F5-4B0BF926F646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C1F940-E0AC-6697-D4AB-C2EB37BAE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3121EC-4432-D460-9754-52688F9A1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C10D5-EDB0-4018-A849-6BBF6C250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840300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4AC8F3-2FCF-8803-4029-A250262BE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7460C2-7700-9753-95AD-7283D4F9E8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767148-457A-A944-E127-5F67359850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36C887-2159-C07D-4D46-FEDDC71A1B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DB626C-C7E4-23D0-ADCA-348913ED88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C02268-222D-B8E9-1460-E06D99541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07FE2-2CA5-4773-92F5-4B0BF926F646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F8E579-38F5-265D-496E-1E1A0E4F7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82279D8-1239-6285-1C65-219723A27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C10D5-EDB0-4018-A849-6BBF6C250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453767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3F0A2-9B9A-DEB2-81DF-8D4B0C4FC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D8613E-305B-6EB2-60FF-1818AAC46D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07FE2-2CA5-4773-92F5-4B0BF926F646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683B3A-848E-1CC6-526E-DC262C919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08B563-CD41-0FA0-05E4-CC188E3F8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C10D5-EDB0-4018-A849-6BBF6C250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465603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6779CA0-AB96-2F4D-94DF-274699F0A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07FE2-2CA5-4773-92F5-4B0BF926F646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AECC4B-C0F3-5184-4573-4DB751702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1ECC84-D92C-0E51-0E7D-93935B133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C10D5-EDB0-4018-A849-6BBF6C250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122773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1085C-F372-66A8-7FE4-33F57955E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163514-62F3-1E40-433D-5A61910CC4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9B17FA-9F5F-89C6-FD79-464C033F0A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2B612D-FED0-03B0-98AA-D840E7F3E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07FE2-2CA5-4773-92F5-4B0BF926F646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61B495-BCF5-F56A-FCCE-C37876868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818117-50C6-156F-0DCD-444488D92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C10D5-EDB0-4018-A849-6BBF6C250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916599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8FCCB-951E-5850-48A1-4B44F7461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8D07E62-5A8F-284D-A87B-BE11970D93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3E52B8-346F-F3B1-2B7B-0E62729A09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CA070B-E9C1-6DA6-1159-BC8A6D26D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07FE2-2CA5-4773-92F5-4B0BF926F646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148032-F50D-48B6-553E-78E741C5B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634683-5505-3CCC-6C20-448BFD08C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C10D5-EDB0-4018-A849-6BBF6C250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386291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BAB6D45-29E4-135A-A59E-31BA9526C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FE8B2E-528E-28D4-B748-85A823AE6A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F611E6-D115-6BFA-1BE4-EA2613A700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607FE2-2CA5-4773-92F5-4B0BF926F646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16A468-57AE-ACDD-D529-B966FC09EE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6FF174-3795-9C1C-7C74-0B17D3622C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DC10D5-EDB0-4018-A849-6BBF6C250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071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microsoft.com/office/2007/relationships/media" Target="../media/media4.m4a"/><Relationship Id="rId7" Type="http://schemas.openxmlformats.org/officeDocument/2006/relationships/image" Target="../media/image2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3.jpe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4.m4a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59A47-9984-114F-F221-909CFABD204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9221C4-1CB3-F5EF-AF23-20EBF000190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36DD77-D363-42B8-203C-50C94563BF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65EDB55-D9B8-50CC-E57E-772DDC936957}"/>
              </a:ext>
            </a:extLst>
          </p:cNvPr>
          <p:cNvSpPr txBox="1"/>
          <p:nvPr/>
        </p:nvSpPr>
        <p:spPr>
          <a:xfrm>
            <a:off x="1524000" y="186980"/>
            <a:ext cx="92634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7200" b="1" dirty="0">
                <a:solidFill>
                  <a:srgbClr val="FF0000"/>
                </a:solidFill>
                <a:latin typeface="+mj-lt"/>
              </a:rPr>
              <a:t>HỘI GIẢNG 20 - 11</a:t>
            </a:r>
            <a:endParaRPr lang="en-US" sz="72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EDF7072-779B-3410-A08F-99FF2C492FC1}"/>
              </a:ext>
            </a:extLst>
          </p:cNvPr>
          <p:cNvSpPr txBox="1"/>
          <p:nvPr/>
        </p:nvSpPr>
        <p:spPr>
          <a:xfrm>
            <a:off x="1651686" y="1910027"/>
            <a:ext cx="9263452" cy="2015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400" b="1" dirty="0">
                <a:latin typeface="+mj-lt"/>
              </a:rPr>
              <a:t>VĐMH: Con dê con</a:t>
            </a:r>
          </a:p>
          <a:p>
            <a:pPr algn="ctr">
              <a:lnSpc>
                <a:spcPct val="150000"/>
              </a:lnSpc>
            </a:pPr>
            <a:r>
              <a:rPr lang="vi-VN" sz="4400" b="1">
                <a:latin typeface="+mj-lt"/>
              </a:rPr>
              <a:t>TCÂN</a:t>
            </a:r>
            <a:r>
              <a:rPr lang="vi-VN" sz="4400" b="1" dirty="0">
                <a:latin typeface="+mj-lt"/>
              </a:rPr>
              <a:t>: Bé chơi với trứng gỗ</a:t>
            </a:r>
            <a:endParaRPr lang="en-US" sz="4400" b="1" dirty="0">
              <a:latin typeface="+mj-lt"/>
            </a:endParaRPr>
          </a:p>
        </p:txBody>
      </p:sp>
      <p:pic>
        <p:nvPicPr>
          <p:cNvPr id="5" name="con dê con 2 lan">
            <a:hlinkClick r:id="" action="ppaction://media"/>
            <a:extLst>
              <a:ext uri="{FF2B5EF4-FFF2-40B4-BE49-F238E27FC236}">
                <a16:creationId xmlns:a16="http://schemas.microsoft.com/office/drawing/2014/main" id="{9892F024-BBE5-AAA0-50C0-D8FA1DECFEF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467889" y="610321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1711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20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59A47-9984-114F-F221-909CFABD204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9221C4-1CB3-F5EF-AF23-20EBF000190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36DD77-D363-42B8-203C-50C94563BF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65EDB55-D9B8-50CC-E57E-772DDC936957}"/>
              </a:ext>
            </a:extLst>
          </p:cNvPr>
          <p:cNvSpPr txBox="1"/>
          <p:nvPr/>
        </p:nvSpPr>
        <p:spPr>
          <a:xfrm>
            <a:off x="1524000" y="186980"/>
            <a:ext cx="92634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7200" b="1" dirty="0">
                <a:solidFill>
                  <a:srgbClr val="FF0000"/>
                </a:solidFill>
                <a:latin typeface="+mj-lt"/>
              </a:rPr>
              <a:t>HỘI GIẢNG 20 - 11</a:t>
            </a:r>
            <a:endParaRPr lang="en-US" sz="72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6" name="con de con 1 lan">
            <a:hlinkClick r:id="" action="ppaction://media"/>
            <a:extLst>
              <a:ext uri="{FF2B5EF4-FFF2-40B4-BE49-F238E27FC236}">
                <a16:creationId xmlns:a16="http://schemas.microsoft.com/office/drawing/2014/main" id="{CC4B1EB2-2444-CDC9-DD8F-04CADBF4378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52318" y="3747943"/>
            <a:ext cx="487363" cy="48736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6119963-FDB0-90A5-9005-20EFA502CDE7}"/>
              </a:ext>
            </a:extLst>
          </p:cNvPr>
          <p:cNvSpPr txBox="1"/>
          <p:nvPr/>
        </p:nvSpPr>
        <p:spPr>
          <a:xfrm>
            <a:off x="8988552" y="5985748"/>
            <a:ext cx="1024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VĐ</a:t>
            </a:r>
          </a:p>
        </p:txBody>
      </p:sp>
    </p:spTree>
    <p:extLst>
      <p:ext uri="{BB962C8B-B14F-4D97-AF65-F5344CB8AC3E}">
        <p14:creationId xmlns:p14="http://schemas.microsoft.com/office/powerpoint/2010/main" val="40024772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37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him Hoạt Hình Rừng Rừng Tươi Mùa Xuân Minh Họa Nền, Hoạt Hình, Vẽ  Tay, Nền Tươi Background Vector để tải xuống miễn phí - Pngtree">
            <a:extLst>
              <a:ext uri="{FF2B5EF4-FFF2-40B4-BE49-F238E27FC236}">
                <a16:creationId xmlns:a16="http://schemas.microsoft.com/office/drawing/2014/main" id="{ABADBF0E-22C6-6C65-8D71-592083D888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Nhạc beat - Khám phá khu rừng ( khu rừng và những người bạn) (mp3cut.net) (1)">
            <a:hlinkClick r:id="" action="ppaction://media"/>
            <a:extLst>
              <a:ext uri="{FF2B5EF4-FFF2-40B4-BE49-F238E27FC236}">
                <a16:creationId xmlns:a16="http://schemas.microsoft.com/office/drawing/2014/main" id="{066F15A9-C48C-BB6C-E5F8-A92C38CFFD1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816717" y="5580253"/>
            <a:ext cx="487363" cy="487363"/>
          </a:xfrm>
          <a:prstGeom prst="rect">
            <a:avLst/>
          </a:prstGeom>
        </p:spPr>
      </p:pic>
      <p:pic>
        <p:nvPicPr>
          <p:cNvPr id="3" name="Picture 4" descr="Bird Gif Transparent posted by John Tremblay">
            <a:extLst>
              <a:ext uri="{FF2B5EF4-FFF2-40B4-BE49-F238E27FC236}">
                <a16:creationId xmlns:a16="http://schemas.microsoft.com/office/drawing/2014/main" id="{7CEC2599-B77A-71F8-9AE2-EF950C2737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2399" y="276733"/>
            <a:ext cx="3251009" cy="3251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Bản ghi Mới 23">
            <a:hlinkClick r:id="" action="ppaction://media"/>
            <a:extLst>
              <a:ext uri="{FF2B5EF4-FFF2-40B4-BE49-F238E27FC236}">
                <a16:creationId xmlns:a16="http://schemas.microsoft.com/office/drawing/2014/main" id="{78FF1783-7B34-F7B3-E319-9FF76176575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887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05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272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64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421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3471759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</TotalTime>
  <Words>23</Words>
  <Application>Microsoft Office PowerPoint</Application>
  <PresentationFormat>Widescreen</PresentationFormat>
  <Paragraphs>5</Paragraphs>
  <Slides>4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</dc:creator>
  <cp:lastModifiedBy>AD</cp:lastModifiedBy>
  <cp:revision>8</cp:revision>
  <dcterms:created xsi:type="dcterms:W3CDTF">2022-10-27T06:37:25Z</dcterms:created>
  <dcterms:modified xsi:type="dcterms:W3CDTF">2022-11-01T00:46:58Z</dcterms:modified>
</cp:coreProperties>
</file>