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a:solidFill>
                  <a:srgbClr val="002060"/>
                </a:solidFill>
                <a:latin typeface="Times New Roman" pitchFamily="18" charset="0"/>
                <a:cs typeface="Times New Roman" pitchFamily="18" charset="0"/>
              </a:rPr>
              <a:t>PHÒNG GIÁO DỤC VÀ ĐÀO TẠO HUYỆN GIA LÂM</a:t>
            </a:r>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NON HOA SỮA</a:t>
            </a:r>
          </a:p>
        </p:txBody>
      </p:sp>
      <p:sp>
        <p:nvSpPr>
          <p:cNvPr id="3" name="Subtitle 2"/>
          <p:cNvSpPr>
            <a:spLocks noGrp="1"/>
          </p:cNvSpPr>
          <p:nvPr>
            <p:ph type="subTitle" idx="1"/>
          </p:nvPr>
        </p:nvSpPr>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Năm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:2022-2023</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447</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HUYỆN GIA LÂM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cp:lastModifiedBy>
  <cp:revision>9</cp:revision>
  <dcterms:created xsi:type="dcterms:W3CDTF">2021-11-19T11:04:11Z</dcterms:created>
  <dcterms:modified xsi:type="dcterms:W3CDTF">2022-12-19T03:00:24Z</dcterms:modified>
</cp:coreProperties>
</file>