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</p:sldMasterIdLst>
  <p:sldIdLst>
    <p:sldId id="291" r:id="rId4"/>
    <p:sldId id="256" r:id="rId5"/>
    <p:sldId id="257" r:id="rId6"/>
    <p:sldId id="260" r:id="rId7"/>
    <p:sldId id="258" r:id="rId8"/>
    <p:sldId id="259" r:id="rId9"/>
    <p:sldId id="261" r:id="rId10"/>
    <p:sldId id="29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93D851-7B47-C2A5-F388-F179DEC267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679286-1890-7647-3548-A901ED57FA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34ABF8-26DA-FD53-965A-E2E2040CB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34043-ABC7-4CA2-8FD1-605C3EA32621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4EA5FB-FDF5-A18C-970E-58924C821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7DF858-B20C-6B61-6F1F-13BE8E81B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EFB0E-6257-4EA2-A7FE-0D6A12AA7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56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B4A44-C864-5C63-C863-811A8E6D7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E5EBC4-87EF-B1E1-CFCB-E1B207D67F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30A39D-0FA8-0FEE-6F6F-64EC25277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34043-ABC7-4CA2-8FD1-605C3EA32621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57530A-9667-BA96-B35B-0930006DF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3EFD00-D9C8-79AD-167F-8C07FA237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EFB0E-6257-4EA2-A7FE-0D6A12AA7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727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3FE4009-1023-8851-C5FF-7BAC686A57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186447-C2D1-091A-82B8-F8541463D1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7E8529-F521-8378-1931-B177FF8154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34043-ABC7-4CA2-8FD1-605C3EA32621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434B4D-2160-2184-A653-B09D3E67D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AF4591-BCB4-A97C-2BB3-D00266F13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EFB0E-6257-4EA2-A7FE-0D6A12AA7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214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D774B-5A89-0937-527E-C538C80708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78E2EB-1430-B742-FC6B-E069CECC55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513A1A-DF0D-8B95-9599-992F1C1B2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C8AFDE-9A3C-5ECA-907E-073E685D8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B2247D-B4C0-5AE0-9BBA-145D8921B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0535BE-2556-4F42-9B94-98DEC75DF95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92701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9DF02A-FB2D-0688-93D9-BDFEC48F4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175B44-86A1-C384-849C-05DEC4A393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5FA2BF-31C5-2FE8-959E-ABDD640FE4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40BF03-3965-9A86-2087-52053AF9C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3662F8-0CCE-53E2-4AC6-8CC486C7D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765159-9F7B-48A0-AD54-BEC84A9549C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22772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E2D0C9-8768-F8CB-92D6-B7FA54E00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0841CC-3690-8F5B-97F2-9101D431C9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E4C0AC-16DB-EFDA-E3FE-783E09C64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06940-B2D1-9265-21FA-BE0836D0A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356EB6-BBA4-82A6-D959-E88F93F94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679042-7D10-492C-B177-3E4FB6D55D6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20149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509FF-E3E6-D4ED-17E2-2EB79DCB9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A05881-8211-DBFE-EACE-DEE678383E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C8C885-03EF-23A0-EE38-D53A0B8F15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07FD38-7364-C074-183A-AE17C103CD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386794-905B-5069-8B06-4F5BF5D91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884A33-7D97-F7F2-6A10-58CEE63BA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23D069-DC78-4586-81CB-1B0F5EE2B9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17489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EC9F1-1820-D602-4F6C-C9E2236DA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0E749E-F6DE-C3E1-02C9-555755374F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269779-7323-7E28-B928-F5B80C5287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FF93F6-4BA4-5F0A-AB91-FA5D90EBC5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B557CD-CCA0-1EF1-F5C4-4461AAFDE2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9AF0C3B-5268-72E8-FE02-842A34FEE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8DAC94B-856A-510D-5B1E-3261EA187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E50BBBF-80CF-5FB7-F655-C00463C19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472EB7-E65C-49F7-993B-EBA2F74DF8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07106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68F4D-8BDF-BC68-A985-15BB65ADF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BB1B59-EA83-C24C-7DF6-E84F57745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36623C-41DF-E508-42A8-FB6D385F6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1A7EC2-D545-639D-58FF-6580EC17E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5C2B60-594F-4DD0-90B1-A9306DE3554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5240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E093A4C-DDE1-EDFF-05A3-74CC4C0D3F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37DCA2-D380-B781-3EE5-C5EE5E58F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9EE1FE-60A1-7A7B-FBEC-F579FA205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8254FE-28D4-4BB0-8464-C74A8C5755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14650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CC7637-2CB3-4143-C604-99E59F0DB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77340F-99F4-7567-8E13-F2217A7261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E7BE11-1769-D780-B000-BA5458F377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90BAB5-4659-B564-8881-429AE69D9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0C97D0-CBD9-078A-3772-7DB22546B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3F3DB7-ED12-6A7E-8674-1FCF37C37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80E12F-0633-4B21-9EEF-58439C137FA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6115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AE4D8F-9B7F-FEA2-5301-6BFA42F11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DFDBBF-DA26-11C7-B23B-4A008C441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16B6A1-BA5A-0737-CC16-2932B4E26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34043-ABC7-4CA2-8FD1-605C3EA32621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B97080-B1A0-7D61-D99A-6FA3CF550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B7B153-2DB7-EE0A-7F3F-AAAB10113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EFB0E-6257-4EA2-A7FE-0D6A12AA7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2196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7B499-036A-4B1F-99F1-8D06F02EC8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A9C47AF-2966-8C06-D28A-328CB03C70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3848B6-25E1-73C4-9FFE-F89DE388A3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E364C1-7A28-2C0E-FC0A-94BBBAD11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EF577F-07F6-17E8-0F46-B0879E9340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145FCD-F45B-3C03-C41B-0C28FD162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5E300F-A639-4CDC-9A4A-5251CE760E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89578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CFC514-CF3D-2397-5587-FBB3E1848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50FE4C-D72C-A81F-515C-7B3B70C27D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4E4E7E-36D5-EC42-8B04-EDB289066F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69F644-E8E9-0E4C-6B16-5F0E06191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176D74-6892-A706-CD77-97D15FA00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27DFF8-912F-40BD-8495-82E73AB0ACC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86384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E57D118-280C-DCA4-71DF-BC1A98C6E0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786B4F-2BD5-D742-C94C-A2CE353027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215EB5-F782-FFD7-90AE-E0B8C3164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0455A5-CD16-FDDE-546A-02DF6175F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BF9DA4-2DB6-4517-EB57-B65899AB8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C81538-1FBC-401B-B234-DC286F525FE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17362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395BE0E-244D-DC39-DBD0-5FA146C4BCA3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EB9B0B9-9E60-7CAA-CB7D-EFDE4B76B3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8EEE67-B7BD-FFE9-6875-EA7075D7E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E2B172-9174-B3A1-F880-B31C3A9FB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BAF5D3FA-DB4D-4BD6-89DC-17CEED7AEC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13687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5F5AD93-D4A0-5C03-330E-4AE3DEE1CD6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1396B05-4195-4F39-E8FC-A5795401842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3DD5AA4-E469-1977-C8C4-45C8B9E7DF9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7230DF-B57A-41F7-8717-5DBDCDC9D4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63319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4E82E17-19CE-D093-86E1-5DEE2FBFA95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A62798E-5D26-6639-10A4-7A2FE8BD12D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A039A5B-38DA-1B52-14E9-46A76E27352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78B1EF-5B1C-4CD9-AD6D-5E38695F9C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1758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71EEF3A-E032-BE0A-59BA-4B928C8A700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C7B210B-416C-9BDE-4E27-DEEDAEBB71E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D3823D8-5884-AC13-D12B-611844C29A8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718174-17AC-4B1F-891E-A0E34E08E9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33531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CF571A3-34BF-FC31-8AE1-2ED19B36C0C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EAA1E2F-8E11-C5E2-0242-2C47108F7FE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7F5B90-D1FA-A48F-3F94-00020D9B17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3DE46A-0977-4370-AEFB-5A8210D874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60533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C093776-02E1-C6BC-307A-E20CDB8D845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B724BDF-F075-F34E-7FD3-1ECCA8580CB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107E6860-0324-946B-4913-DF7F1382F5C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7EC66B-413A-41A1-964E-CE36A8E952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87074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6928A1F-10A4-A8E3-72ED-71AD474730C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1813FAF-46F5-C09C-F9B5-6A1A639098F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E3E74F2-45E6-F4F6-4FF2-9E95A095D6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4909CF-52B4-40AC-B648-781925D6D2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3262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70FB8-2CD8-64AD-EAC5-81E49D91F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322458-C480-9D09-5B2A-B6AD1887D8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E8A4F3-3D61-B99C-977F-283C99BCE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34043-ABC7-4CA2-8FD1-605C3EA32621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3DFE76-DD43-D48C-E462-64FC4F120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515B4D-BD40-41FF-4738-5A5F82974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EFB0E-6257-4EA2-A7FE-0D6A12AA7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2423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AF41CCA9-7756-4D19-8726-34ECABEE754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2DC64FFF-08C1-593E-0358-6B1FFEAFE26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F31C01F-5CE7-23BB-CB9A-07B0AA0BEA8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14B585-5613-4F19-8BA9-6CB4F493EE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057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8CCC24C-70B1-0D2F-6E20-7C2E0ED01EB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C3D42C-5FF3-37C9-33B5-6E6D90FCEE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893A3F-422B-88B1-BEC9-A639CB1CF7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37A080-5259-4B84-A5D7-2EB49A067D8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49573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E0AFA9D-0632-0486-8ECE-B5EAEE659E3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2733889-3C05-062D-E7B2-60202E805AD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A7EDD62-9FD2-0969-D751-A6A24D412F1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97DCE1-1E61-41E3-A795-A21109C074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29061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800BA00-72D9-4664-E22D-B9A30B9261B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2B1801E-00A2-CEBC-9E89-9ACA4039FCE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D6A727E-9D76-C8C2-F77B-53B1F06EA89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ABC85D-C200-43AD-9FAD-8C7D3D9A4A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667098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BC05509-E900-11D3-24A7-2416862069E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0CEC8E3-F0A5-A797-0849-CC41238A6F8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BF5CFAE-7212-F8B4-8818-F8C6BD80A2C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254CE5-BC19-4AA9-8635-6D082ED15B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9609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8E5B79-49AE-7F92-EF35-AFB9A848A7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7515D1-0842-5270-CE5F-4FA7469AB0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880C9F-9A43-1628-9272-82344DE90C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820AB2-695E-DA43-4B48-04CF8018A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34043-ABC7-4CA2-8FD1-605C3EA32621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F74B19-94DF-3947-F4AB-36A7A821B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03B99E-D027-EECC-EE30-1F02818B0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EFB0E-6257-4EA2-A7FE-0D6A12AA7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307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35103D-943B-8E2E-33D9-8033A2E2B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5C2501-69BC-F912-0654-346D2B1C76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618072-B989-126B-1EF8-0FC077038B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C43393-627D-285B-ECEB-966B132847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3A59D1-826E-642D-20A7-BB5AB8BCFD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6E22C4-BEAB-E561-8AC1-C5E1DDF15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34043-ABC7-4CA2-8FD1-605C3EA32621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3CD818A-A9BD-9F68-3053-C2E441759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7D8FB9-8BE9-0131-0226-9FB703D5F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EFB0E-6257-4EA2-A7FE-0D6A12AA7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70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17B71A-C6FD-0C3D-8211-972CE6FE0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D9BF38-B405-7EB1-371F-2757F493E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34043-ABC7-4CA2-8FD1-605C3EA32621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7CD43C-F2EC-8690-B81D-BA49F04E8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78FDA3-2E83-1DCB-45CF-219B07FE6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EFB0E-6257-4EA2-A7FE-0D6A12AA7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425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EE08AB-817F-DD23-79FA-DFEA1FC23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34043-ABC7-4CA2-8FD1-605C3EA32621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A25076-96A9-FC34-A535-F26DB5836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B18176-3E66-21E2-417F-82A6BAEAD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EFB0E-6257-4EA2-A7FE-0D6A12AA7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412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AA4B97-3EEB-DDFA-ABEA-0D39A8018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3D93D1-0119-56A2-C0C1-52EEBC59BA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712F73-D793-0CCD-5D3F-0759251ECA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0B660C-B7C3-F54C-74D7-C373B2357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34043-ABC7-4CA2-8FD1-605C3EA32621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2F26FF-E21F-B26B-A5D6-B8C7167E7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5FB9E6-DAE7-4EC8-304B-69FA1AFD9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EFB0E-6257-4EA2-A7FE-0D6A12AA7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353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C63BE2-19DC-D8A3-766C-76261EDB9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771EADC-9391-E5B5-E856-4EC6065F57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EC2A11-3854-5B70-2656-4C805A66DC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7D55C3-77FD-94D7-4105-809366D6B1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34043-ABC7-4CA2-8FD1-605C3EA32621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EA6A79-B35C-FD13-7AE8-8E698CAC5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BB457D-5A93-FF06-D0B5-6ED7F5067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EFB0E-6257-4EA2-A7FE-0D6A12AA7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214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gi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C91EBEA-6F15-D85D-28A3-665BC61B1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5D80E3-42DE-98D3-28B3-E80B2DD12D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5D7A90-D0FA-DE73-8AEA-41419B63FB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034043-ABC7-4CA2-8FD1-605C3EA32621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0CE45F-91B8-EE9A-AD30-4603FEB081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7DC78C-1870-5913-DE15-F57661B8F6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AEFB0E-6257-4EA2-A7FE-0D6A12AA7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871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60910212-C5A2-9F36-8DC4-66455FCB05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58AC08FD-F54E-6A5E-DDC2-4DF9729B83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B73CF3A9-4A8C-BBF5-96B9-CFE415CFA77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075E7B80-61C2-CB9B-DA09-297DA64A0BB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1CEAEB3B-123F-726C-2A3D-0EC2F0C52D4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A97C65E-8172-4F1A-AC59-5F811970057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2541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C14F4937-B563-71DA-945D-970E4E9059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380840B5-427E-00D8-3A56-8C46A37BE9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1F87971B-4733-FA3B-F609-4965A3F3330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80D0EB2-6C9E-4180-4F70-AC4C5CB8FD6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66F831A9-0524-7E44-AE51-3E9362B6297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30E14071-8DA7-4FD2-A910-53219AF519F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5740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7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6.gif"/><Relationship Id="rId4" Type="http://schemas.openxmlformats.org/officeDocument/2006/relationships/image" Target="../media/image1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springdecoul0">
            <a:extLst>
              <a:ext uri="{FF2B5EF4-FFF2-40B4-BE49-F238E27FC236}">
                <a16:creationId xmlns:a16="http://schemas.microsoft.com/office/drawing/2014/main" id="{5B56D463-58A6-E6DB-2E76-3912A474E9B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933701" y="-952500"/>
            <a:ext cx="523875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5" descr="060214cbminiringfz5">
            <a:extLst>
              <a:ext uri="{FF2B5EF4-FFF2-40B4-BE49-F238E27FC236}">
                <a16:creationId xmlns:a16="http://schemas.microsoft.com/office/drawing/2014/main" id="{CDC61CB3-2CAE-5A4A-1B03-21A9AB01F27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57200"/>
            <a:ext cx="7620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7" descr="springdecoul0">
            <a:extLst>
              <a:ext uri="{FF2B5EF4-FFF2-40B4-BE49-F238E27FC236}">
                <a16:creationId xmlns:a16="http://schemas.microsoft.com/office/drawing/2014/main" id="{F0874357-A998-550B-2259-EC17CE4C6B2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953501" y="-952500"/>
            <a:ext cx="523875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0" descr="060214cbminiringfz5">
            <a:extLst>
              <a:ext uri="{FF2B5EF4-FFF2-40B4-BE49-F238E27FC236}">
                <a16:creationId xmlns:a16="http://schemas.microsoft.com/office/drawing/2014/main" id="{5C64E411-9084-6C30-5AF8-4335F61B2E0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381000"/>
            <a:ext cx="7620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1" descr="bbojjww2">
            <a:extLst>
              <a:ext uri="{FF2B5EF4-FFF2-40B4-BE49-F238E27FC236}">
                <a16:creationId xmlns:a16="http://schemas.microsoft.com/office/drawing/2014/main" id="{ACCB44B6-BC52-A0A8-A25F-D1469FFC87F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52600" y="4953000"/>
            <a:ext cx="762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12" descr="bbojjww2">
            <a:extLst>
              <a:ext uri="{FF2B5EF4-FFF2-40B4-BE49-F238E27FC236}">
                <a16:creationId xmlns:a16="http://schemas.microsoft.com/office/drawing/2014/main" id="{369DDF7D-01A3-CB70-BD8A-741EE00CA61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0" y="5029200"/>
            <a:ext cx="8382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0" name="Rectangle 13">
            <a:extLst>
              <a:ext uri="{FF2B5EF4-FFF2-40B4-BE49-F238E27FC236}">
                <a16:creationId xmlns:a16="http://schemas.microsoft.com/office/drawing/2014/main" id="{E37BE785-730C-EBA3-D6A3-1D481075A0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838200"/>
            <a:ext cx="7848600" cy="4953000"/>
          </a:xfrm>
        </p:spPr>
        <p:txBody>
          <a:bodyPr/>
          <a:lstStyle/>
          <a:p>
            <a:pPr eaLnBrk="1" hangingPunct="1">
              <a:defRPr/>
            </a:pPr>
            <a:br>
              <a:rPr 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en-US" b="1" dirty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động: Làm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văn học</a:t>
            </a:r>
            <a:b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Chủ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đề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: 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Quả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b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Thơ “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chuối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b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en-US" sz="3200" b="1" dirty="0">
                <a:solidFill>
                  <a:srgbClr val="0000FF"/>
                </a:solidFill>
                <a:latin typeface="+mn-lt"/>
              </a:rPr>
            </a:br>
            <a:endParaRPr lang="en-US" sz="3200" b="1" dirty="0">
              <a:solidFill>
                <a:srgbClr val="990033"/>
              </a:solidFill>
              <a:latin typeface=".VnVogueH" pitchFamily="34" charset="0"/>
            </a:endParaRPr>
          </a:p>
        </p:txBody>
      </p:sp>
      <p:pic>
        <p:nvPicPr>
          <p:cNvPr id="2057" name="Picture 14" descr="3">
            <a:extLst>
              <a:ext uri="{FF2B5EF4-FFF2-40B4-BE49-F238E27FC236}">
                <a16:creationId xmlns:a16="http://schemas.microsoft.com/office/drawing/2014/main" id="{F04F7FE9-3FB3-5388-4113-513B384E6B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6324600"/>
            <a:ext cx="3733800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1" descr="GARLANBELS1">
            <a:extLst>
              <a:ext uri="{FF2B5EF4-FFF2-40B4-BE49-F238E27FC236}">
                <a16:creationId xmlns:a16="http://schemas.microsoft.com/office/drawing/2014/main" id="{135173A9-9473-CE18-BFA1-BB82C84ECD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81000"/>
            <a:ext cx="5334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1" descr="GARLANBELS1">
            <a:extLst>
              <a:ext uri="{FF2B5EF4-FFF2-40B4-BE49-F238E27FC236}">
                <a16:creationId xmlns:a16="http://schemas.microsoft.com/office/drawing/2014/main" id="{9AC44C73-C9C9-1FBA-158B-0C97814DAA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220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1" descr="GARLANBELS1">
            <a:extLst>
              <a:ext uri="{FF2B5EF4-FFF2-40B4-BE49-F238E27FC236}">
                <a16:creationId xmlns:a16="http://schemas.microsoft.com/office/drawing/2014/main" id="{0BC2FE87-4142-169F-18A0-3D17D0835B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638800"/>
            <a:ext cx="9220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1" descr="GARLANBELS1">
            <a:extLst>
              <a:ext uri="{FF2B5EF4-FFF2-40B4-BE49-F238E27FC236}">
                <a16:creationId xmlns:a16="http://schemas.microsoft.com/office/drawing/2014/main" id="{9D04CE2C-8374-DC37-537B-0252DDE063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4688" y="838200"/>
            <a:ext cx="1255712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F685518-BAD4-AE61-ECDA-A983ED9442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FB4A3542-DE8C-DFF1-6968-3D54DC0CDF8B}"/>
              </a:ext>
            </a:extLst>
          </p:cNvPr>
          <p:cNvSpPr/>
          <p:nvPr/>
        </p:nvSpPr>
        <p:spPr>
          <a:xfrm>
            <a:off x="665019" y="1427020"/>
            <a:ext cx="10695708" cy="3546762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8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0" b="1" dirty="0" err="1">
                <a:latin typeface="Arial" panose="020B0604020202020204" pitchFamily="34" charset="0"/>
                <a:cs typeface="Arial" panose="020B0604020202020204" pitchFamily="34" charset="0"/>
              </a:rPr>
              <a:t>thơ</a:t>
            </a:r>
            <a:r>
              <a:rPr lang="en-US" sz="80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algn="ctr"/>
            <a:r>
              <a:rPr lang="en-US" sz="8000" b="1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8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0" b="1" dirty="0" err="1">
                <a:latin typeface="Arial" panose="020B0604020202020204" pitchFamily="34" charset="0"/>
                <a:cs typeface="Arial" panose="020B0604020202020204" pitchFamily="34" charset="0"/>
              </a:rPr>
              <a:t>chuối</a:t>
            </a:r>
            <a:r>
              <a:rPr lang="en-US" sz="8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0" b="1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endParaRPr lang="en-US" sz="8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0283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C218DF5-661E-A901-41A8-98671AD53C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328"/>
            <a:ext cx="12192000" cy="6841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352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ECF26C2-AE9A-E73F-A56B-7A22D2CD3F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A8E48CE-D3E5-82BA-2DE0-E431730CED78}"/>
              </a:ext>
            </a:extLst>
          </p:cNvPr>
          <p:cNvSpPr txBox="1"/>
          <p:nvPr/>
        </p:nvSpPr>
        <p:spPr>
          <a:xfrm flipH="1">
            <a:off x="1855304" y="1285461"/>
            <a:ext cx="710316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5000" b="1" dirty="0"/>
              <a:t>Xơi</a:t>
            </a:r>
            <a:endParaRPr lang="en-US" sz="15000" b="1" dirty="0"/>
          </a:p>
        </p:txBody>
      </p:sp>
    </p:spTree>
    <p:extLst>
      <p:ext uri="{BB962C8B-B14F-4D97-AF65-F5344CB8AC3E}">
        <p14:creationId xmlns:p14="http://schemas.microsoft.com/office/powerpoint/2010/main" val="1913102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99D7889-B766-F282-F2C7-94BDB8116D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776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200B07C-2515-7E2A-4092-B8A01D119A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350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670AC80-6096-A084-117B-50FD97137D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57FE365-2A96-E850-738F-A02519D31DCC}"/>
              </a:ext>
            </a:extLst>
          </p:cNvPr>
          <p:cNvSpPr txBox="1"/>
          <p:nvPr/>
        </p:nvSpPr>
        <p:spPr>
          <a:xfrm flipH="1">
            <a:off x="1590261" y="1525083"/>
            <a:ext cx="862716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5000" b="1" dirty="0"/>
              <a:t>Lặng lẽ</a:t>
            </a:r>
            <a:endParaRPr lang="en-US" sz="15000" b="1" dirty="0"/>
          </a:p>
        </p:txBody>
      </p:sp>
    </p:spTree>
    <p:extLst>
      <p:ext uri="{BB962C8B-B14F-4D97-AF65-F5344CB8AC3E}">
        <p14:creationId xmlns:p14="http://schemas.microsoft.com/office/powerpoint/2010/main" val="97327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DF274E5A-937C-2A1C-8933-DCFDA44FCA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 altLang="en-US"/>
          </a:p>
        </p:txBody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0819AA69-15AE-45BF-A9DE-A9710175BB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228601"/>
            <a:ext cx="8229600" cy="5902325"/>
          </a:xfrm>
        </p:spPr>
        <p:txBody>
          <a:bodyPr/>
          <a:lstStyle/>
          <a:p>
            <a:endParaRPr lang="vi-VN" altLang="en-US"/>
          </a:p>
        </p:txBody>
      </p:sp>
      <p:pic>
        <p:nvPicPr>
          <p:cNvPr id="50180" name="Picture 4">
            <a:extLst>
              <a:ext uri="{FF2B5EF4-FFF2-40B4-BE49-F238E27FC236}">
                <a16:creationId xmlns:a16="http://schemas.microsoft.com/office/drawing/2014/main" id="{1016DB4C-726C-E7ED-20EB-8E8F8A2376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181" name="WordArt 5">
            <a:extLst>
              <a:ext uri="{FF2B5EF4-FFF2-40B4-BE49-F238E27FC236}">
                <a16:creationId xmlns:a16="http://schemas.microsoft.com/office/drawing/2014/main" id="{ECD224AE-BC7A-65F6-37AD-5E47682EAEA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457450" y="1970088"/>
            <a:ext cx="6915150" cy="214471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 thành cảm ơn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các cô và các bé</a:t>
            </a:r>
            <a:endParaRPr lang="en-US" sz="36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0182" name="Picture 6">
            <a:extLst>
              <a:ext uri="{FF2B5EF4-FFF2-40B4-BE49-F238E27FC236}">
                <a16:creationId xmlns:a16="http://schemas.microsoft.com/office/drawing/2014/main" id="{3B445359-B133-9E6F-62D7-5B6749002F7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1" y="3276600"/>
            <a:ext cx="2600325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83" name="Picture 7">
            <a:extLst>
              <a:ext uri="{FF2B5EF4-FFF2-40B4-BE49-F238E27FC236}">
                <a16:creationId xmlns:a16="http://schemas.microsoft.com/office/drawing/2014/main" id="{01749651-7B72-55DE-7401-FBEED503DA0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232" y="577056"/>
            <a:ext cx="379095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84" name="Picture 8">
            <a:extLst>
              <a:ext uri="{FF2B5EF4-FFF2-40B4-BE49-F238E27FC236}">
                <a16:creationId xmlns:a16="http://schemas.microsoft.com/office/drawing/2014/main" id="{FBE5BD4A-22CB-665D-F2F9-67FA85FF52D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28600"/>
            <a:ext cx="379095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85" name="Picture 9">
            <a:extLst>
              <a:ext uri="{FF2B5EF4-FFF2-40B4-BE49-F238E27FC236}">
                <a16:creationId xmlns:a16="http://schemas.microsoft.com/office/drawing/2014/main" id="{96E02040-C8EF-9547-35D5-0CB25C29594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6577" y="2667000"/>
            <a:ext cx="379095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86" name="Picture 10">
            <a:extLst>
              <a:ext uri="{FF2B5EF4-FFF2-40B4-BE49-F238E27FC236}">
                <a16:creationId xmlns:a16="http://schemas.microsoft.com/office/drawing/2014/main" id="{56126365-0CC5-1181-396C-9F0DC72B615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971800"/>
            <a:ext cx="379095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zoom dir="in"/>
    <p:sndAc>
      <p:stSnd>
        <p:snd r:embed="rId2" name="applause.wav"/>
      </p:stSnd>
    </p:sndAc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47</Words>
  <Application>Microsoft Office PowerPoint</Application>
  <PresentationFormat>Widescreen</PresentationFormat>
  <Paragraphs>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.VnVogueH</vt:lpstr>
      <vt:lpstr>Arial</vt:lpstr>
      <vt:lpstr>Calibri</vt:lpstr>
      <vt:lpstr>Calibri Light</vt:lpstr>
      <vt:lpstr>Times New Roman</vt:lpstr>
      <vt:lpstr>Office Theme</vt:lpstr>
      <vt:lpstr>Default Design</vt:lpstr>
      <vt:lpstr>1_Default Design</vt:lpstr>
      <vt:lpstr>   Hoạt động: Làm quen văn học Chủ đề: Quả  Đề tài: Thơ “Quả chuối nhỏ”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HVC</dc:creator>
  <cp:lastModifiedBy>AD</cp:lastModifiedBy>
  <cp:revision>5</cp:revision>
  <dcterms:created xsi:type="dcterms:W3CDTF">2022-10-18T06:18:45Z</dcterms:created>
  <dcterms:modified xsi:type="dcterms:W3CDTF">2022-12-19T03:05:09Z</dcterms:modified>
</cp:coreProperties>
</file>