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EBC-4A1D-463F-897A-84FEA4FB281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6396-AA8A-4B44-9FA2-52B6CFBE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EBC-4A1D-463F-897A-84FEA4FB281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6396-AA8A-4B44-9FA2-52B6CFBE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1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EBC-4A1D-463F-897A-84FEA4FB281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6396-AA8A-4B44-9FA2-52B6CFBE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5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EBC-4A1D-463F-897A-84FEA4FB281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6396-AA8A-4B44-9FA2-52B6CFBE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8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EBC-4A1D-463F-897A-84FEA4FB281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6396-AA8A-4B44-9FA2-52B6CFBE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1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EBC-4A1D-463F-897A-84FEA4FB281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6396-AA8A-4B44-9FA2-52B6CFBE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6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EBC-4A1D-463F-897A-84FEA4FB281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6396-AA8A-4B44-9FA2-52B6CFBE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8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EBC-4A1D-463F-897A-84FEA4FB281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6396-AA8A-4B44-9FA2-52B6CFBE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8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EBC-4A1D-463F-897A-84FEA4FB281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6396-AA8A-4B44-9FA2-52B6CFBE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3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EBC-4A1D-463F-897A-84FEA4FB281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6396-AA8A-4B44-9FA2-52B6CFBE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9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BEBC-4A1D-463F-897A-84FEA4FB281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06396-AA8A-4B44-9FA2-52B6CFBE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8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DBEBC-4A1D-463F-897A-84FEA4FB2815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06396-AA8A-4B44-9FA2-52B6CFBEE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6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graphicsweb.com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83589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glitterimagescartoons38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2438"/>
            <a:ext cx="1676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glitterimagescartoons38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4267200"/>
            <a:ext cx="1600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729747d8za2kbusq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1"/>
            <a:ext cx="2133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9964"/>
            <a:ext cx="8382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6049964"/>
            <a:ext cx="8382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8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49964"/>
            <a:ext cx="8382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2667000" y="0"/>
            <a:ext cx="6781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</a:t>
            </a:r>
            <a:r>
              <a:rPr lang="en-US" sz="3600" kern="10" dirty="0"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3600" kern="10" dirty="0">
              <a:solidFill>
                <a:srgbClr val="000099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>
            <a:off x="2819400" y="58674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3352800" y="1066800"/>
            <a:ext cx="5257800" cy="838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1569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4343400" y="2286000"/>
            <a:ext cx="3124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lang="vi-VN" sz="36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600" b="1" i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5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133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429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9906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-404813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43" descr="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8382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3" y="543877"/>
            <a:ext cx="10646228" cy="59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88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279"/>
          <a:stretch/>
        </p:blipFill>
        <p:spPr>
          <a:xfrm>
            <a:off x="3541689" y="1649570"/>
            <a:ext cx="1983347" cy="4223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774"/>
          <a:stretch/>
        </p:blipFill>
        <p:spPr>
          <a:xfrm>
            <a:off x="6645498" y="1790164"/>
            <a:ext cx="2163651" cy="41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553" y="1223492"/>
            <a:ext cx="3631842" cy="4327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150773" y="1107584"/>
            <a:ext cx="3116686" cy="43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44" t="9953" r="27042" b="15305"/>
          <a:stretch/>
        </p:blipFill>
        <p:spPr>
          <a:xfrm>
            <a:off x="1815921" y="592429"/>
            <a:ext cx="3484808" cy="5125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144" t="9953" r="27042" b="15305"/>
          <a:stretch/>
        </p:blipFill>
        <p:spPr>
          <a:xfrm>
            <a:off x="6529588" y="592429"/>
            <a:ext cx="3484808" cy="51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8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93" y="1369454"/>
            <a:ext cx="4115873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859923" y="1369454"/>
            <a:ext cx="390981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8242498" y="461301"/>
            <a:ext cx="3453541" cy="2527489"/>
            <a:chOff x="8387130" y="-13989"/>
            <a:chExt cx="3124622" cy="21750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7130" y="17907"/>
              <a:ext cx="1436463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101984" y="-13989"/>
              <a:ext cx="1409768" cy="214312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68968" y="4060970"/>
            <a:ext cx="1854557" cy="953036"/>
            <a:chOff x="8500994" y="2871987"/>
            <a:chExt cx="1854557" cy="953036"/>
          </a:xfrm>
        </p:grpSpPr>
        <p:sp>
          <p:nvSpPr>
            <p:cNvPr id="6" name="Rectangle 5"/>
            <p:cNvSpPr/>
            <p:nvPr/>
          </p:nvSpPr>
          <p:spPr>
            <a:xfrm>
              <a:off x="8500994" y="2871987"/>
              <a:ext cx="1854557" cy="9530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740745" y="3078049"/>
              <a:ext cx="582535" cy="54091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469895" y="3078050"/>
              <a:ext cx="582535" cy="54091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210590" y="5391272"/>
            <a:ext cx="1854557" cy="953036"/>
            <a:chOff x="8574344" y="4237147"/>
            <a:chExt cx="1854557" cy="953036"/>
          </a:xfrm>
        </p:grpSpPr>
        <p:sp>
          <p:nvSpPr>
            <p:cNvPr id="11" name="Rectangle 10"/>
            <p:cNvSpPr/>
            <p:nvPr/>
          </p:nvSpPr>
          <p:spPr>
            <a:xfrm>
              <a:off x="8574344" y="4237147"/>
              <a:ext cx="1854557" cy="9530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8814095" y="4443209"/>
              <a:ext cx="582535" cy="5409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543245" y="4443210"/>
              <a:ext cx="582535" cy="54091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1" y="356235"/>
            <a:ext cx="4366640" cy="273762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22692" y="4029880"/>
            <a:ext cx="1854557" cy="953036"/>
            <a:chOff x="1605850" y="3253377"/>
            <a:chExt cx="1854557" cy="953036"/>
          </a:xfrm>
        </p:grpSpPr>
        <p:sp>
          <p:nvSpPr>
            <p:cNvPr id="16" name="Rectangle 15"/>
            <p:cNvSpPr/>
            <p:nvPr/>
          </p:nvSpPr>
          <p:spPr>
            <a:xfrm>
              <a:off x="1605850" y="3253377"/>
              <a:ext cx="1854557" cy="9530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799033" y="3459438"/>
              <a:ext cx="582535" cy="54091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574751" y="3459440"/>
              <a:ext cx="582535" cy="540913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2691" y="5284107"/>
            <a:ext cx="1854557" cy="953036"/>
            <a:chOff x="1605850" y="4365933"/>
            <a:chExt cx="1854557" cy="953036"/>
          </a:xfrm>
        </p:grpSpPr>
        <p:sp>
          <p:nvSpPr>
            <p:cNvPr id="23" name="Rectangle 22"/>
            <p:cNvSpPr/>
            <p:nvPr/>
          </p:nvSpPr>
          <p:spPr>
            <a:xfrm>
              <a:off x="1605850" y="4365933"/>
              <a:ext cx="1854557" cy="9530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799033" y="4571994"/>
              <a:ext cx="582535" cy="54091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574751" y="4571996"/>
              <a:ext cx="582535" cy="54091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236" y="44804"/>
            <a:ext cx="3362042" cy="336048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700316" y="4060970"/>
            <a:ext cx="1828589" cy="923152"/>
            <a:chOff x="4997822" y="3729894"/>
            <a:chExt cx="1634980" cy="777710"/>
          </a:xfrm>
        </p:grpSpPr>
        <p:sp>
          <p:nvSpPr>
            <p:cNvPr id="29" name="Rectangle 28"/>
            <p:cNvSpPr/>
            <p:nvPr/>
          </p:nvSpPr>
          <p:spPr>
            <a:xfrm>
              <a:off x="4997822" y="3729894"/>
              <a:ext cx="1634980" cy="77771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50095" y="3873022"/>
              <a:ext cx="457701" cy="5072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899133" y="3873022"/>
              <a:ext cx="457701" cy="5072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74349" y="5284107"/>
            <a:ext cx="1854557" cy="953036"/>
            <a:chOff x="1605850" y="4365933"/>
            <a:chExt cx="1854557" cy="953036"/>
          </a:xfrm>
        </p:grpSpPr>
        <p:sp>
          <p:nvSpPr>
            <p:cNvPr id="34" name="Rectangle 33"/>
            <p:cNvSpPr/>
            <p:nvPr/>
          </p:nvSpPr>
          <p:spPr>
            <a:xfrm>
              <a:off x="1605850" y="4365933"/>
              <a:ext cx="1854557" cy="9530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799033" y="4571994"/>
              <a:ext cx="582535" cy="54091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574751" y="4571996"/>
              <a:ext cx="582535" cy="540913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93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18197" cy="1931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38" y="0"/>
            <a:ext cx="2756078" cy="24345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955" y="0"/>
            <a:ext cx="4876800" cy="3257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65059"/>
            <a:ext cx="2318197" cy="1931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6" y="4330119"/>
            <a:ext cx="2318197" cy="19318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538" y="2542705"/>
            <a:ext cx="2756078" cy="24345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955" y="3348507"/>
            <a:ext cx="4876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88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04" y="567145"/>
            <a:ext cx="10957969" cy="566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1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VS9 Win 8.1</dc:creator>
  <cp:lastModifiedBy>Techsi.vn</cp:lastModifiedBy>
  <cp:revision>15</cp:revision>
  <dcterms:created xsi:type="dcterms:W3CDTF">2021-12-01T05:26:40Z</dcterms:created>
  <dcterms:modified xsi:type="dcterms:W3CDTF">2023-10-02T02:57:22Z</dcterms:modified>
</cp:coreProperties>
</file>