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85" r:id="rId3"/>
    <p:sldId id="259" r:id="rId4"/>
    <p:sldId id="279" r:id="rId5"/>
    <p:sldId id="260" r:id="rId6"/>
    <p:sldId id="280" r:id="rId7"/>
    <p:sldId id="281" r:id="rId8"/>
    <p:sldId id="283" r:id="rId9"/>
    <p:sldId id="282" r:id="rId10"/>
    <p:sldId id="261" r:id="rId11"/>
    <p:sldId id="262" r:id="rId12"/>
    <p:sldId id="264" r:id="rId13"/>
    <p:sldId id="272" r:id="rId14"/>
    <p:sldId id="271" r:id="rId15"/>
    <p:sldId id="270" r:id="rId16"/>
    <p:sldId id="278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11FB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876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233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213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356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37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122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297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92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940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41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26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10/19/2023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24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Tua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7900"/>
            <a:ext cx="9144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" descr="Tua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4" descr="Tua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314950" y="3090863"/>
            <a:ext cx="67056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4" descr="Tuan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905125" y="2967038"/>
            <a:ext cx="67056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1804988" y="1983582"/>
            <a:ext cx="5053012" cy="6080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2894"/>
              </a:avLst>
            </a:prstTxWarp>
          </a:bodyPr>
          <a:lstStyle/>
          <a:p>
            <a:pPr algn="ctr"/>
            <a:r>
              <a:rPr lang="en-US" sz="20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/>
                <a:cs typeface="Times New Roman"/>
              </a:rPr>
              <a:t>Lĩnh</a:t>
            </a:r>
            <a:r>
              <a:rPr lang="en-US" sz="20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/>
                <a:cs typeface="Times New Roman"/>
              </a:rPr>
              <a:t> </a:t>
            </a:r>
            <a:r>
              <a:rPr lang="en-US" sz="20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/>
                <a:cs typeface="Times New Roman"/>
              </a:rPr>
              <a:t>vực</a:t>
            </a:r>
            <a:r>
              <a:rPr lang="en-US" sz="20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/>
                <a:cs typeface="Times New Roman"/>
              </a:rPr>
              <a:t>: </a:t>
            </a:r>
            <a:r>
              <a:rPr lang="en-US" sz="20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/>
                <a:cs typeface="Times New Roman"/>
              </a:rPr>
              <a:t>LQVT</a:t>
            </a:r>
            <a:endParaRPr lang="en-US" sz="2000" kern="10" dirty="0">
              <a:ln w="9525">
                <a:solidFill>
                  <a:schemeClr val="folHlink"/>
                </a:solidFill>
                <a:round/>
                <a:headEnd/>
                <a:tailEnd/>
              </a:ln>
              <a:solidFill>
                <a:srgbClr val="D60093"/>
              </a:solidFill>
              <a:latin typeface="Times New Roman"/>
              <a:cs typeface="Times New Roman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47675" y="3200400"/>
            <a:ext cx="86201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Nhận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biết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,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phân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biệt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hình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tròn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,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hình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 tam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</a:rPr>
              <a:t>giác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6350" stA="60000" endA="900" endPos="58000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83568" y="609600"/>
            <a:ext cx="792087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PHÒNG GIÁO DỤC VÀ ĐÀO TẠO </a:t>
            </a: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HUYỆN GIA LÂM</a:t>
            </a:r>
            <a:endParaRPr lang="en-US" sz="2400" b="1" dirty="0">
              <a:solidFill>
                <a:srgbClr val="009900"/>
              </a:solidFill>
              <a:latin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</a:rPr>
              <a:t>TRƯỜNG MẦM NON </a:t>
            </a: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</a:rPr>
              <a:t>HOA SỮA</a:t>
            </a:r>
            <a:endParaRPr lang="en-US" sz="2400" b="1" dirty="0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144036" y="4699505"/>
            <a:ext cx="43749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Đối tượng: Mẫu </a:t>
            </a:r>
            <a:r>
              <a:rPr lang="en-US" sz="32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giáo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nhỡ</a:t>
            </a:r>
            <a:endParaRPr lang="en-US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" name="Nhac Hoi Nghi - Khong Biet (0m 07s)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47725" y="5848350"/>
            <a:ext cx="304800" cy="10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63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36208" y="3657600"/>
            <a:ext cx="2438400" cy="22860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52800" y="685800"/>
            <a:ext cx="2605216" cy="2438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1" presetClass="entr" presetSubtype="1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515762"/>
            <a:ext cx="2743200" cy="25146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4495800" y="2133600"/>
            <a:ext cx="3429000" cy="30026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457200"/>
            <a:ext cx="2438400" cy="20574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54186" y="323850"/>
            <a:ext cx="2438401" cy="2343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1526307" y="2664941"/>
            <a:ext cx="2895600" cy="22860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0"/>
    </mc:Choice>
    <mc:Fallback xmlns="">
      <p:transition spd="slow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4572000" y="1718619"/>
            <a:ext cx="3276600" cy="273908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0941" y="1828800"/>
            <a:ext cx="2743200" cy="26289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32" presetClass="emph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2:</a:t>
            </a:r>
            <a:endParaRPr lang="en-US" sz="54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2D11FB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16443" y="1905000"/>
            <a:ext cx="554406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1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6000">
        <p:circle/>
      </p:transition>
    </mc:Choice>
    <mc:Fallback xmlns="">
      <p:transition spd="slow" advTm="6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752600"/>
            <a:ext cx="5372100" cy="379095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55306" y="1539295"/>
            <a:ext cx="2057400" cy="18954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20013" y="3648073"/>
            <a:ext cx="2527987" cy="186998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34730" y="685799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16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24200" y="3743927"/>
            <a:ext cx="3349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36955" y="533400"/>
            <a:ext cx="3124200" cy="304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00"/>
    </mc:Choice>
    <mc:Fallback xmlns="">
      <p:transition spd="slow" advTm="1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1" presetClass="entr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1" animBg="1"/>
      <p:bldP spid="7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5422612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019800" y="1905000"/>
            <a:ext cx="2590800" cy="2514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4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00"/>
    </mc:Choice>
    <mc:Fallback xmlns="">
      <p:transition spd="slow" advTm="2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21600000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33333E-6 -1.11111E-6 L -0.61667 0.0055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33" y="27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0.61667 0.00556 L 0 -0.005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-55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4" grpId="1" animBg="1"/>
      <p:bldP spid="4" grpId="2" animBg="1"/>
      <p:bldP spid="4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r="-1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2306595" y="457200"/>
            <a:ext cx="4693508" cy="38100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42544" y="4645628"/>
            <a:ext cx="402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00"/>
    </mc:Choice>
    <mc:Fallback xmlns="">
      <p:transition spd="slow" advTm="1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2" presetClass="emph" presetSubtype="0" repeatCount="indefinite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120000">
                                      <p:cBhvr>
                                        <p:cTn id="1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5640859" y="1524000"/>
            <a:ext cx="3179805" cy="2743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5029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3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00"/>
    </mc:Choice>
    <mc:Fallback xmlns="">
      <p:transition spd="slow" advTm="2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repeatCount="indefinite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33333E-6 2.22222E-6 L -0.65 0.011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00" y="55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3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0.65 0.01111 L 0.01563 -2.22222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81" y="-5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1" y="2590800"/>
            <a:ext cx="5943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algn="ctr"/>
            <a:r>
              <a:rPr lang="en-US" sz="5400" b="1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99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00"/>
    </mc:Choice>
    <mc:Fallback xmlns="">
      <p:transition spd="slow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32" presetClass="emph" presetSubtype="0" repeatCount="indefinite" fill="hold" grpId="0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repeatCount="indefinite" fill="hold" grpId="0" nodeType="withEffect">
                                  <p:stCondLst>
                                    <p:cond delay="10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0" y="1005016"/>
            <a:ext cx="3352800" cy="31859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4648200" y="533400"/>
            <a:ext cx="3820297" cy="36576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9962" y="4756098"/>
            <a:ext cx="3687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40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7595" y="4694543"/>
            <a:ext cx="402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83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201549" y="1219200"/>
            <a:ext cx="3352800" cy="31859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57200" y="739346"/>
            <a:ext cx="3820297" cy="36576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745" y="4856205"/>
            <a:ext cx="3687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4733094"/>
            <a:ext cx="4021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7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0"/>
    </mc:Choice>
    <mc:Fallback xmlns="">
      <p:transition spd="slow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590800"/>
            <a:ext cx="5943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/>
    </mc:Choice>
    <mc:Fallback xmlns="">
      <p:transition spd="slow"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104</Words>
  <Application>Microsoft Office PowerPoint</Application>
  <PresentationFormat>On-screen Show (4:3)</PresentationFormat>
  <Paragraphs>21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Admin</cp:lastModifiedBy>
  <cp:revision>48</cp:revision>
  <dcterms:created xsi:type="dcterms:W3CDTF">2017-11-03T07:56:43Z</dcterms:created>
  <dcterms:modified xsi:type="dcterms:W3CDTF">2023-10-19T13:23:26Z</dcterms:modified>
</cp:coreProperties>
</file>