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92" r:id="rId2"/>
    <p:sldId id="270" r:id="rId3"/>
    <p:sldId id="283" r:id="rId4"/>
    <p:sldId id="281" r:id="rId5"/>
    <p:sldId id="282" r:id="rId6"/>
    <p:sldId id="259" r:id="rId7"/>
    <p:sldId id="285" r:id="rId8"/>
    <p:sldId id="286" r:id="rId9"/>
    <p:sldId id="262" r:id="rId10"/>
    <p:sldId id="287" r:id="rId11"/>
    <p:sldId id="264" r:id="rId12"/>
    <p:sldId id="265" r:id="rId13"/>
    <p:sldId id="278" r:id="rId14"/>
    <p:sldId id="288" r:id="rId15"/>
    <p:sldId id="279" r:id="rId16"/>
    <p:sldId id="280" r:id="rId17"/>
    <p:sldId id="289" r:id="rId18"/>
    <p:sldId id="300" r:id="rId19"/>
    <p:sldId id="302" r:id="rId20"/>
    <p:sldId id="274" r:id="rId21"/>
    <p:sldId id="304" r:id="rId22"/>
    <p:sldId id="294" r:id="rId23"/>
    <p:sldId id="298" r:id="rId24"/>
    <p:sldId id="291" r:id="rId25"/>
  </p:sldIdLst>
  <p:sldSz cx="9144000" cy="6858000" type="screen4x3"/>
  <p:notesSz cx="6858000" cy="9144000"/>
  <p:custDataLst>
    <p:tags r:id="rId2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6" autoAdjust="0"/>
    <p:restoredTop sz="94660"/>
  </p:normalViewPr>
  <p:slideViewPr>
    <p:cSldViewPr>
      <p:cViewPr varScale="1">
        <p:scale>
          <a:sx n="69" d="100"/>
          <a:sy n="69"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4C3C0A-DE84-4E48-A2AF-764CB4BADCB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40C92ED7-7CAE-4426-BA44-2C62A304DDA4}">
      <dgm:prSet phldrT="[Text]" phldr="1"/>
      <dgm:spPr/>
      <dgm:t>
        <a:bodyPr/>
        <a:lstStyle/>
        <a:p>
          <a:endParaRPr lang="vi-VN"/>
        </a:p>
      </dgm:t>
    </dgm:pt>
    <dgm:pt modelId="{37589D73-215F-45B5-B0AA-9FBF226F1F0D}" type="parTrans" cxnId="{5AF90502-289C-488B-9CEA-8853458037A8}">
      <dgm:prSet/>
      <dgm:spPr/>
      <dgm:t>
        <a:bodyPr/>
        <a:lstStyle/>
        <a:p>
          <a:endParaRPr lang="vi-VN"/>
        </a:p>
      </dgm:t>
    </dgm:pt>
    <dgm:pt modelId="{85C2E0D6-9A00-4AE4-9849-4799752026AD}" type="sibTrans" cxnId="{5AF90502-289C-488B-9CEA-8853458037A8}">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vi-VN"/>
        </a:p>
      </dgm:t>
      <dgm:extLst>
        <a:ext uri="{E40237B7-FDA0-4F09-8148-C483321AD2D9}">
          <dgm14:cNvPr xmlns:dgm14="http://schemas.microsoft.com/office/drawing/2010/diagram" id="0" name="" descr="Kết quả hình ảnh cho hình ảnh tranh truyện gấu con bị đau răng"/>
        </a:ext>
      </dgm:extLst>
    </dgm:pt>
    <dgm:pt modelId="{C5745E20-B4F2-43E8-84A0-972CFA926C55}" type="pres">
      <dgm:prSet presAssocID="{BE4C3C0A-DE84-4E48-A2AF-764CB4BADCBA}" presName="Name0" presStyleCnt="0">
        <dgm:presLayoutVars>
          <dgm:chMax val="7"/>
          <dgm:chPref val="7"/>
          <dgm:dir/>
        </dgm:presLayoutVars>
      </dgm:prSet>
      <dgm:spPr/>
    </dgm:pt>
    <dgm:pt modelId="{C6BD0FFF-7921-407F-B468-B012D20DBF00}" type="pres">
      <dgm:prSet presAssocID="{BE4C3C0A-DE84-4E48-A2AF-764CB4BADCBA}" presName="Name1" presStyleCnt="0"/>
      <dgm:spPr/>
    </dgm:pt>
    <dgm:pt modelId="{E15BCE8F-E2DE-4EA1-96CA-BB67A7192FDC}" type="pres">
      <dgm:prSet presAssocID="{85C2E0D6-9A00-4AE4-9849-4799752026AD}" presName="picture_1" presStyleCnt="0"/>
      <dgm:spPr/>
    </dgm:pt>
    <dgm:pt modelId="{ABDCF98D-A362-4B4A-936F-1BEB938D504A}" type="pres">
      <dgm:prSet presAssocID="{85C2E0D6-9A00-4AE4-9849-4799752026AD}" presName="pictureRepeatNode" presStyleLbl="alignImgPlace1" presStyleIdx="0" presStyleCnt="1" custScaleX="200000" custScaleY="177170" custLinFactNeighborX="3418" custLinFactNeighborY="21326"/>
      <dgm:spPr>
        <a:prstGeom prst="ellipse">
          <a:avLst/>
        </a:prstGeom>
      </dgm:spPr>
      <dgm:t>
        <a:bodyPr/>
        <a:lstStyle/>
        <a:p>
          <a:endParaRPr lang="vi-VN"/>
        </a:p>
      </dgm:t>
    </dgm:pt>
    <dgm:pt modelId="{3DE098CF-87ED-45AA-8E80-C0494F0F9FC1}" type="pres">
      <dgm:prSet presAssocID="{40C92ED7-7CAE-4426-BA44-2C62A304DDA4}" presName="text_1" presStyleLbl="node1" presStyleIdx="0" presStyleCnt="0">
        <dgm:presLayoutVars>
          <dgm:bulletEnabled val="1"/>
        </dgm:presLayoutVars>
      </dgm:prSet>
      <dgm:spPr/>
      <dgm:t>
        <a:bodyPr/>
        <a:lstStyle/>
        <a:p>
          <a:endParaRPr lang="vi-VN"/>
        </a:p>
      </dgm:t>
    </dgm:pt>
  </dgm:ptLst>
  <dgm:cxnLst>
    <dgm:cxn modelId="{5AF90502-289C-488B-9CEA-8853458037A8}" srcId="{BE4C3C0A-DE84-4E48-A2AF-764CB4BADCBA}" destId="{40C92ED7-7CAE-4426-BA44-2C62A304DDA4}" srcOrd="0" destOrd="0" parTransId="{37589D73-215F-45B5-B0AA-9FBF226F1F0D}" sibTransId="{85C2E0D6-9A00-4AE4-9849-4799752026AD}"/>
    <dgm:cxn modelId="{3A8C463E-20D9-44F8-A5F7-C22127A1EC4A}" type="presOf" srcId="{40C92ED7-7CAE-4426-BA44-2C62A304DDA4}" destId="{3DE098CF-87ED-45AA-8E80-C0494F0F9FC1}" srcOrd="0" destOrd="0" presId="urn:microsoft.com/office/officeart/2008/layout/CircularPictureCallout"/>
    <dgm:cxn modelId="{EA3149F7-E2E4-4F58-814C-15DDA47BBFAD}" type="presOf" srcId="{BE4C3C0A-DE84-4E48-A2AF-764CB4BADCBA}" destId="{C5745E20-B4F2-43E8-84A0-972CFA926C55}" srcOrd="0" destOrd="0" presId="urn:microsoft.com/office/officeart/2008/layout/CircularPictureCallout"/>
    <dgm:cxn modelId="{B32C99C5-4D2E-4A46-947F-CCA790566C7D}" type="presOf" srcId="{85C2E0D6-9A00-4AE4-9849-4799752026AD}" destId="{ABDCF98D-A362-4B4A-936F-1BEB938D504A}" srcOrd="0" destOrd="0" presId="urn:microsoft.com/office/officeart/2008/layout/CircularPictureCallout"/>
    <dgm:cxn modelId="{231D2F2A-ABEC-434B-8C8F-7187E17CB267}" type="presParOf" srcId="{C5745E20-B4F2-43E8-84A0-972CFA926C55}" destId="{C6BD0FFF-7921-407F-B468-B012D20DBF00}" srcOrd="0" destOrd="0" presId="urn:microsoft.com/office/officeart/2008/layout/CircularPictureCallout"/>
    <dgm:cxn modelId="{315E1D69-76FF-4C18-90FB-A0A270E397AB}" type="presParOf" srcId="{C6BD0FFF-7921-407F-B468-B012D20DBF00}" destId="{E15BCE8F-E2DE-4EA1-96CA-BB67A7192FDC}" srcOrd="0" destOrd="0" presId="urn:microsoft.com/office/officeart/2008/layout/CircularPictureCallout"/>
    <dgm:cxn modelId="{960C9BF5-9CA4-45B7-B170-7EC547EEFE66}" type="presParOf" srcId="{E15BCE8F-E2DE-4EA1-96CA-BB67A7192FDC}" destId="{ABDCF98D-A362-4B4A-936F-1BEB938D504A}" srcOrd="0" destOrd="0" presId="urn:microsoft.com/office/officeart/2008/layout/CircularPictureCallout"/>
    <dgm:cxn modelId="{B83853B7-DCE5-41E4-AACA-6E2BAED882E7}" type="presParOf" srcId="{C6BD0FFF-7921-407F-B468-B012D20DBF00}" destId="{3DE098CF-87ED-45AA-8E80-C0494F0F9FC1}"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CF98D-A362-4B4A-936F-1BEB938D504A}">
      <dsp:nvSpPr>
        <dsp:cNvPr id="0" name=""/>
        <dsp:cNvSpPr/>
      </dsp:nvSpPr>
      <dsp:spPr>
        <a:xfrm>
          <a:off x="0" y="381004"/>
          <a:ext cx="4645025" cy="41147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E098CF-87ED-45AA-8E80-C0494F0F9FC1}">
      <dsp:nvSpPr>
        <dsp:cNvPr id="0" name=""/>
        <dsp:cNvSpPr/>
      </dsp:nvSpPr>
      <dsp:spPr>
        <a:xfrm>
          <a:off x="1579308" y="2319897"/>
          <a:ext cx="1486408" cy="76642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266950">
            <a:lnSpc>
              <a:spcPct val="90000"/>
            </a:lnSpc>
            <a:spcBef>
              <a:spcPct val="0"/>
            </a:spcBef>
            <a:spcAft>
              <a:spcPct val="35000"/>
            </a:spcAft>
          </a:pPr>
          <a:endParaRPr lang="vi-VN" sz="5100" kern="1200"/>
        </a:p>
      </dsp:txBody>
      <dsp:txXfrm>
        <a:off x="1579308" y="2319897"/>
        <a:ext cx="1486408" cy="76642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4B3604C-A060-46DA-896A-C47138B67750}" type="slidenum">
              <a:rPr lang="en-US"/>
              <a:pPr>
                <a:defRPr/>
              </a:pPr>
              <a:t>‹#›</a:t>
            </a:fld>
            <a:endParaRPr lang="en-US"/>
          </a:p>
        </p:txBody>
      </p:sp>
    </p:spTree>
    <p:extLst>
      <p:ext uri="{BB962C8B-B14F-4D97-AF65-F5344CB8AC3E}">
        <p14:creationId xmlns:p14="http://schemas.microsoft.com/office/powerpoint/2010/main" val="3367131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F69954-3555-4C14-AAAA-FF87782FB1AA}" type="slidenum">
              <a:rPr lang="en-US" smtClean="0"/>
              <a:pPr eaLnBrk="1" hangingPunct="1"/>
              <a:t>24</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B0CC13-7AF8-444F-8BAC-A07FA30477A8}" type="slidenum">
              <a:rPr lang="en-US"/>
              <a:pPr>
                <a:defRPr/>
              </a:pPr>
              <a:t>‹#›</a:t>
            </a:fld>
            <a:endParaRPr lang="en-US"/>
          </a:p>
        </p:txBody>
      </p:sp>
    </p:spTree>
    <p:extLst>
      <p:ext uri="{BB962C8B-B14F-4D97-AF65-F5344CB8AC3E}">
        <p14:creationId xmlns:p14="http://schemas.microsoft.com/office/powerpoint/2010/main" val="183948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E24090-C858-48A4-A30A-71499F4555A7}" type="slidenum">
              <a:rPr lang="en-US"/>
              <a:pPr>
                <a:defRPr/>
              </a:pPr>
              <a:t>‹#›</a:t>
            </a:fld>
            <a:endParaRPr lang="en-US"/>
          </a:p>
        </p:txBody>
      </p:sp>
    </p:spTree>
    <p:extLst>
      <p:ext uri="{BB962C8B-B14F-4D97-AF65-F5344CB8AC3E}">
        <p14:creationId xmlns:p14="http://schemas.microsoft.com/office/powerpoint/2010/main" val="856772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766197-C0AD-422D-A5B3-CDAE4C3CDCF3}" type="slidenum">
              <a:rPr lang="en-US"/>
              <a:pPr>
                <a:defRPr/>
              </a:pPr>
              <a:t>‹#›</a:t>
            </a:fld>
            <a:endParaRPr lang="en-US"/>
          </a:p>
        </p:txBody>
      </p:sp>
    </p:spTree>
    <p:extLst>
      <p:ext uri="{BB962C8B-B14F-4D97-AF65-F5344CB8AC3E}">
        <p14:creationId xmlns:p14="http://schemas.microsoft.com/office/powerpoint/2010/main" val="105467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0B84E7-3D12-4958-B041-8D76F8E670B5}" type="slidenum">
              <a:rPr lang="en-US"/>
              <a:pPr>
                <a:defRPr/>
              </a:pPr>
              <a:t>‹#›</a:t>
            </a:fld>
            <a:endParaRPr lang="en-US"/>
          </a:p>
        </p:txBody>
      </p:sp>
    </p:spTree>
    <p:extLst>
      <p:ext uri="{BB962C8B-B14F-4D97-AF65-F5344CB8AC3E}">
        <p14:creationId xmlns:p14="http://schemas.microsoft.com/office/powerpoint/2010/main" val="6968072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AA8BF3-D7D7-4190-9951-C0767E7A1680}" type="slidenum">
              <a:rPr lang="en-US"/>
              <a:pPr>
                <a:defRPr/>
              </a:pPr>
              <a:t>‹#›</a:t>
            </a:fld>
            <a:endParaRPr lang="en-US"/>
          </a:p>
        </p:txBody>
      </p:sp>
    </p:spTree>
    <p:extLst>
      <p:ext uri="{BB962C8B-B14F-4D97-AF65-F5344CB8AC3E}">
        <p14:creationId xmlns:p14="http://schemas.microsoft.com/office/powerpoint/2010/main" val="376807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C26934-8499-4CC1-9A0D-7B69EF20A8D3}" type="slidenum">
              <a:rPr lang="en-US"/>
              <a:pPr>
                <a:defRPr/>
              </a:pPr>
              <a:t>‹#›</a:t>
            </a:fld>
            <a:endParaRPr lang="en-US"/>
          </a:p>
        </p:txBody>
      </p:sp>
    </p:spTree>
    <p:extLst>
      <p:ext uri="{BB962C8B-B14F-4D97-AF65-F5344CB8AC3E}">
        <p14:creationId xmlns:p14="http://schemas.microsoft.com/office/powerpoint/2010/main" val="398890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A8E767-F90D-4DA2-8DB3-2D522D607BB8}" type="slidenum">
              <a:rPr lang="en-US"/>
              <a:pPr>
                <a:defRPr/>
              </a:pPr>
              <a:t>‹#›</a:t>
            </a:fld>
            <a:endParaRPr lang="en-US"/>
          </a:p>
        </p:txBody>
      </p:sp>
    </p:spTree>
    <p:extLst>
      <p:ext uri="{BB962C8B-B14F-4D97-AF65-F5344CB8AC3E}">
        <p14:creationId xmlns:p14="http://schemas.microsoft.com/office/powerpoint/2010/main" val="193461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1746E5-D6B9-4A6C-A5F2-3EF848EB5CDF}" type="slidenum">
              <a:rPr lang="en-US"/>
              <a:pPr>
                <a:defRPr/>
              </a:pPr>
              <a:t>‹#›</a:t>
            </a:fld>
            <a:endParaRPr lang="en-US"/>
          </a:p>
        </p:txBody>
      </p:sp>
    </p:spTree>
    <p:extLst>
      <p:ext uri="{BB962C8B-B14F-4D97-AF65-F5344CB8AC3E}">
        <p14:creationId xmlns:p14="http://schemas.microsoft.com/office/powerpoint/2010/main" val="1241812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30426C-D989-4D31-88E3-73FA33AAD736}" type="slidenum">
              <a:rPr lang="en-US"/>
              <a:pPr>
                <a:defRPr/>
              </a:pPr>
              <a:t>‹#›</a:t>
            </a:fld>
            <a:endParaRPr lang="en-US"/>
          </a:p>
        </p:txBody>
      </p:sp>
    </p:spTree>
    <p:extLst>
      <p:ext uri="{BB962C8B-B14F-4D97-AF65-F5344CB8AC3E}">
        <p14:creationId xmlns:p14="http://schemas.microsoft.com/office/powerpoint/2010/main" val="1760905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D67D51-F24E-45AE-9A4B-9E1A72FF7184}" type="slidenum">
              <a:rPr lang="en-US"/>
              <a:pPr>
                <a:defRPr/>
              </a:pPr>
              <a:t>‹#›</a:t>
            </a:fld>
            <a:endParaRPr lang="en-US"/>
          </a:p>
        </p:txBody>
      </p:sp>
    </p:spTree>
    <p:extLst>
      <p:ext uri="{BB962C8B-B14F-4D97-AF65-F5344CB8AC3E}">
        <p14:creationId xmlns:p14="http://schemas.microsoft.com/office/powerpoint/2010/main" val="247205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030EC5-AB0A-4F4E-A2B1-936973677A40}" type="slidenum">
              <a:rPr lang="en-US"/>
              <a:pPr>
                <a:defRPr/>
              </a:pPr>
              <a:t>‹#›</a:t>
            </a:fld>
            <a:endParaRPr lang="en-US"/>
          </a:p>
        </p:txBody>
      </p:sp>
    </p:spTree>
    <p:extLst>
      <p:ext uri="{BB962C8B-B14F-4D97-AF65-F5344CB8AC3E}">
        <p14:creationId xmlns:p14="http://schemas.microsoft.com/office/powerpoint/2010/main" val="334756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064AD97-B73C-4FF7-83C5-6218704AF6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5.png"/><Relationship Id="rId3" Type="http://schemas.openxmlformats.org/officeDocument/2006/relationships/tags" Target="../tags/tag31.xml"/><Relationship Id="rId7" Type="http://schemas.openxmlformats.org/officeDocument/2006/relationships/image" Target="../media/image32.jpeg"/><Relationship Id="rId12" Type="http://schemas.openxmlformats.org/officeDocument/2006/relationships/image" Target="../media/image28.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7.xml"/><Relationship Id="rId11" Type="http://schemas.openxmlformats.org/officeDocument/2006/relationships/image" Target="../media/image35.jpeg"/><Relationship Id="rId5" Type="http://schemas.openxmlformats.org/officeDocument/2006/relationships/tags" Target="../tags/tag33.xml"/><Relationship Id="rId10" Type="http://schemas.openxmlformats.org/officeDocument/2006/relationships/image" Target="../media/image34.jpeg"/><Relationship Id="rId4" Type="http://schemas.openxmlformats.org/officeDocument/2006/relationships/tags" Target="../tags/tag32.xml"/><Relationship Id="rId9" Type="http://schemas.openxmlformats.org/officeDocument/2006/relationships/image" Target="../media/image33.jpeg"/><Relationship Id="rId14" Type="http://schemas.openxmlformats.org/officeDocument/2006/relationships/image" Target="../media/image11.gif"/></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7.jpeg"/><Relationship Id="rId5" Type="http://schemas.openxmlformats.org/officeDocument/2006/relationships/image" Target="../media/image12.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38.xm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44.gif"/><Relationship Id="rId7" Type="http://schemas.openxmlformats.org/officeDocument/2006/relationships/image" Target="../media/image47.gif"/><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41.gif"/><Relationship Id="rId11" Type="http://schemas.openxmlformats.org/officeDocument/2006/relationships/image" Target="../media/image49.gif"/><Relationship Id="rId5" Type="http://schemas.openxmlformats.org/officeDocument/2006/relationships/image" Target="../media/image46.gif"/><Relationship Id="rId10" Type="http://schemas.openxmlformats.org/officeDocument/2006/relationships/image" Target="../media/image48.gif"/><Relationship Id="rId4" Type="http://schemas.openxmlformats.org/officeDocument/2006/relationships/image" Target="../media/image45.gif"/><Relationship Id="rId9" Type="http://schemas.openxmlformats.org/officeDocument/2006/relationships/image" Target="../media/image11.gif"/></Relationships>
</file>

<file path=ppt/slides/_rels/slide2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tags" Target="../tags/tag47.xml"/><Relationship Id="rId7" Type="http://schemas.openxmlformats.org/officeDocument/2006/relationships/image" Target="../media/image51.gi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50.png"/><Relationship Id="rId11" Type="http://schemas.openxmlformats.org/officeDocument/2006/relationships/image" Target="../media/image54.gif"/><Relationship Id="rId5" Type="http://schemas.openxmlformats.org/officeDocument/2006/relationships/notesSlide" Target="../notesSlides/notesSlide1.xml"/><Relationship Id="rId10" Type="http://schemas.openxmlformats.org/officeDocument/2006/relationships/image" Target="../media/image53.jpeg"/><Relationship Id="rId4" Type="http://schemas.openxmlformats.org/officeDocument/2006/relationships/slideLayout" Target="../slideLayouts/slideLayout2.xml"/><Relationship Id="rId9" Type="http://schemas.openxmlformats.org/officeDocument/2006/relationships/hyperlink" Target="giao%20an%20du%20thi%20giao%20vien%20gioi.do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5.xml"/><Relationship Id="rId7" Type="http://schemas.openxmlformats.org/officeDocument/2006/relationships/image" Target="../media/image9.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8.xml"/><Relationship Id="rId7" Type="http://schemas.openxmlformats.org/officeDocument/2006/relationships/image" Target="../media/image14.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3.jpe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25.jpeg"/><Relationship Id="rId5" Type="http://schemas.openxmlformats.org/officeDocument/2006/relationships/tags" Target="../tags/tag17.xml"/><Relationship Id="rId10" Type="http://schemas.openxmlformats.org/officeDocument/2006/relationships/image" Target="../media/image24.jpeg"/><Relationship Id="rId4" Type="http://schemas.openxmlformats.org/officeDocument/2006/relationships/tags" Target="../tags/tag16.xml"/><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23.xml"/><Relationship Id="rId7"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80" name="WordArt 36"/>
          <p:cNvSpPr>
            <a:spLocks noChangeArrowheads="1" noChangeShapeType="1" noTextEdit="1"/>
          </p:cNvSpPr>
          <p:nvPr/>
        </p:nvSpPr>
        <p:spPr bwMode="auto">
          <a:xfrm>
            <a:off x="2066492" y="457201"/>
            <a:ext cx="5038725" cy="685800"/>
          </a:xfrm>
          <a:prstGeom prst="rect">
            <a:avLst/>
          </a:prstGeom>
        </p:spPr>
        <p:txBody>
          <a:bodyPr wrap="none" fromWordArt="1">
            <a:prstTxWarp prst="textPlain">
              <a:avLst>
                <a:gd name="adj" fmla="val 50000"/>
              </a:avLst>
            </a:prstTxWarp>
          </a:bodyPr>
          <a:lstStyle/>
          <a:p>
            <a:pPr algn="ctr"/>
            <a:r>
              <a:rPr lang="vi-VN" sz="2400" kern="10" dirty="0">
                <a:ln w="9525">
                  <a:solidFill>
                    <a:srgbClr val="FF00FF"/>
                  </a:solidFill>
                  <a:round/>
                  <a:headEnd/>
                  <a:tailEnd/>
                </a:ln>
                <a:solidFill>
                  <a:srgbClr val="9900FF">
                    <a:alpha val="98822"/>
                  </a:srgbClr>
                </a:solidFill>
                <a:effectLst>
                  <a:outerShdw dist="35921" dir="2700000" algn="ctr" rotWithShape="0">
                    <a:srgbClr val="C0C0C0">
                      <a:alpha val="79999"/>
                    </a:srgbClr>
                  </a:outerShdw>
                </a:effectLst>
                <a:latin typeface="Times New Roman"/>
                <a:cs typeface="Times New Roman"/>
              </a:rPr>
              <a:t>PHÒNG GIÁO DỤC </a:t>
            </a:r>
            <a:r>
              <a:rPr lang="en-US" sz="2400" kern="10" dirty="0" smtClean="0">
                <a:ln w="9525">
                  <a:solidFill>
                    <a:srgbClr val="FF00FF"/>
                  </a:solidFill>
                  <a:round/>
                  <a:headEnd/>
                  <a:tailEnd/>
                </a:ln>
                <a:solidFill>
                  <a:srgbClr val="9900FF">
                    <a:alpha val="98822"/>
                  </a:srgbClr>
                </a:solidFill>
                <a:effectLst>
                  <a:outerShdw dist="35921" dir="2700000" algn="ctr" rotWithShape="0">
                    <a:srgbClr val="C0C0C0">
                      <a:alpha val="79999"/>
                    </a:srgbClr>
                  </a:outerShdw>
                </a:effectLst>
                <a:latin typeface="Times New Roman"/>
                <a:cs typeface="Times New Roman"/>
              </a:rPr>
              <a:t>HUYỆN GIA LÂM</a:t>
            </a:r>
            <a:endParaRPr lang="vi-VN" sz="2400" kern="10" dirty="0">
              <a:ln w="9525">
                <a:solidFill>
                  <a:srgbClr val="FF00FF"/>
                </a:solidFill>
                <a:round/>
                <a:headEnd/>
                <a:tailEnd/>
              </a:ln>
              <a:solidFill>
                <a:srgbClr val="9900FF">
                  <a:alpha val="98822"/>
                </a:srgbClr>
              </a:solidFill>
              <a:effectLst>
                <a:outerShdw dist="35921" dir="2700000" algn="ctr" rotWithShape="0">
                  <a:srgbClr val="C0C0C0">
                    <a:alpha val="79999"/>
                  </a:srgbClr>
                </a:outerShdw>
              </a:effectLst>
              <a:latin typeface="Times New Roman"/>
              <a:cs typeface="Times New Roman"/>
            </a:endParaRPr>
          </a:p>
          <a:p>
            <a:pPr algn="ctr"/>
            <a:r>
              <a:rPr lang="vi-VN" sz="2400" kern="10" dirty="0">
                <a:ln w="9525">
                  <a:solidFill>
                    <a:srgbClr val="FF00FF"/>
                  </a:solidFill>
                  <a:round/>
                  <a:headEnd/>
                  <a:tailEnd/>
                </a:ln>
                <a:solidFill>
                  <a:srgbClr val="9900FF">
                    <a:alpha val="98822"/>
                  </a:srgbClr>
                </a:solidFill>
                <a:effectLst>
                  <a:outerShdw dist="35921" dir="2700000" algn="ctr" rotWithShape="0">
                    <a:srgbClr val="C0C0C0">
                      <a:alpha val="79999"/>
                    </a:srgbClr>
                  </a:outerShdw>
                </a:effectLst>
                <a:latin typeface="Times New Roman"/>
                <a:cs typeface="Times New Roman"/>
              </a:rPr>
              <a:t>TRƯỜNG MẦM NON </a:t>
            </a:r>
            <a:r>
              <a:rPr lang="en-US" sz="2400" kern="10" dirty="0" smtClean="0">
                <a:ln w="9525">
                  <a:solidFill>
                    <a:srgbClr val="FF00FF"/>
                  </a:solidFill>
                  <a:round/>
                  <a:headEnd/>
                  <a:tailEnd/>
                </a:ln>
                <a:solidFill>
                  <a:srgbClr val="9900FF">
                    <a:alpha val="98822"/>
                  </a:srgbClr>
                </a:solidFill>
                <a:effectLst>
                  <a:outerShdw dist="35921" dir="2700000" algn="ctr" rotWithShape="0">
                    <a:srgbClr val="C0C0C0">
                      <a:alpha val="79999"/>
                    </a:srgbClr>
                  </a:outerShdw>
                </a:effectLst>
                <a:latin typeface="Times New Roman"/>
                <a:cs typeface="Times New Roman"/>
              </a:rPr>
              <a:t>HOA SỮA</a:t>
            </a:r>
            <a:endParaRPr lang="vi-VN" sz="2400" kern="10" dirty="0">
              <a:ln w="9525">
                <a:solidFill>
                  <a:srgbClr val="FF00FF"/>
                </a:solidFill>
                <a:round/>
                <a:headEnd/>
                <a:tailEnd/>
              </a:ln>
              <a:solidFill>
                <a:srgbClr val="9900FF">
                  <a:alpha val="98822"/>
                </a:srgbClr>
              </a:solidFill>
              <a:effectLst>
                <a:outerShdw dist="35921" dir="2700000" algn="ctr" rotWithShape="0">
                  <a:srgbClr val="C0C0C0">
                    <a:alpha val="79999"/>
                  </a:srgbClr>
                </a:outerShdw>
              </a:effectLst>
              <a:latin typeface="Times New Roman"/>
              <a:cs typeface="Times New Roman"/>
            </a:endParaRPr>
          </a:p>
        </p:txBody>
      </p:sp>
      <p:sp>
        <p:nvSpPr>
          <p:cNvPr id="9220" name="Text Box 39"/>
          <p:cNvSpPr txBox="1">
            <a:spLocks noChangeArrowheads="1"/>
          </p:cNvSpPr>
          <p:nvPr/>
        </p:nvSpPr>
        <p:spPr bwMode="auto">
          <a:xfrm>
            <a:off x="800100" y="1600203"/>
            <a:ext cx="76581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err="1">
                <a:solidFill>
                  <a:srgbClr val="FF0000"/>
                </a:solidFill>
                <a:cs typeface="Arial" charset="0"/>
              </a:rPr>
              <a:t>Giáo</a:t>
            </a:r>
            <a:r>
              <a:rPr lang="en-US" sz="3200" b="1" dirty="0">
                <a:solidFill>
                  <a:srgbClr val="FF0000"/>
                </a:solidFill>
                <a:cs typeface="Arial" charset="0"/>
              </a:rPr>
              <a:t> </a:t>
            </a:r>
            <a:r>
              <a:rPr lang="en-US" sz="3200" b="1" dirty="0" err="1">
                <a:solidFill>
                  <a:srgbClr val="FF0000"/>
                </a:solidFill>
                <a:cs typeface="Arial" charset="0"/>
              </a:rPr>
              <a:t>án</a:t>
            </a:r>
            <a:r>
              <a:rPr lang="en-US" sz="3200" b="1" dirty="0">
                <a:solidFill>
                  <a:srgbClr val="FF0000"/>
                </a:solidFill>
                <a:cs typeface="Arial" charset="0"/>
              </a:rPr>
              <a:t>: </a:t>
            </a:r>
            <a:r>
              <a:rPr lang="en-US" sz="3200" b="1" dirty="0" err="1">
                <a:solidFill>
                  <a:srgbClr val="FF0000"/>
                </a:solidFill>
                <a:cs typeface="Arial" charset="0"/>
              </a:rPr>
              <a:t>Làm</a:t>
            </a:r>
            <a:r>
              <a:rPr lang="en-US" sz="3200" b="1" dirty="0">
                <a:solidFill>
                  <a:srgbClr val="FF0000"/>
                </a:solidFill>
                <a:cs typeface="Arial" charset="0"/>
              </a:rPr>
              <a:t> </a:t>
            </a:r>
            <a:r>
              <a:rPr lang="en-US" sz="3200" b="1" dirty="0" err="1">
                <a:solidFill>
                  <a:srgbClr val="FF0000"/>
                </a:solidFill>
                <a:cs typeface="Arial" charset="0"/>
              </a:rPr>
              <a:t>quen</a:t>
            </a:r>
            <a:r>
              <a:rPr lang="en-US" sz="3200" b="1" dirty="0">
                <a:solidFill>
                  <a:srgbClr val="FF0000"/>
                </a:solidFill>
                <a:cs typeface="Arial" charset="0"/>
              </a:rPr>
              <a:t> </a:t>
            </a:r>
            <a:r>
              <a:rPr lang="en-US" sz="3200" b="1" dirty="0" err="1">
                <a:solidFill>
                  <a:srgbClr val="FF0000"/>
                </a:solidFill>
                <a:cs typeface="Arial" charset="0"/>
              </a:rPr>
              <a:t>Văn</a:t>
            </a:r>
            <a:r>
              <a:rPr lang="en-US" sz="3200" b="1" dirty="0">
                <a:solidFill>
                  <a:srgbClr val="FF0000"/>
                </a:solidFill>
                <a:cs typeface="Arial" charset="0"/>
              </a:rPr>
              <a:t> </a:t>
            </a:r>
            <a:r>
              <a:rPr lang="en-US" sz="3200" b="1" dirty="0" err="1">
                <a:solidFill>
                  <a:srgbClr val="FF0000"/>
                </a:solidFill>
                <a:cs typeface="Arial" charset="0"/>
              </a:rPr>
              <a:t>học</a:t>
            </a:r>
            <a:endParaRPr lang="en-US" sz="3200" b="1" dirty="0">
              <a:solidFill>
                <a:srgbClr val="FF0000"/>
              </a:solidFill>
              <a:cs typeface="Arial" charset="0"/>
            </a:endParaRPr>
          </a:p>
          <a:p>
            <a:pPr algn="ctr" eaLnBrk="1" hangingPunct="1">
              <a:spcBef>
                <a:spcPct val="50000"/>
              </a:spcBef>
            </a:pPr>
            <a:r>
              <a:rPr lang="en-US" sz="2000" b="1" dirty="0" err="1">
                <a:solidFill>
                  <a:srgbClr val="FF6600"/>
                </a:solidFill>
                <a:cs typeface="Arial" charset="0"/>
              </a:rPr>
              <a:t>Chủ</a:t>
            </a:r>
            <a:r>
              <a:rPr lang="en-US" sz="2000" b="1" dirty="0">
                <a:solidFill>
                  <a:srgbClr val="FF6600"/>
                </a:solidFill>
                <a:cs typeface="Arial" charset="0"/>
              </a:rPr>
              <a:t> </a:t>
            </a:r>
            <a:r>
              <a:rPr lang="en-US" sz="2000" b="1" dirty="0" err="1">
                <a:solidFill>
                  <a:srgbClr val="FF6600"/>
                </a:solidFill>
                <a:cs typeface="Arial" charset="0"/>
              </a:rPr>
              <a:t>đề</a:t>
            </a:r>
            <a:r>
              <a:rPr lang="en-US" sz="2000" b="1" dirty="0">
                <a:solidFill>
                  <a:srgbClr val="FF6600"/>
                </a:solidFill>
                <a:cs typeface="Arial" charset="0"/>
              </a:rPr>
              <a:t> : </a:t>
            </a:r>
            <a:r>
              <a:rPr lang="en-US" sz="2000" b="1" dirty="0" err="1">
                <a:solidFill>
                  <a:srgbClr val="FF6600"/>
                </a:solidFill>
                <a:cs typeface="Arial" charset="0"/>
              </a:rPr>
              <a:t>Bản</a:t>
            </a:r>
            <a:r>
              <a:rPr lang="en-US" sz="2000" b="1" dirty="0">
                <a:solidFill>
                  <a:srgbClr val="FF6600"/>
                </a:solidFill>
                <a:cs typeface="Arial" charset="0"/>
              </a:rPr>
              <a:t> </a:t>
            </a:r>
            <a:r>
              <a:rPr lang="en-US" sz="2000" b="1" dirty="0" err="1">
                <a:solidFill>
                  <a:srgbClr val="FF6600"/>
                </a:solidFill>
                <a:cs typeface="Arial" charset="0"/>
              </a:rPr>
              <a:t>thân</a:t>
            </a:r>
            <a:endParaRPr lang="en-US" sz="2000" b="1" dirty="0">
              <a:solidFill>
                <a:srgbClr val="FF6600"/>
              </a:solidFill>
              <a:cs typeface="Arial" charset="0"/>
            </a:endParaRPr>
          </a:p>
          <a:p>
            <a:pPr algn="ctr" eaLnBrk="1" hangingPunct="1">
              <a:spcBef>
                <a:spcPct val="50000"/>
              </a:spcBef>
            </a:pPr>
            <a:r>
              <a:rPr lang="en-US" sz="2000" b="1" dirty="0" err="1">
                <a:solidFill>
                  <a:srgbClr val="FF6600"/>
                </a:solidFill>
                <a:cs typeface="Arial" charset="0"/>
              </a:rPr>
              <a:t>Đề</a:t>
            </a:r>
            <a:r>
              <a:rPr lang="en-US" sz="2000" b="1" dirty="0">
                <a:solidFill>
                  <a:srgbClr val="FF6600"/>
                </a:solidFill>
                <a:cs typeface="Arial" charset="0"/>
              </a:rPr>
              <a:t> </a:t>
            </a:r>
            <a:r>
              <a:rPr lang="en-US" sz="2000" b="1" dirty="0" err="1">
                <a:solidFill>
                  <a:srgbClr val="FF6600"/>
                </a:solidFill>
                <a:cs typeface="Arial" charset="0"/>
              </a:rPr>
              <a:t>tài</a:t>
            </a:r>
            <a:r>
              <a:rPr lang="en-US" sz="2000" b="1" dirty="0">
                <a:solidFill>
                  <a:srgbClr val="FF6600"/>
                </a:solidFill>
                <a:cs typeface="Arial" charset="0"/>
              </a:rPr>
              <a:t>: </a:t>
            </a:r>
            <a:r>
              <a:rPr lang="en-US" sz="2000" b="1" dirty="0" err="1">
                <a:solidFill>
                  <a:srgbClr val="FF6600"/>
                </a:solidFill>
                <a:cs typeface="Arial" charset="0"/>
              </a:rPr>
              <a:t>Truyện</a:t>
            </a:r>
            <a:r>
              <a:rPr lang="en-US" sz="2000" b="1" dirty="0">
                <a:solidFill>
                  <a:srgbClr val="FF6600"/>
                </a:solidFill>
                <a:cs typeface="Arial" charset="0"/>
              </a:rPr>
              <a:t> “ </a:t>
            </a:r>
            <a:r>
              <a:rPr lang="en-US" sz="2000" b="1" dirty="0" err="1">
                <a:solidFill>
                  <a:srgbClr val="FF6600"/>
                </a:solidFill>
                <a:cs typeface="Arial" charset="0"/>
              </a:rPr>
              <a:t>Gấu</a:t>
            </a:r>
            <a:r>
              <a:rPr lang="en-US" sz="2000" b="1" dirty="0">
                <a:solidFill>
                  <a:srgbClr val="FF6600"/>
                </a:solidFill>
                <a:cs typeface="Arial" charset="0"/>
              </a:rPr>
              <a:t> con </a:t>
            </a:r>
            <a:r>
              <a:rPr lang="en-US" sz="2000" b="1" dirty="0" err="1">
                <a:solidFill>
                  <a:srgbClr val="FF6600"/>
                </a:solidFill>
                <a:cs typeface="Arial" charset="0"/>
              </a:rPr>
              <a:t>bị</a:t>
            </a:r>
            <a:r>
              <a:rPr lang="en-US" sz="2000" b="1" dirty="0">
                <a:solidFill>
                  <a:srgbClr val="FF6600"/>
                </a:solidFill>
                <a:cs typeface="Arial" charset="0"/>
              </a:rPr>
              <a:t> </a:t>
            </a:r>
            <a:r>
              <a:rPr lang="en-US" sz="2000" b="1" dirty="0" err="1" smtClean="0">
                <a:solidFill>
                  <a:srgbClr val="FF6600"/>
                </a:solidFill>
                <a:cs typeface="Arial" charset="0"/>
              </a:rPr>
              <a:t>sâu</a:t>
            </a:r>
            <a:r>
              <a:rPr lang="en-US" sz="2000" b="1" dirty="0" smtClean="0">
                <a:solidFill>
                  <a:srgbClr val="FF6600"/>
                </a:solidFill>
                <a:cs typeface="Arial" charset="0"/>
              </a:rPr>
              <a:t> </a:t>
            </a:r>
            <a:r>
              <a:rPr lang="en-US" sz="2000" b="1" dirty="0" err="1">
                <a:solidFill>
                  <a:srgbClr val="FF6600"/>
                </a:solidFill>
                <a:cs typeface="Arial" charset="0"/>
              </a:rPr>
              <a:t>răng</a:t>
            </a:r>
            <a:r>
              <a:rPr lang="en-US" sz="2000" b="1" dirty="0">
                <a:solidFill>
                  <a:srgbClr val="FF6600"/>
                </a:solidFill>
                <a:cs typeface="Arial" charset="0"/>
              </a:rPr>
              <a:t>”</a:t>
            </a:r>
          </a:p>
          <a:p>
            <a:pPr algn="ctr" eaLnBrk="1" hangingPunct="1">
              <a:spcBef>
                <a:spcPct val="50000"/>
              </a:spcBef>
            </a:pPr>
            <a:r>
              <a:rPr lang="en-US" sz="2000" b="1" dirty="0" err="1" smtClean="0">
                <a:solidFill>
                  <a:srgbClr val="FF6600"/>
                </a:solidFill>
                <a:cs typeface="Arial" charset="0"/>
              </a:rPr>
              <a:t>Thời</a:t>
            </a:r>
            <a:r>
              <a:rPr lang="en-US" sz="2000" b="1" dirty="0" smtClean="0">
                <a:solidFill>
                  <a:srgbClr val="FF6600"/>
                </a:solidFill>
                <a:cs typeface="Arial" charset="0"/>
              </a:rPr>
              <a:t> </a:t>
            </a:r>
            <a:r>
              <a:rPr lang="en-US" sz="2000" b="1" dirty="0" err="1">
                <a:solidFill>
                  <a:srgbClr val="FF6600"/>
                </a:solidFill>
                <a:cs typeface="Arial" charset="0"/>
              </a:rPr>
              <a:t>gian</a:t>
            </a:r>
            <a:r>
              <a:rPr lang="en-US" sz="2000" b="1" dirty="0">
                <a:solidFill>
                  <a:srgbClr val="FF6600"/>
                </a:solidFill>
                <a:cs typeface="Arial" charset="0"/>
              </a:rPr>
              <a:t>: </a:t>
            </a:r>
            <a:r>
              <a:rPr lang="en-US" sz="2000" b="1" dirty="0" smtClean="0">
                <a:solidFill>
                  <a:srgbClr val="FF6600"/>
                </a:solidFill>
                <a:cs typeface="Arial" charset="0"/>
              </a:rPr>
              <a:t>25 - 30 </a:t>
            </a:r>
            <a:r>
              <a:rPr lang="en-US" sz="2000" b="1" dirty="0" err="1">
                <a:solidFill>
                  <a:srgbClr val="FF6600"/>
                </a:solidFill>
                <a:cs typeface="Arial" charset="0"/>
              </a:rPr>
              <a:t>phút</a:t>
            </a:r>
            <a:endParaRPr lang="en-US" sz="2000" b="1" dirty="0">
              <a:solidFill>
                <a:srgbClr val="FF6600"/>
              </a:solidFill>
              <a:cs typeface="Arial" charset="0"/>
            </a:endParaRPr>
          </a:p>
          <a:p>
            <a:pPr algn="ctr" eaLnBrk="1" hangingPunct="1">
              <a:spcBef>
                <a:spcPct val="50000"/>
              </a:spcBef>
            </a:pPr>
            <a:r>
              <a:rPr lang="en-US" sz="2000" b="1" dirty="0" err="1">
                <a:solidFill>
                  <a:srgbClr val="FF6600"/>
                </a:solidFill>
                <a:cs typeface="Arial" charset="0"/>
              </a:rPr>
              <a:t>Lứa</a:t>
            </a:r>
            <a:r>
              <a:rPr lang="en-US" sz="2000" b="1" dirty="0">
                <a:solidFill>
                  <a:srgbClr val="FF6600"/>
                </a:solidFill>
                <a:cs typeface="Arial" charset="0"/>
              </a:rPr>
              <a:t> </a:t>
            </a:r>
            <a:r>
              <a:rPr lang="en-US" sz="2000" b="1" dirty="0" err="1">
                <a:solidFill>
                  <a:srgbClr val="FF6600"/>
                </a:solidFill>
                <a:cs typeface="Arial" charset="0"/>
              </a:rPr>
              <a:t>tuổi</a:t>
            </a:r>
            <a:r>
              <a:rPr lang="en-US" sz="2000" b="1" dirty="0">
                <a:solidFill>
                  <a:srgbClr val="FF6600"/>
                </a:solidFill>
                <a:cs typeface="Arial" charset="0"/>
              </a:rPr>
              <a:t>: 4 – 5 </a:t>
            </a:r>
            <a:r>
              <a:rPr lang="en-US" sz="2000" b="1" dirty="0" err="1">
                <a:solidFill>
                  <a:srgbClr val="FF6600"/>
                </a:solidFill>
                <a:cs typeface="Arial" charset="0"/>
              </a:rPr>
              <a:t>tuổi</a:t>
            </a:r>
            <a:r>
              <a:rPr lang="en-US" b="1" dirty="0">
                <a:solidFill>
                  <a:srgbClr val="FF6600"/>
                </a:solidFill>
                <a:cs typeface="Arial" charset="0"/>
              </a:rPr>
              <a:t> </a:t>
            </a:r>
          </a:p>
        </p:txBody>
      </p:sp>
      <p:pic>
        <p:nvPicPr>
          <p:cNvPr id="2052" name="Picture 4" descr="Tuan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Tuan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52750" y="2994025"/>
            <a:ext cx="670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descr="Tuan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391150" y="3090863"/>
            <a:ext cx="670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Tuan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0579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bia chuy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14700"/>
            <a:ext cx="2590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1780"/>
                                        </p:tgtEl>
                                        <p:attrNameLst>
                                          <p:attrName>style.visibility</p:attrName>
                                        </p:attrNameLst>
                                      </p:cBhvr>
                                      <p:to>
                                        <p:strVal val="visible"/>
                                      </p:to>
                                    </p:set>
                                    <p:anim calcmode="lin" valueType="num">
                                      <p:cBhvr>
                                        <p:cTn id="7" dur="1000" fill="hold"/>
                                        <p:tgtEl>
                                          <p:spTgt spid="31780"/>
                                        </p:tgtEl>
                                        <p:attrNameLst>
                                          <p:attrName>ppt_w</p:attrName>
                                        </p:attrNameLst>
                                      </p:cBhvr>
                                      <p:tavLst>
                                        <p:tav tm="0">
                                          <p:val>
                                            <p:strVal val="#ppt_w*0.70"/>
                                          </p:val>
                                        </p:tav>
                                        <p:tav tm="100000">
                                          <p:val>
                                            <p:strVal val="#ppt_w"/>
                                          </p:val>
                                        </p:tav>
                                      </p:tavLst>
                                    </p:anim>
                                    <p:anim calcmode="lin" valueType="num">
                                      <p:cBhvr>
                                        <p:cTn id="8" dur="1000" fill="hold"/>
                                        <p:tgtEl>
                                          <p:spTgt spid="31780"/>
                                        </p:tgtEl>
                                        <p:attrNameLst>
                                          <p:attrName>ppt_h</p:attrName>
                                        </p:attrNameLst>
                                      </p:cBhvr>
                                      <p:tavLst>
                                        <p:tav tm="0">
                                          <p:val>
                                            <p:strVal val="#ppt_h"/>
                                          </p:val>
                                        </p:tav>
                                        <p:tav tm="100000">
                                          <p:val>
                                            <p:strVal val="#ppt_h"/>
                                          </p:val>
                                        </p:tav>
                                      </p:tavLst>
                                    </p:anim>
                                    <p:animEffect transition="in" filter="fade">
                                      <p:cBhvr>
                                        <p:cTn id="9" dur="1000"/>
                                        <p:tgtEl>
                                          <p:spTgt spid="317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9220">
                                            <p:txEl>
                                              <p:pRg st="0" end="0"/>
                                            </p:txEl>
                                          </p:spTgt>
                                        </p:tgtEl>
                                        <p:attrNameLst>
                                          <p:attrName>style.visibility</p:attrName>
                                        </p:attrNameLst>
                                      </p:cBhvr>
                                      <p:to>
                                        <p:strVal val="visible"/>
                                      </p:to>
                                    </p:set>
                                    <p:animEffect transition="in" filter="circle(in)">
                                      <p:cBhvr>
                                        <p:cTn id="14" dur="2000"/>
                                        <p:tgtEl>
                                          <p:spTgt spid="9220">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9220">
                                            <p:txEl>
                                              <p:pRg st="1" end="1"/>
                                            </p:txEl>
                                          </p:spTgt>
                                        </p:tgtEl>
                                        <p:attrNameLst>
                                          <p:attrName>style.visibility</p:attrName>
                                        </p:attrNameLst>
                                      </p:cBhvr>
                                      <p:to>
                                        <p:strVal val="visible"/>
                                      </p:to>
                                    </p:set>
                                    <p:animEffect transition="in" filter="circle(in)">
                                      <p:cBhvr>
                                        <p:cTn id="17" dur="2000"/>
                                        <p:tgtEl>
                                          <p:spTgt spid="9220">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9220">
                                            <p:txEl>
                                              <p:pRg st="2" end="2"/>
                                            </p:txEl>
                                          </p:spTgt>
                                        </p:tgtEl>
                                        <p:attrNameLst>
                                          <p:attrName>style.visibility</p:attrName>
                                        </p:attrNameLst>
                                      </p:cBhvr>
                                      <p:to>
                                        <p:strVal val="visible"/>
                                      </p:to>
                                    </p:set>
                                    <p:animEffect transition="in" filter="circle(in)">
                                      <p:cBhvr>
                                        <p:cTn id="20" dur="2000"/>
                                        <p:tgtEl>
                                          <p:spTgt spid="9220">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9220">
                                            <p:txEl>
                                              <p:pRg st="3" end="3"/>
                                            </p:txEl>
                                          </p:spTgt>
                                        </p:tgtEl>
                                        <p:attrNameLst>
                                          <p:attrName>style.visibility</p:attrName>
                                        </p:attrNameLst>
                                      </p:cBhvr>
                                      <p:to>
                                        <p:strVal val="visible"/>
                                      </p:to>
                                    </p:set>
                                    <p:animEffect transition="in" filter="circle(in)">
                                      <p:cBhvr>
                                        <p:cTn id="23" dur="2000"/>
                                        <p:tgtEl>
                                          <p:spTgt spid="9220">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9220">
                                            <p:txEl>
                                              <p:pRg st="4" end="4"/>
                                            </p:txEl>
                                          </p:spTgt>
                                        </p:tgtEl>
                                        <p:attrNameLst>
                                          <p:attrName>style.visibility</p:attrName>
                                        </p:attrNameLst>
                                      </p:cBhvr>
                                      <p:to>
                                        <p:strVal val="visible"/>
                                      </p:to>
                                    </p:set>
                                    <p:animEffect transition="in" filter="circle(in)">
                                      <p:cBhvr>
                                        <p:cTn id="26" dur="2000"/>
                                        <p:tgtEl>
                                          <p:spTgt spid="9220">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4277" name="Picture 5" descr="daubs3"/>
          <p:cNvPicPr>
            <a:picLocks noChangeAspect="1" noChangeArrowheads="1"/>
          </p:cNvPicPr>
          <p:nvPr>
            <p:custDataLst>
              <p:tags r:id="rId1"/>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5778" t="24806" r="44000" b="35918"/>
          <a:stretch>
            <a:fillRect/>
          </a:stretch>
        </p:blipFill>
        <p:spPr bwMode="auto">
          <a:xfrm>
            <a:off x="1143000" y="304800"/>
            <a:ext cx="259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accel="50000" decel="50000" fill="hold" nodeType="withEffect">
                                  <p:stCondLst>
                                    <p:cond delay="0"/>
                                  </p:stCondLst>
                                  <p:childTnLst>
                                    <p:animMotion origin="layout" path="M 3.33333E-6 -1.15607E-7 C 0.00225 -1.15607E-7 0.00416 0.00486 0.00416 0.0111 C 0.00416 0.01711 0.00225 0.0222 3.33333E-6 0.0222 C -0.00243 0.0222 -0.00417 0.01711 -0.00417 0.0111 C -0.00417 0.00486 -0.00243 -1.15607E-7 3.33333E-6 -1.15607E-7 Z " pathEditMode="relative" rAng="0" ptsTypes="fffff">
                                      <p:cBhvr>
                                        <p:cTn id="6" dur="2000" fill="hold"/>
                                        <p:tgtEl>
                                          <p:spTgt spid="54277"/>
                                        </p:tgtEl>
                                        <p:attrNameLst>
                                          <p:attrName>ppt_x</p:attrName>
                                          <p:attrName>ppt_y</p:attrName>
                                        </p:attrNameLst>
                                      </p:cBhvr>
                                      <p:rCtr x="0" y="11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p:txBody>
          <a:bodyPr/>
          <a:lstStyle/>
          <a:p>
            <a:pPr eaLnBrk="1" hangingPunct="1"/>
            <a:endParaRPr lang="vi-VN" smtClean="0"/>
          </a:p>
        </p:txBody>
      </p:sp>
      <p:pic>
        <p:nvPicPr>
          <p:cNvPr id="12291" name="Picture 4" descr="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78638"/>
          </a:xfrm>
          <a:noFill/>
        </p:spPr>
      </p:pic>
      <p:pic>
        <p:nvPicPr>
          <p:cNvPr id="10249" name="Picture 9" descr="btu"/>
          <p:cNvPicPr>
            <a:picLocks noChangeAspect="1" noChangeArrowheads="1"/>
          </p:cNvPicPr>
          <p:nvPr>
            <p:custDataLst>
              <p:tags r:id="rId1"/>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419" t="43921" r="54649" b="39346"/>
          <a:stretch>
            <a:fillRect/>
          </a:stretch>
        </p:blipFill>
        <p:spPr bwMode="auto">
          <a:xfrm>
            <a:off x="1828800" y="3048000"/>
            <a:ext cx="2895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path" presetSubtype="0" repeatCount="indefinite" accel="50000" decel="50000" fill="hold" nodeType="clickEffect">
                                  <p:stCondLst>
                                    <p:cond delay="0"/>
                                  </p:stCondLst>
                                  <p:childTnLst>
                                    <p:animMotion origin="layout" path="M -3.33333E-6 4.56647E-6 C 0.00452 4.56647E-6 0.00834 0.00439 0.00834 0.00994 C 0.00834 0.01526 0.00452 0.01988 -3.33333E-6 0.01988 C -0.00468 0.01988 -0.00833 0.01526 -0.00833 0.00994 C -0.00833 0.00439 -0.00468 4.56647E-6 -3.33333E-6 4.56647E-6 Z " pathEditMode="relative" rAng="0" ptsTypes="fffff">
                                      <p:cBhvr>
                                        <p:cTn id="6" dur="1000" fill="hold"/>
                                        <p:tgtEl>
                                          <p:spTgt spid="10249"/>
                                        </p:tgtEl>
                                        <p:attrNameLst>
                                          <p:attrName>ppt_x</p:attrName>
                                          <p:attrName>ppt_y</p:attrName>
                                        </p:attrNameLst>
                                      </p:cBhvr>
                                      <p:rCtr x="0" y="9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p:txBody>
          <a:bodyPr/>
          <a:lstStyle/>
          <a:p>
            <a:pPr eaLnBrk="1" hangingPunct="1"/>
            <a:endParaRPr lang="vi-VN" smtClean="0"/>
          </a:p>
        </p:txBody>
      </p:sp>
      <p:pic>
        <p:nvPicPr>
          <p:cNvPr id="11268" name="Picture 4" descr="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arn(in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4"/>
          <p:cNvSpPr>
            <a:spLocks noChangeArrowheads="1"/>
          </p:cNvSpPr>
          <p:nvPr/>
        </p:nvSpPr>
        <p:spPr bwMode="auto">
          <a:xfrm>
            <a:off x="1828800" y="0"/>
            <a:ext cx="5181600" cy="1371600"/>
          </a:xfrm>
          <a:prstGeom prst="horizontalScroll">
            <a:avLst>
              <a:gd name="adj" fmla="val 13889"/>
            </a:avLst>
          </a:prstGeom>
          <a:solidFill>
            <a:srgbClr val="FFFF99"/>
          </a:solidFill>
          <a:ln w="9525">
            <a:solidFill>
              <a:srgbClr val="FF9900"/>
            </a:solidFill>
            <a:round/>
            <a:headEnd/>
            <a:tailEnd/>
          </a:ln>
        </p:spPr>
        <p:txBody>
          <a:bodyPr wrap="none" anchor="ctr"/>
          <a:lstStyle/>
          <a:p>
            <a:pPr algn="ctr"/>
            <a:r>
              <a:rPr lang="en-US" sz="2800">
                <a:solidFill>
                  <a:srgbClr val="0000FF"/>
                </a:solidFill>
                <a:latin typeface=".VnTime" pitchFamily="34" charset="0"/>
              </a:rPr>
              <a:t> </a:t>
            </a:r>
            <a:r>
              <a:rPr lang="en-US" sz="2800">
                <a:solidFill>
                  <a:srgbClr val="0000FF"/>
                </a:solidFill>
                <a:latin typeface=".VnTimeH" pitchFamily="34" charset="0"/>
              </a:rPr>
              <a:t>§µm tho¹i vµ trÝch dÉn</a:t>
            </a:r>
          </a:p>
        </p:txBody>
      </p:sp>
      <p:sp>
        <p:nvSpPr>
          <p:cNvPr id="45061" name="AutoShape 5"/>
          <p:cNvSpPr>
            <a:spLocks noChangeArrowheads="1"/>
          </p:cNvSpPr>
          <p:nvPr/>
        </p:nvSpPr>
        <p:spPr bwMode="auto">
          <a:xfrm>
            <a:off x="1879600" y="228600"/>
            <a:ext cx="5181600" cy="1143000"/>
          </a:xfrm>
          <a:prstGeom prst="cloudCallout">
            <a:avLst>
              <a:gd name="adj1" fmla="val -70222"/>
              <a:gd name="adj2" fmla="val 69028"/>
            </a:avLst>
          </a:prstGeom>
          <a:solidFill>
            <a:srgbClr val="FFFF99"/>
          </a:solidFill>
          <a:ln w="9525">
            <a:solidFill>
              <a:srgbClr val="FF9900"/>
            </a:solidFill>
            <a:round/>
            <a:headEnd/>
            <a:tailEnd/>
          </a:ln>
        </p:spPr>
        <p:txBody>
          <a:bodyPr/>
          <a:lstStyle/>
          <a:p>
            <a:pPr algn="ctr"/>
            <a:r>
              <a:rPr lang="en-US" sz="2400">
                <a:solidFill>
                  <a:srgbClr val="0000FF"/>
                </a:solidFill>
                <a:latin typeface=".VnTime" pitchFamily="34" charset="0"/>
              </a:rPr>
              <a:t>C« võa kÓ cho c¸c con nghe truyÖn g× ?</a:t>
            </a:r>
          </a:p>
        </p:txBody>
      </p:sp>
      <p:pic>
        <p:nvPicPr>
          <p:cNvPr id="45062" name="Picture 6" descr="bia chuy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05000"/>
            <a:ext cx="7186613" cy="5105400"/>
          </a:xfr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dissolve">
                                      <p:cBhvr>
                                        <p:cTn id="7" dur="500"/>
                                        <p:tgtEl>
                                          <p:spTgt spid="45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45060"/>
                                        </p:tgtEl>
                                      </p:cBhvr>
                                    </p:animEffect>
                                    <p:set>
                                      <p:cBhvr>
                                        <p:cTn id="12" dur="1" fill="hold">
                                          <p:stCondLst>
                                            <p:cond delay="499"/>
                                          </p:stCondLst>
                                        </p:cTn>
                                        <p:tgtEl>
                                          <p:spTgt spid="4506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5061"/>
                                        </p:tgtEl>
                                        <p:attrNameLst>
                                          <p:attrName>style.visibility</p:attrName>
                                        </p:attrNameLst>
                                      </p:cBhvr>
                                      <p:to>
                                        <p:strVal val="visible"/>
                                      </p:to>
                                    </p:set>
                                    <p:animEffect transition="in" filter="circle(in)">
                                      <p:cBhvr>
                                        <p:cTn id="17" dur="2000"/>
                                        <p:tgtEl>
                                          <p:spTgt spid="450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45062"/>
                                        </p:tgtEl>
                                        <p:attrNameLst>
                                          <p:attrName>style.visibility</p:attrName>
                                        </p:attrNameLst>
                                      </p:cBhvr>
                                      <p:to>
                                        <p:strVal val="visible"/>
                                      </p:to>
                                    </p:set>
                                    <p:animEffect transition="in" filter="wheel(4)">
                                      <p:cBhvr>
                                        <p:cTn id="22" dur="2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P spid="45060" grpId="1" animBg="1"/>
      <p:bldP spid="4506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5300" name="AutoShape 4"/>
          <p:cNvSpPr>
            <a:spLocks noChangeArrowheads="1"/>
          </p:cNvSpPr>
          <p:nvPr/>
        </p:nvSpPr>
        <p:spPr bwMode="auto">
          <a:xfrm>
            <a:off x="1752600" y="0"/>
            <a:ext cx="4953000" cy="1219200"/>
          </a:xfrm>
          <a:prstGeom prst="cloudCallout">
            <a:avLst>
              <a:gd name="adj1" fmla="val -30384"/>
              <a:gd name="adj2" fmla="val 47528"/>
            </a:avLst>
          </a:prstGeom>
          <a:solidFill>
            <a:srgbClr val="CCFFFF"/>
          </a:solidFill>
          <a:ln w="9525">
            <a:solidFill>
              <a:srgbClr val="00CCFF"/>
            </a:solidFill>
            <a:round/>
            <a:headEnd/>
            <a:tailEnd/>
          </a:ln>
        </p:spPr>
        <p:txBody>
          <a:bodyPr/>
          <a:lstStyle/>
          <a:p>
            <a:pPr algn="ctr"/>
            <a:r>
              <a:rPr lang="en-US" sz="2800">
                <a:solidFill>
                  <a:srgbClr val="0000FF"/>
                </a:solidFill>
                <a:latin typeface=".VnTime" pitchFamily="34" charset="0"/>
              </a:rPr>
              <a:t>TruyÖn cã nh÷ng nh©n vËt nµo?</a:t>
            </a:r>
          </a:p>
        </p:txBody>
      </p:sp>
      <p:pic>
        <p:nvPicPr>
          <p:cNvPr id="55301" name="Picture 5" descr="con rua"/>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2667000" y="1446213"/>
            <a:ext cx="20986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keo dua"/>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894138" y="4022725"/>
            <a:ext cx="21129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con cho"/>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066800" y="4060825"/>
            <a:ext cx="21336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meo va tho"/>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5029200" y="1446213"/>
            <a:ext cx="19859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0" descr="daubs3"/>
          <p:cNvPicPr>
            <a:picLocks noChangeAspect="1" noChangeArrowheads="1"/>
          </p:cNvPicPr>
          <p:nvPr>
            <p:custDataLst>
              <p:tags r:id="rId5"/>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5778" t="24806" r="44000" b="35918"/>
          <a:stretch>
            <a:fillRect/>
          </a:stretch>
        </p:blipFill>
        <p:spPr bwMode="auto">
          <a:xfrm>
            <a:off x="6324600" y="4003675"/>
            <a:ext cx="2181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Users\Administrator\Desktop\unname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6413" y="-3176588"/>
            <a:ext cx="10972800" cy="69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 descr="Bluebird05-animated-chick_in_flight"/>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H="1">
            <a:off x="6926263" y="1712913"/>
            <a:ext cx="22860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ox(in)">
                                      <p:cBhvr>
                                        <p:cTn id="7" dur="500"/>
                                        <p:tgtEl>
                                          <p:spTgt spid="55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5301"/>
                                        </p:tgtEl>
                                        <p:attrNameLst>
                                          <p:attrName>style.visibility</p:attrName>
                                        </p:attrNameLst>
                                      </p:cBhvr>
                                      <p:to>
                                        <p:strVal val="visible"/>
                                      </p:to>
                                    </p:set>
                                    <p:animEffect transition="in" filter="fade">
                                      <p:cBhvr>
                                        <p:cTn id="17" dur="500"/>
                                        <p:tgtEl>
                                          <p:spTgt spid="553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5305"/>
                                        </p:tgtEl>
                                        <p:attrNameLst>
                                          <p:attrName>style.visibility</p:attrName>
                                        </p:attrNameLst>
                                      </p:cBhvr>
                                      <p:to>
                                        <p:strVal val="visible"/>
                                      </p:to>
                                    </p:set>
                                    <p:animEffect transition="in" filter="wipe(down)">
                                      <p:cBhvr>
                                        <p:cTn id="22" dur="500"/>
                                        <p:tgtEl>
                                          <p:spTgt spid="553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365"/>
                                        </p:tgtEl>
                                        <p:attrNameLst>
                                          <p:attrName>style.visibility</p:attrName>
                                        </p:attrNameLst>
                                      </p:cBhvr>
                                      <p:to>
                                        <p:strVal val="visible"/>
                                      </p:to>
                                    </p:set>
                                    <p:anim calcmode="lin" valueType="num">
                                      <p:cBhvr additive="base">
                                        <p:cTn id="32" dur="500" fill="hold"/>
                                        <p:tgtEl>
                                          <p:spTgt spid="15365"/>
                                        </p:tgtEl>
                                        <p:attrNameLst>
                                          <p:attrName>ppt_x</p:attrName>
                                        </p:attrNameLst>
                                      </p:cBhvr>
                                      <p:tavLst>
                                        <p:tav tm="0">
                                          <p:val>
                                            <p:strVal val="#ppt_x"/>
                                          </p:val>
                                        </p:tav>
                                        <p:tav tm="100000">
                                          <p:val>
                                            <p:strVal val="#ppt_x"/>
                                          </p:val>
                                        </p:tav>
                                      </p:tavLst>
                                    </p:anim>
                                    <p:anim calcmode="lin" valueType="num">
                                      <p:cBhvr additive="base">
                                        <p:cTn id="33"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55303"/>
                                        </p:tgtEl>
                                        <p:attrNameLst>
                                          <p:attrName>style.visibility</p:attrName>
                                        </p:attrNameLst>
                                      </p:cBhvr>
                                      <p:to>
                                        <p:strVal val="visible"/>
                                      </p:to>
                                    </p:set>
                                    <p:animEffect transition="in" filter="circle(in)">
                                      <p:cBhvr>
                                        <p:cTn id="38" dur="2000"/>
                                        <p:tgtEl>
                                          <p:spTgt spid="5530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5306"/>
                                        </p:tgtEl>
                                        <p:attrNameLst>
                                          <p:attrName>style.visibility</p:attrName>
                                        </p:attrNameLst>
                                      </p:cBhvr>
                                      <p:to>
                                        <p:strVal val="visible"/>
                                      </p:to>
                                    </p:set>
                                    <p:animEffect transition="in" filter="wipe(down)">
                                      <p:cBhvr>
                                        <p:cTn id="43" dur="5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AutoShape 4"/>
          <p:cNvSpPr>
            <a:spLocks noChangeArrowheads="1"/>
          </p:cNvSpPr>
          <p:nvPr/>
        </p:nvSpPr>
        <p:spPr bwMode="auto">
          <a:xfrm>
            <a:off x="1273175" y="-171450"/>
            <a:ext cx="7620000" cy="1752600"/>
          </a:xfrm>
          <a:prstGeom prst="cloudCallout">
            <a:avLst>
              <a:gd name="adj1" fmla="val -63731"/>
              <a:gd name="adj2" fmla="val -39829"/>
            </a:avLst>
          </a:prstGeom>
          <a:solidFill>
            <a:srgbClr val="FFFF99"/>
          </a:solidFill>
          <a:ln w="9525">
            <a:solidFill>
              <a:srgbClr val="FF6600"/>
            </a:solidFill>
            <a:round/>
            <a:headEnd/>
            <a:tailEnd/>
          </a:ln>
        </p:spPr>
        <p:txBody>
          <a:bodyPr/>
          <a:lstStyle/>
          <a:p>
            <a:pPr algn="ctr"/>
            <a:r>
              <a:rPr lang="en-US" sz="2800" dirty="0" err="1" smtClean="0">
                <a:solidFill>
                  <a:srgbClr val="0000FF"/>
                </a:solidFill>
                <a:latin typeface="Times New Roman" pitchFamily="18" charset="0"/>
                <a:cs typeface="Times New Roman" pitchFamily="18" charset="0"/>
              </a:rPr>
              <a:t>Sinh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gấu</a:t>
            </a:r>
            <a:r>
              <a:rPr lang="en-US" sz="2800" dirty="0" smtClean="0">
                <a:solidFill>
                  <a:srgbClr val="0000FF"/>
                </a:solidFill>
                <a:latin typeface="Times New Roman" pitchFamily="18" charset="0"/>
                <a:cs typeface="Times New Roman" pitchFamily="18" charset="0"/>
              </a:rPr>
              <a:t> con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đã</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tặng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những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quà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17411" name="Picture 5" descr="C:\Users\Administrator\Desktop\Wedding-candy-bag-assorted-custom-candy-pack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892300"/>
            <a:ext cx="33909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descr="1170005343_492_2"/>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7875" y="4724400"/>
            <a:ext cx="25241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1" descr="http://thuvienhinhanh.net/wp-content/uploads/2016/04/hinh-anh-banh-sinh-nhat-de-thuong-ngo-nghinh-doc-dao-dep-mat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875" y="2051050"/>
            <a:ext cx="28194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cho tang qua"/>
          <p:cNvPicPr>
            <a:picLocks noChangeAspect="1" noChangeArrowheads="1"/>
          </p:cNvPicPr>
          <p:nvPr>
            <p:custDataLst>
              <p:tags r:id="rId2"/>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4999" t="2000" r="25999" b="2000"/>
          <a:stretch>
            <a:fillRect/>
          </a:stretch>
        </p:blipFill>
        <p:spPr bwMode="auto">
          <a:xfrm>
            <a:off x="3098800" y="1752600"/>
            <a:ext cx="46291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arn(inVertical)">
                                      <p:cBhvr>
                                        <p:cTn id="12" dur="500"/>
                                        <p:tgtEl>
                                          <p:spTgt spid="174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411"/>
                                        </p:tgtEl>
                                        <p:attrNameLst>
                                          <p:attrName>style.visibility</p:attrName>
                                        </p:attrNameLst>
                                      </p:cBhvr>
                                      <p:to>
                                        <p:strVal val="visible"/>
                                      </p:to>
                                    </p:set>
                                    <p:animEffect transition="in" filter="barn(inVertical)">
                                      <p:cBhvr>
                                        <p:cTn id="17" dur="500"/>
                                        <p:tgtEl>
                                          <p:spTgt spid="174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412"/>
                                        </p:tgtEl>
                                        <p:attrNameLst>
                                          <p:attrName>style.visibility</p:attrName>
                                        </p:attrNameLst>
                                      </p:cBhvr>
                                      <p:to>
                                        <p:strVal val="visible"/>
                                      </p:to>
                                    </p:set>
                                    <p:animEffect transition="in" filter="barn(inVertical)">
                                      <p:cBhvr>
                                        <p:cTn id="22" dur="500"/>
                                        <p:tgtEl>
                                          <p:spTgt spid="174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414"/>
                                        </p:tgtEl>
                                        <p:attrNameLst>
                                          <p:attrName>style.visibility</p:attrName>
                                        </p:attrNameLst>
                                      </p:cBhvr>
                                      <p:to>
                                        <p:strVal val="visible"/>
                                      </p:to>
                                    </p:set>
                                    <p:animEffect transition="in" filter="barn(inVertical)">
                                      <p:cBhvr>
                                        <p:cTn id="2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AutoShape 5"/>
          <p:cNvSpPr>
            <a:spLocks noChangeArrowheads="1"/>
          </p:cNvSpPr>
          <p:nvPr/>
        </p:nvSpPr>
        <p:spPr bwMode="auto">
          <a:xfrm>
            <a:off x="2514600" y="0"/>
            <a:ext cx="4724400" cy="2057400"/>
          </a:xfrm>
          <a:prstGeom prst="cloudCallout">
            <a:avLst>
              <a:gd name="adj1" fmla="val -118269"/>
              <a:gd name="adj2" fmla="val 22671"/>
            </a:avLst>
          </a:prstGeom>
          <a:solidFill>
            <a:srgbClr val="CCFFFF"/>
          </a:solidFill>
          <a:ln w="9525">
            <a:solidFill>
              <a:srgbClr val="00CCFF"/>
            </a:solidFill>
            <a:round/>
            <a:headEnd/>
            <a:tailEnd/>
          </a:ln>
        </p:spPr>
        <p:txBody>
          <a:bodyPr/>
          <a:lstStyle/>
          <a:p>
            <a:pPr algn="ctr"/>
            <a:r>
              <a:rPr lang="en-US" sz="2800" dirty="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Điều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xảy</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Gấu</a:t>
            </a:r>
            <a:r>
              <a:rPr lang="en-US" sz="2800" dirty="0" smtClean="0">
                <a:solidFill>
                  <a:srgbClr val="0000FF"/>
                </a:solidFill>
                <a:latin typeface="Times New Roman" pitchFamily="18" charset="0"/>
                <a:cs typeface="Times New Roman" pitchFamily="18" charset="0"/>
              </a:rPr>
              <a:t> con </a:t>
            </a:r>
            <a:r>
              <a:rPr lang="en-US" sz="2800" dirty="0" err="1" smtClean="0">
                <a:solidFill>
                  <a:srgbClr val="0000FF"/>
                </a:solidFill>
                <a:latin typeface="Times New Roman" pitchFamily="18" charset="0"/>
                <a:cs typeface="Times New Roman" pitchFamily="18" charset="0"/>
              </a:rPr>
              <a:t>trong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ngày</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sinh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nhật</a:t>
            </a:r>
            <a:r>
              <a:rPr lang="en-US" sz="2800" dirty="0" smtClean="0">
                <a:solidFill>
                  <a:srgbClr val="0000FF"/>
                </a:solidFill>
                <a:latin typeface=".VnTime" pitchFamily="34" charset="0"/>
              </a:rPr>
              <a:t>?</a:t>
            </a:r>
            <a:endParaRPr lang="en-US" sz="2800" dirty="0">
              <a:solidFill>
                <a:srgbClr val="0000FF"/>
              </a:solidFill>
              <a:latin typeface=".VnTime" pitchFamily="34" charset="0"/>
            </a:endParaRPr>
          </a:p>
        </p:txBody>
      </p:sp>
      <p:pic>
        <p:nvPicPr>
          <p:cNvPr id="18435" name="Picture 3" descr="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2209800"/>
            <a:ext cx="7391400" cy="4419600"/>
          </a:xfr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circle(in)">
                                      <p:cBhvr>
                                        <p:cTn id="7" dur="2000"/>
                                        <p:tgtEl>
                                          <p:spTgt spid="4710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randombar(horizontal)">
                                      <p:cBhvr>
                                        <p:cTn id="12"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8" name="AutoShape 4"/>
          <p:cNvSpPr>
            <a:spLocks noChangeArrowheads="1"/>
          </p:cNvSpPr>
          <p:nvPr/>
        </p:nvSpPr>
        <p:spPr bwMode="auto">
          <a:xfrm>
            <a:off x="1371600" y="0"/>
            <a:ext cx="7543800" cy="1828800"/>
          </a:xfrm>
          <a:prstGeom prst="cloudCallout">
            <a:avLst>
              <a:gd name="adj1" fmla="val -32069"/>
              <a:gd name="adj2" fmla="val 28023"/>
            </a:avLst>
          </a:prstGeom>
          <a:solidFill>
            <a:srgbClr val="CCFFFF"/>
          </a:solidFill>
          <a:ln w="9525">
            <a:solidFill>
              <a:srgbClr val="00CCFF"/>
            </a:solidFill>
            <a:round/>
            <a:headEnd/>
            <a:tailEnd/>
          </a:ln>
        </p:spPr>
        <p:txBody>
          <a:bodyPr/>
          <a:lstStyle/>
          <a:p>
            <a:pPr algn="ctr"/>
            <a:r>
              <a:rPr lang="en-US" sz="2800" dirty="0" err="1" smtClean="0">
                <a:solidFill>
                  <a:srgbClr val="0000FF"/>
                </a:solidFill>
                <a:latin typeface="Times New Roman" pitchFamily="18" charset="0"/>
                <a:cs typeface="Times New Roman" pitchFamily="18" charset="0"/>
              </a:rPr>
              <a:t>Những</a:t>
            </a:r>
            <a:r>
              <a:rPr lang="en-US" sz="2800" dirty="0" smtClean="0">
                <a:solidFill>
                  <a:srgbClr val="0000FF"/>
                </a:solidFill>
                <a:latin typeface="Times New Roman" pitchFamily="18" charset="0"/>
                <a:cs typeface="Times New Roman" pitchFamily="18" charset="0"/>
              </a:rPr>
              <a:t> con </a:t>
            </a:r>
            <a:r>
              <a:rPr lang="en-US" sz="2800" dirty="0" err="1" smtClean="0">
                <a:solidFill>
                  <a:srgbClr val="0000FF"/>
                </a:solidFill>
                <a:latin typeface="Times New Roman" pitchFamily="18" charset="0"/>
                <a:cs typeface="Times New Roman" pitchFamily="18" charset="0"/>
              </a:rPr>
              <a:t>sâu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đã</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8" name="Oval 7"/>
          <p:cNvSpPr/>
          <p:nvPr/>
        </p:nvSpPr>
        <p:spPr>
          <a:xfrm>
            <a:off x="1219200" y="1981200"/>
            <a:ext cx="6705600" cy="4495800"/>
          </a:xfrm>
          <a:prstGeom prst="ellipse">
            <a:avLst/>
          </a:prstGeom>
          <a:blipFill>
            <a:blip r:embed="rId3">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ssolve">
                                      <p:cBhvr>
                                        <p:cTn id="7" dur="500"/>
                                        <p:tgtEl>
                                          <p:spTgt spid="57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vi-VN" smtClean="0"/>
          </a:p>
        </p:txBody>
      </p:sp>
      <p:pic>
        <p:nvPicPr>
          <p:cNvPr id="10243" name="Picture 4" descr="8"/>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48491" y="33337"/>
            <a:ext cx="9144000" cy="6867525"/>
          </a:xfrm>
          <a:noFill/>
        </p:spPr>
      </p:pic>
      <p:pic>
        <p:nvPicPr>
          <p:cNvPr id="8199" name="Picture 7" descr="nuoc 1"/>
          <p:cNvPicPr>
            <a:picLocks noChangeAspect="1" noChangeArrowheads="1"/>
          </p:cNvPicPr>
          <p:nvPr>
            <p:custDataLst>
              <p:tags r:id="rId1"/>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334000" y="2819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nuoc 1"/>
          <p:cNvPicPr>
            <a:picLocks noChangeAspect="1" noChangeArrowheads="1"/>
          </p:cNvPicPr>
          <p:nvPr>
            <p:custDataLst>
              <p:tags r:id="rId2"/>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486400" y="29718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nuoc 1"/>
          <p:cNvPicPr>
            <a:picLocks noChangeAspect="1" noChangeArrowheads="1"/>
          </p:cNvPicPr>
          <p:nvPr>
            <p:custDataLst>
              <p:tags r:id="rId3"/>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638800" y="31242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nuoc 1"/>
          <p:cNvPicPr>
            <a:picLocks noChangeAspect="1" noChangeArrowheads="1"/>
          </p:cNvPicPr>
          <p:nvPr>
            <p:custDataLst>
              <p:tags r:id="rId4"/>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791200" y="32766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1" descr="nuoc 1"/>
          <p:cNvPicPr>
            <a:picLocks noChangeAspect="1" noChangeArrowheads="1"/>
          </p:cNvPicPr>
          <p:nvPr>
            <p:custDataLst>
              <p:tags r:id="rId5"/>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4876800" y="3581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descr="nuoc 1"/>
          <p:cNvPicPr>
            <a:picLocks noChangeAspect="1" noChangeArrowheads="1"/>
          </p:cNvPicPr>
          <p:nvPr>
            <p:custDataLst>
              <p:tags r:id="rId6"/>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6096000" y="3581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5"/>
          <p:cNvSpPr>
            <a:spLocks noChangeArrowheads="1"/>
          </p:cNvSpPr>
          <p:nvPr/>
        </p:nvSpPr>
        <p:spPr bwMode="auto">
          <a:xfrm>
            <a:off x="0" y="1066800"/>
            <a:ext cx="4267200" cy="1752600"/>
          </a:xfrm>
          <a:prstGeom prst="cloudCallout">
            <a:avLst>
              <a:gd name="adj1" fmla="val -118269"/>
              <a:gd name="adj2" fmla="val 22671"/>
            </a:avLst>
          </a:prstGeom>
          <a:solidFill>
            <a:srgbClr val="CCFFFF"/>
          </a:solidFill>
          <a:ln w="9525">
            <a:solidFill>
              <a:srgbClr val="00CCFF"/>
            </a:solidFill>
            <a:round/>
            <a:headEnd/>
            <a:tailEnd/>
          </a:ln>
        </p:spPr>
        <p:txBody>
          <a:bodyPr/>
          <a:lstStyle/>
          <a:p>
            <a:pPr algn="ctr"/>
            <a:r>
              <a:rPr lang="en-US" sz="2800" dirty="0" err="1" smtClean="0">
                <a:solidFill>
                  <a:srgbClr val="0000FF"/>
                </a:solidFill>
                <a:latin typeface="Times New Roman" pitchFamily="18" charset="0"/>
                <a:cs typeface="Times New Roman" pitchFamily="18" charset="0"/>
              </a:rPr>
              <a:t>Mẹ</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gấu</a:t>
            </a:r>
            <a:r>
              <a:rPr lang="en-US" sz="2800" dirty="0" smtClean="0">
                <a:solidFill>
                  <a:srgbClr val="0000FF"/>
                </a:solidFill>
                <a:latin typeface="Times New Roman" pitchFamily="18" charset="0"/>
                <a:cs typeface="Times New Roman" pitchFamily="18" charset="0"/>
              </a:rPr>
              <a:t> con </a:t>
            </a:r>
            <a:r>
              <a:rPr lang="en-US" sz="2800" dirty="0" err="1" smtClean="0">
                <a:solidFill>
                  <a:srgbClr val="0000FF"/>
                </a:solidFill>
                <a:latin typeface="Times New Roman" pitchFamily="18" charset="0"/>
                <a:cs typeface="Times New Roman" pitchFamily="18" charset="0"/>
              </a:rPr>
              <a:t>đã</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gì</a:t>
            </a:r>
            <a:r>
              <a:rPr lang="en-US" sz="2800" dirty="0" smtClean="0">
                <a:solidFill>
                  <a:srgbClr val="0000FF"/>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624061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2000"/>
                                        <p:tgtEl>
                                          <p:spTgt spid="8199"/>
                                        </p:tgtEl>
                                      </p:cBhvr>
                                    </p:animEffect>
                                  </p:childTnLst>
                                </p:cTn>
                              </p:par>
                            </p:childTnLst>
                          </p:cTn>
                        </p:par>
                        <p:par>
                          <p:cTn id="8" fill="hold" nodeType="afterGroup">
                            <p:stCondLst>
                              <p:cond delay="2000"/>
                            </p:stCondLst>
                            <p:childTnLst>
                              <p:par>
                                <p:cTn id="9" presetID="42" presetClass="path" presetSubtype="0" repeatCount="indefinite" accel="50000" decel="50000" fill="hold" nodeType="afterEffect">
                                  <p:stCondLst>
                                    <p:cond delay="0"/>
                                  </p:stCondLst>
                                  <p:childTnLst>
                                    <p:animMotion origin="layout" path="M 1.11022E-16 -1.50289E-6 L -0.05 0.56046 " pathEditMode="relative" rAng="0" ptsTypes="AA">
                                      <p:cBhvr>
                                        <p:cTn id="10" dur="3000" fill="hold"/>
                                        <p:tgtEl>
                                          <p:spTgt spid="8199"/>
                                        </p:tgtEl>
                                        <p:attrNameLst>
                                          <p:attrName>ppt_x</p:attrName>
                                          <p:attrName>ppt_y</p:attrName>
                                        </p:attrNameLst>
                                      </p:cBhvr>
                                      <p:rCtr x="-2500" y="28023"/>
                                    </p:animMotion>
                                  </p:childTnLst>
                                </p:cTn>
                              </p:par>
                              <p:par>
                                <p:cTn id="11" presetID="10" presetClass="entr" presetSubtype="0" repeatCount="indefinite" fill="hold" nodeType="withEffect">
                                  <p:stCondLst>
                                    <p:cond delay="0"/>
                                  </p:stCondLst>
                                  <p:childTnLst>
                                    <p:set>
                                      <p:cBhvr>
                                        <p:cTn id="12" dur="1" fill="hold">
                                          <p:stCondLst>
                                            <p:cond delay="0"/>
                                          </p:stCondLst>
                                        </p:cTn>
                                        <p:tgtEl>
                                          <p:spTgt spid="8200"/>
                                        </p:tgtEl>
                                        <p:attrNameLst>
                                          <p:attrName>style.visibility</p:attrName>
                                        </p:attrNameLst>
                                      </p:cBhvr>
                                      <p:to>
                                        <p:strVal val="visible"/>
                                      </p:to>
                                    </p:set>
                                    <p:animEffect transition="in" filter="fade">
                                      <p:cBhvr>
                                        <p:cTn id="13" dur="2000"/>
                                        <p:tgtEl>
                                          <p:spTgt spid="8200"/>
                                        </p:tgtEl>
                                      </p:cBhvr>
                                    </p:animEffect>
                                  </p:childTnLst>
                                </p:cTn>
                              </p:par>
                            </p:childTnLst>
                          </p:cTn>
                        </p:par>
                        <p:par>
                          <p:cTn id="14" fill="hold" nodeType="afterGroup">
                            <p:stCondLst>
                              <p:cond delay="5000"/>
                            </p:stCondLst>
                            <p:childTnLst>
                              <p:par>
                                <p:cTn id="15" presetID="42" presetClass="path" presetSubtype="0" repeatCount="indefinite" accel="50000" decel="50000" fill="hold" nodeType="afterEffect">
                                  <p:stCondLst>
                                    <p:cond delay="0"/>
                                  </p:stCondLst>
                                  <p:childTnLst>
                                    <p:animMotion origin="layout" path="M 3.33333E-6 1.96532E-6 L -0.03334 0.53826 " pathEditMode="relative" rAng="0" ptsTypes="AA">
                                      <p:cBhvr>
                                        <p:cTn id="16" dur="2000" fill="hold"/>
                                        <p:tgtEl>
                                          <p:spTgt spid="8200"/>
                                        </p:tgtEl>
                                        <p:attrNameLst>
                                          <p:attrName>ppt_x</p:attrName>
                                          <p:attrName>ppt_y</p:attrName>
                                        </p:attrNameLst>
                                      </p:cBhvr>
                                      <p:rCtr x="-1667" y="26913"/>
                                    </p:animMotion>
                                  </p:childTnLst>
                                </p:cTn>
                              </p:par>
                              <p:par>
                                <p:cTn id="17" presetID="10" presetClass="entr" presetSubtype="0" repeatCount="indefinite" fill="hold" nodeType="withEffect">
                                  <p:stCondLst>
                                    <p:cond delay="0"/>
                                  </p:stCondLst>
                                  <p:childTnLst>
                                    <p:set>
                                      <p:cBhvr>
                                        <p:cTn id="18" dur="1" fill="hold">
                                          <p:stCondLst>
                                            <p:cond delay="0"/>
                                          </p:stCondLst>
                                        </p:cTn>
                                        <p:tgtEl>
                                          <p:spTgt spid="8201"/>
                                        </p:tgtEl>
                                        <p:attrNameLst>
                                          <p:attrName>style.visibility</p:attrName>
                                        </p:attrNameLst>
                                      </p:cBhvr>
                                      <p:to>
                                        <p:strVal val="visible"/>
                                      </p:to>
                                    </p:set>
                                    <p:animEffect transition="in" filter="fade">
                                      <p:cBhvr>
                                        <p:cTn id="19" dur="2000"/>
                                        <p:tgtEl>
                                          <p:spTgt spid="8201"/>
                                        </p:tgtEl>
                                      </p:cBhvr>
                                    </p:animEffect>
                                  </p:childTnLst>
                                </p:cTn>
                              </p:par>
                            </p:childTnLst>
                          </p:cTn>
                        </p:par>
                        <p:par>
                          <p:cTn id="20" fill="hold" nodeType="afterGroup">
                            <p:stCondLst>
                              <p:cond delay="7000"/>
                            </p:stCondLst>
                            <p:childTnLst>
                              <p:par>
                                <p:cTn id="21" presetID="42" presetClass="path" presetSubtype="0" repeatCount="indefinite" accel="50000" decel="50000" fill="hold" nodeType="afterEffect">
                                  <p:stCondLst>
                                    <p:cond delay="0"/>
                                  </p:stCondLst>
                                  <p:childTnLst>
                                    <p:animMotion origin="layout" path="M -3.33333E-6 -4.56647E-6 L -0.01666 0.54937 " pathEditMode="relative" rAng="0" ptsTypes="AA">
                                      <p:cBhvr>
                                        <p:cTn id="22" dur="2000" fill="hold"/>
                                        <p:tgtEl>
                                          <p:spTgt spid="8201"/>
                                        </p:tgtEl>
                                        <p:attrNameLst>
                                          <p:attrName>ppt_x</p:attrName>
                                          <p:attrName>ppt_y</p:attrName>
                                        </p:attrNameLst>
                                      </p:cBhvr>
                                      <p:rCtr x="-833" y="27468"/>
                                    </p:animMotion>
                                  </p:childTnLst>
                                </p:cTn>
                              </p:par>
                              <p:par>
                                <p:cTn id="23" presetID="10" presetClass="entr" presetSubtype="0" fill="hold" nodeType="withEffect">
                                  <p:stCondLst>
                                    <p:cond delay="0"/>
                                  </p:stCondLst>
                                  <p:childTnLst>
                                    <p:set>
                                      <p:cBhvr>
                                        <p:cTn id="24" dur="1" fill="hold">
                                          <p:stCondLst>
                                            <p:cond delay="0"/>
                                          </p:stCondLst>
                                        </p:cTn>
                                        <p:tgtEl>
                                          <p:spTgt spid="8202"/>
                                        </p:tgtEl>
                                        <p:attrNameLst>
                                          <p:attrName>style.visibility</p:attrName>
                                        </p:attrNameLst>
                                      </p:cBhvr>
                                      <p:to>
                                        <p:strVal val="visible"/>
                                      </p:to>
                                    </p:set>
                                    <p:animEffect transition="in" filter="fade">
                                      <p:cBhvr>
                                        <p:cTn id="25" dur="2000"/>
                                        <p:tgtEl>
                                          <p:spTgt spid="8202"/>
                                        </p:tgtEl>
                                      </p:cBhvr>
                                    </p:animEffect>
                                  </p:childTnLst>
                                </p:cTn>
                              </p:par>
                            </p:childTnLst>
                          </p:cTn>
                        </p:par>
                        <p:par>
                          <p:cTn id="26" fill="hold" nodeType="afterGroup">
                            <p:stCondLst>
                              <p:cond delay="9000"/>
                            </p:stCondLst>
                            <p:childTnLst>
                              <p:par>
                                <p:cTn id="27" presetID="42" presetClass="path" presetSubtype="0" accel="50000" decel="50000" fill="hold" nodeType="afterEffect">
                                  <p:stCondLst>
                                    <p:cond delay="0"/>
                                  </p:stCondLst>
                                  <p:childTnLst>
                                    <p:animMotion origin="layout" path="M 1.11022E-16 -1.09827E-6 L -0.03333 0.54937 " pathEditMode="relative" rAng="0" ptsTypes="AA">
                                      <p:cBhvr>
                                        <p:cTn id="28" dur="2000" fill="hold"/>
                                        <p:tgtEl>
                                          <p:spTgt spid="8202"/>
                                        </p:tgtEl>
                                        <p:attrNameLst>
                                          <p:attrName>ppt_x</p:attrName>
                                          <p:attrName>ppt_y</p:attrName>
                                        </p:attrNameLst>
                                      </p:cBhvr>
                                      <p:rCtr x="-1667" y="27468"/>
                                    </p:animMotion>
                                  </p:childTnLst>
                                </p:cTn>
                              </p:par>
                              <p:par>
                                <p:cTn id="29" presetID="10" presetClass="entr" presetSubtype="0" repeatCount="indefinite" fill="hold" nodeType="withEffect">
                                  <p:stCondLst>
                                    <p:cond delay="0"/>
                                  </p:stCondLst>
                                  <p:childTnLst>
                                    <p:set>
                                      <p:cBhvr>
                                        <p:cTn id="30" dur="1" fill="hold">
                                          <p:stCondLst>
                                            <p:cond delay="0"/>
                                          </p:stCondLst>
                                        </p:cTn>
                                        <p:tgtEl>
                                          <p:spTgt spid="8203"/>
                                        </p:tgtEl>
                                        <p:attrNameLst>
                                          <p:attrName>style.visibility</p:attrName>
                                        </p:attrNameLst>
                                      </p:cBhvr>
                                      <p:to>
                                        <p:strVal val="visible"/>
                                      </p:to>
                                    </p:set>
                                    <p:animEffect transition="in" filter="fade">
                                      <p:cBhvr>
                                        <p:cTn id="31" dur="2000"/>
                                        <p:tgtEl>
                                          <p:spTgt spid="8203"/>
                                        </p:tgtEl>
                                      </p:cBhvr>
                                    </p:animEffect>
                                  </p:childTnLst>
                                </p:cTn>
                              </p:par>
                            </p:childTnLst>
                          </p:cTn>
                        </p:par>
                        <p:par>
                          <p:cTn id="32" fill="hold" nodeType="afterGroup">
                            <p:stCondLst>
                              <p:cond delay="11000"/>
                            </p:stCondLst>
                            <p:childTnLst>
                              <p:par>
                                <p:cTn id="33" presetID="42" presetClass="path" presetSubtype="0" repeatCount="indefinite" accel="50000" decel="50000" fill="hold" nodeType="afterEffect">
                                  <p:stCondLst>
                                    <p:cond delay="0"/>
                                  </p:stCondLst>
                                  <p:childTnLst>
                                    <p:animMotion origin="layout" path="M 0 -4.16185E-6 L 0 0.44948 " pathEditMode="relative" rAng="0" ptsTypes="AA">
                                      <p:cBhvr>
                                        <p:cTn id="34" dur="2000" fill="hold"/>
                                        <p:tgtEl>
                                          <p:spTgt spid="8203"/>
                                        </p:tgtEl>
                                        <p:attrNameLst>
                                          <p:attrName>ppt_x</p:attrName>
                                          <p:attrName>ppt_y</p:attrName>
                                        </p:attrNameLst>
                                      </p:cBhvr>
                                      <p:rCtr x="0" y="22474"/>
                                    </p:animMotion>
                                  </p:childTnLst>
                                </p:cTn>
                              </p:par>
                              <p:par>
                                <p:cTn id="35" presetID="10" presetClass="entr" presetSubtype="0" fill="hold" nodeType="withEffect">
                                  <p:stCondLst>
                                    <p:cond delay="0"/>
                                  </p:stCondLst>
                                  <p:childTnLst>
                                    <p:set>
                                      <p:cBhvr>
                                        <p:cTn id="36" dur="1" fill="hold">
                                          <p:stCondLst>
                                            <p:cond delay="0"/>
                                          </p:stCondLst>
                                        </p:cTn>
                                        <p:tgtEl>
                                          <p:spTgt spid="8204"/>
                                        </p:tgtEl>
                                        <p:attrNameLst>
                                          <p:attrName>style.visibility</p:attrName>
                                        </p:attrNameLst>
                                      </p:cBhvr>
                                      <p:to>
                                        <p:strVal val="visible"/>
                                      </p:to>
                                    </p:set>
                                    <p:animEffect transition="in" filter="fade">
                                      <p:cBhvr>
                                        <p:cTn id="37" dur="2000"/>
                                        <p:tgtEl>
                                          <p:spTgt spid="8204"/>
                                        </p:tgtEl>
                                      </p:cBhvr>
                                    </p:animEffect>
                                  </p:childTnLst>
                                </p:cTn>
                              </p:par>
                            </p:childTnLst>
                          </p:cTn>
                        </p:par>
                        <p:par>
                          <p:cTn id="38" fill="hold" nodeType="afterGroup">
                            <p:stCondLst>
                              <p:cond delay="13000"/>
                            </p:stCondLst>
                            <p:childTnLst>
                              <p:par>
                                <p:cTn id="39" presetID="42" presetClass="path" presetSubtype="0" accel="50000" decel="50000" fill="hold" nodeType="afterEffect">
                                  <p:stCondLst>
                                    <p:cond delay="0"/>
                                  </p:stCondLst>
                                  <p:childTnLst>
                                    <p:animMotion origin="layout" path="M -3.33333E-6 -4.16185E-6 L -0.05 0.47168 " pathEditMode="relative" rAng="0" ptsTypes="AA">
                                      <p:cBhvr>
                                        <p:cTn id="40" dur="2000" fill="hold"/>
                                        <p:tgtEl>
                                          <p:spTgt spid="8204"/>
                                        </p:tgtEl>
                                        <p:attrNameLst>
                                          <p:attrName>ppt_x</p:attrName>
                                          <p:attrName>ppt_y</p:attrName>
                                        </p:attrNameLst>
                                      </p:cBhvr>
                                      <p:rCtr x="-2500" y="23584"/>
                                    </p:animMotion>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in)">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9601200" cy="6852814"/>
          </a:xfrm>
        </p:spPr>
      </p:pic>
      <p:pic>
        <p:nvPicPr>
          <p:cNvPr id="5" name="Picture 5" descr="daubs3"/>
          <p:cNvPicPr>
            <a:picLocks noChangeAspect="1" noChangeArrowheads="1"/>
          </p:cNvPicPr>
          <p:nvPr>
            <p:custDataLst>
              <p:tags r:id="rId1"/>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5778" t="24806" r="44000" b="35918"/>
          <a:stretch>
            <a:fillRect/>
          </a:stretch>
        </p:blipFill>
        <p:spPr bwMode="auto">
          <a:xfrm>
            <a:off x="1143000" y="304800"/>
            <a:ext cx="259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3124200" y="0"/>
            <a:ext cx="4267200" cy="1752600"/>
          </a:xfrm>
          <a:prstGeom prst="cloudCallout">
            <a:avLst>
              <a:gd name="adj1" fmla="val -118269"/>
              <a:gd name="adj2" fmla="val 22671"/>
            </a:avLst>
          </a:prstGeom>
          <a:solidFill>
            <a:srgbClr val="CCFFFF"/>
          </a:solidFill>
          <a:ln w="9525">
            <a:solidFill>
              <a:srgbClr val="00CCFF"/>
            </a:solidFill>
            <a:round/>
            <a:headEnd/>
            <a:tailEnd/>
          </a:ln>
        </p:spPr>
        <p:txBody>
          <a:bodyPr/>
          <a:lstStyle/>
          <a:p>
            <a:pPr algn="ctr"/>
            <a:r>
              <a:rPr lang="en-US" sz="2800" dirty="0" err="1" smtClean="0">
                <a:solidFill>
                  <a:srgbClr val="0000FF"/>
                </a:solidFill>
                <a:latin typeface="Times New Roman" pitchFamily="18" charset="0"/>
                <a:cs typeface="Times New Roman" pitchFamily="18" charset="0"/>
              </a:rPr>
              <a:t>Bác</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dặn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Gấu</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điều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gì</a:t>
            </a:r>
            <a:r>
              <a:rPr lang="en-US" sz="28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9023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3.33333E-6 -1.15607E-7 C 0.00225 -1.15607E-7 0.00416 0.00486 0.00416 0.0111 C 0.00416 0.01711 0.00225 0.0222 3.33333E-6 0.0222 C -0.00243 0.0222 -0.00417 0.01711 -0.00417 0.0111 C -0.00417 0.00486 -0.00243 -1.15607E-7 3.33333E-6 -1.15607E-7 Z " pathEditMode="relative" rAng="0" ptsTypes="fffff">
                                      <p:cBhvr>
                                        <p:cTn id="6" dur="2000" fill="hold"/>
                                        <p:tgtEl>
                                          <p:spTgt spid="5"/>
                                        </p:tgtEl>
                                        <p:attrNameLst>
                                          <p:attrName>ppt_x</p:attrName>
                                          <p:attrName>ppt_y</p:attrName>
                                        </p:attrNameLst>
                                      </p:cBhvr>
                                      <p:rCtr x="0" y="1110"/>
                                    </p:animMotion>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title"/>
          </p:nvPr>
        </p:nvSpPr>
        <p:spPr/>
        <p:txBody>
          <a:bodyPr/>
          <a:lstStyle/>
          <a:p>
            <a:pPr eaLnBrk="1" hangingPunct="1"/>
            <a:endParaRPr lang="vi-VN" smtClean="0"/>
          </a:p>
        </p:txBody>
      </p:sp>
      <p:pic>
        <p:nvPicPr>
          <p:cNvPr id="16388" name="Picture 4" descr="bia chuy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amond(in)">
                                      <p:cBhvr>
                                        <p:cTn id="7"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24" name="AutoShape 8"/>
          <p:cNvSpPr>
            <a:spLocks noChangeArrowheads="1"/>
          </p:cNvSpPr>
          <p:nvPr/>
        </p:nvSpPr>
        <p:spPr bwMode="auto">
          <a:xfrm>
            <a:off x="1295400" y="0"/>
            <a:ext cx="7239000" cy="1447800"/>
          </a:xfrm>
          <a:prstGeom prst="cloudCallout">
            <a:avLst>
              <a:gd name="adj1" fmla="val -63685"/>
              <a:gd name="adj2" fmla="val -19190"/>
            </a:avLst>
          </a:prstGeom>
          <a:solidFill>
            <a:srgbClr val="CCFFFF"/>
          </a:solidFill>
          <a:ln w="9525">
            <a:solidFill>
              <a:srgbClr val="33CCCC"/>
            </a:solidFill>
            <a:round/>
            <a:headEnd/>
            <a:tailEnd/>
          </a:ln>
        </p:spPr>
        <p:txBody>
          <a:bodyPr/>
          <a:lstStyle/>
          <a:p>
            <a:pPr algn="ctr"/>
            <a:r>
              <a:rPr lang="en-US" sz="2800">
                <a:solidFill>
                  <a:srgbClr val="0000FF"/>
                </a:solidFill>
                <a:latin typeface="Times New Roman" pitchFamily="18" charset="0"/>
                <a:cs typeface="Times New Roman" pitchFamily="18" charset="0"/>
              </a:rPr>
              <a:t>Nghe lời bác sĩ để răng luôn chắc khỏe Gấu con đã làm gì?</a:t>
            </a:r>
          </a:p>
        </p:txBody>
      </p:sp>
      <p:pic>
        <p:nvPicPr>
          <p:cNvPr id="34825" name="Picture 9" descr="gau c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133600"/>
            <a:ext cx="3597275" cy="3733800"/>
          </a:xfrm>
          <a:noFill/>
        </p:spPr>
      </p:pic>
      <p:pic>
        <p:nvPicPr>
          <p:cNvPr id="34826" name="Picture 10" descr="11"/>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581400" y="1981200"/>
            <a:ext cx="5562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Effect transition="in" filter="dissolve">
                                      <p:cBhvr>
                                        <p:cTn id="7" dur="500"/>
                                        <p:tgtEl>
                                          <p:spTgt spid="348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4825"/>
                                        </p:tgtEl>
                                        <p:attrNameLst>
                                          <p:attrName>style.visibility</p:attrName>
                                        </p:attrNameLst>
                                      </p:cBhvr>
                                      <p:to>
                                        <p:strVal val="visible"/>
                                      </p:to>
                                    </p:set>
                                    <p:animEffect transition="in" filter="wheel(4)">
                                      <p:cBhvr>
                                        <p:cTn id="12" dur="2000"/>
                                        <p:tgtEl>
                                          <p:spTgt spid="348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34826"/>
                                        </p:tgtEl>
                                        <p:attrNameLst>
                                          <p:attrName>style.visibility</p:attrName>
                                        </p:attrNameLst>
                                      </p:cBhvr>
                                      <p:to>
                                        <p:strVal val="visible"/>
                                      </p:to>
                                    </p:set>
                                    <p:animEffect transition="in" filter="barn(inHorizontal)">
                                      <p:cBhvr>
                                        <p:cTn id="17" dur="500"/>
                                        <p:tgtEl>
                                          <p:spTgt spid="3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371600"/>
            <a:ext cx="8001000" cy="1754326"/>
          </a:xfrm>
          <a:prstGeom prst="rect">
            <a:avLst/>
          </a:prstGeom>
        </p:spPr>
        <p:txBody>
          <a:bodyPr wrap="square">
            <a:spAutoFit/>
          </a:bodyPr>
          <a:lstStyle/>
          <a:p>
            <a:r>
              <a:rPr lang="vi-VN" dirty="0">
                <a:solidFill>
                  <a:srgbClr val="000000"/>
                </a:solidFill>
                <a:latin typeface="Times New Roman" panose="02020603050405020304" pitchFamily="18" charset="0"/>
              </a:rPr>
              <a:t>+ Vì sao sau này Gấu con có được hàm răng đẹp và chắc khoẻ?</a:t>
            </a:r>
          </a:p>
          <a:p>
            <a:r>
              <a:rPr lang="vi-VN" dirty="0">
                <a:solidFill>
                  <a:srgbClr val="000000"/>
                </a:solidFill>
                <a:latin typeface="Times New Roman" panose="02020603050405020304" pitchFamily="18" charset="0"/>
              </a:rPr>
              <a:t>+ Qua câu chuyện này các con học tập được điều gì ở bạn Gấu con?</a:t>
            </a:r>
          </a:p>
          <a:p>
            <a:r>
              <a:rPr lang="vi-VN" dirty="0">
                <a:solidFill>
                  <a:srgbClr val="000000"/>
                </a:solidFill>
                <a:latin typeface="Times New Roman" panose="02020603050405020304" pitchFamily="18" charset="0"/>
              </a:rPr>
              <a:t>=&gt; Giáo dục trẻ: Để cho răng luôn chắc khỏe thì các con phải làm gì? Để răng luôn được chắc khỏe thì các con nhớ phải đánh răng vào buổi sáng và buổi tối trước khi đi ngủ vệ sinh thân thể thật sạch sẽ, ăn uống đủ chất để có một cơ thể khỏe mạnh, có hàm răng chắc khỏe, trắng bóng.</a:t>
            </a:r>
            <a:endParaRPr lang="vi-VN" b="0" i="0" dirty="0">
              <a:solidFill>
                <a:srgbClr val="000000"/>
              </a:solidFill>
              <a:effectLst/>
              <a:latin typeface="Times New Roman" panose="02020603050405020304" pitchFamily="18" charset="0"/>
            </a:endParaRPr>
          </a:p>
        </p:txBody>
      </p:sp>
      <p:pic>
        <p:nvPicPr>
          <p:cNvPr id="5" name="Picture 34" descr="878031oq6iuoirb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391525" y="4324350"/>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descr="878031oq6iuoirb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062787" y="5214938"/>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7" descr="878031oq6iuoirb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47787" y="5214938"/>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878031oq6iuoirb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4324350"/>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9" descr="887822uivpqeloz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5206" y="-1015206"/>
            <a:ext cx="7413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0" descr="887822uivpqeloz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9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887822uivpqeloz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400925" y="-847725"/>
            <a:ext cx="619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887822uivpqeloz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24875" y="0"/>
            <a:ext cx="619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218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Chuyện kể bé nghe _ Gấu con bị sâu răng _ Chuyện hiện đại giúp bé có thói quen tốt - YouTube (36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 y="0"/>
            <a:ext cx="9067800" cy="6248400"/>
          </a:xfrm>
        </p:spPr>
      </p:pic>
    </p:spTree>
    <p:extLst>
      <p:ext uri="{BB962C8B-B14F-4D97-AF65-F5344CB8AC3E}">
        <p14:creationId xmlns:p14="http://schemas.microsoft.com/office/powerpoint/2010/main" val="1485358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p:cNvSpPr txBox="1">
            <a:spLocks noChangeArrowheads="1"/>
          </p:cNvSpPr>
          <p:nvPr/>
        </p:nvSpPr>
        <p:spPr bwMode="auto">
          <a:xfrm>
            <a:off x="762000" y="-762000"/>
            <a:ext cx="792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spcBef>
                <a:spcPct val="50000"/>
              </a:spcBef>
            </a:pPr>
            <a:endParaRPr lang="vi-VN" sz="3600">
              <a:solidFill>
                <a:srgbClr val="FF0066"/>
              </a:solidFill>
              <a:latin typeface="VNI-Ariston" pitchFamily="2" charset="0"/>
            </a:endParaRPr>
          </a:p>
        </p:txBody>
      </p:sp>
      <p:pic>
        <p:nvPicPr>
          <p:cNvPr id="12291" name="Picture 8" descr="Copy of gau nh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9600" y="5105400"/>
            <a:ext cx="121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14"/>
          <p:cNvGrpSpPr>
            <a:grpSpLocks/>
          </p:cNvGrpSpPr>
          <p:nvPr/>
        </p:nvGrpSpPr>
        <p:grpSpPr bwMode="auto">
          <a:xfrm>
            <a:off x="304800" y="3124200"/>
            <a:ext cx="4648200" cy="3657600"/>
            <a:chOff x="192" y="1968"/>
            <a:chExt cx="2928" cy="2304"/>
          </a:xfrm>
        </p:grpSpPr>
        <p:pic>
          <p:nvPicPr>
            <p:cNvPr id="12312" name="Picture 15" descr="N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2" y="4080"/>
              <a:ext cx="2928"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16" desc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H="1">
              <a:off x="-792" y="3083"/>
              <a:ext cx="2304"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90" name="WordArt 22"/>
          <p:cNvSpPr>
            <a:spLocks noChangeArrowheads="1" noChangeShapeType="1" noTextEdit="1"/>
          </p:cNvSpPr>
          <p:nvPr/>
        </p:nvSpPr>
        <p:spPr bwMode="auto">
          <a:xfrm>
            <a:off x="685800" y="304800"/>
            <a:ext cx="7334250" cy="1177925"/>
          </a:xfrm>
          <a:prstGeom prst="rect">
            <a:avLst/>
          </a:prstGeom>
        </p:spPr>
        <p:txBody>
          <a:bodyPr wrap="none" fromWordArt="1">
            <a:prstTxWarp prst="textSlantUp">
              <a:avLst>
                <a:gd name="adj" fmla="val 32056"/>
              </a:avLst>
            </a:prstTxWarp>
          </a:bodyPr>
          <a:lstStyle/>
          <a:p>
            <a:pPr algn="ctr"/>
            <a:endParaRPr lang="vi-VN"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endParaRPr>
          </a:p>
        </p:txBody>
      </p:sp>
      <p:sp>
        <p:nvSpPr>
          <p:cNvPr id="83995" name="WordArt 27"/>
          <p:cNvSpPr>
            <a:spLocks noChangeArrowheads="1" noChangeShapeType="1" noTextEdit="1"/>
          </p:cNvSpPr>
          <p:nvPr/>
        </p:nvSpPr>
        <p:spPr bwMode="auto">
          <a:xfrm>
            <a:off x="1676400" y="685800"/>
            <a:ext cx="5486400" cy="1295400"/>
          </a:xfrm>
          <a:prstGeom prst="rect">
            <a:avLst/>
          </a:prstGeom>
        </p:spPr>
        <p:txBody>
          <a:bodyPr wrap="none" fromWordArt="1">
            <a:prstTxWarp prst="textWave1">
              <a:avLst>
                <a:gd name="adj1" fmla="val 13005"/>
                <a:gd name="adj2" fmla="val 0"/>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endParaRPr lang="vi-VN" sz="3600" kern="10">
              <a:ln w="9525">
                <a:round/>
                <a:headEnd/>
                <a:tailEnd/>
              </a:ln>
              <a:gradFill rotWithShape="1">
                <a:gsLst>
                  <a:gs pos="0">
                    <a:srgbClr val="FFE701"/>
                  </a:gs>
                  <a:gs pos="100000">
                    <a:srgbClr val="FE3E02"/>
                  </a:gs>
                </a:gsLst>
                <a:lin ang="5400000" scaled="1"/>
              </a:gradFill>
              <a:latin typeface="Times New Roman"/>
              <a:cs typeface="Times New Roman"/>
            </a:endParaRPr>
          </a:p>
        </p:txBody>
      </p:sp>
      <p:sp>
        <p:nvSpPr>
          <p:cNvPr id="83998" name="Text Box 30"/>
          <p:cNvSpPr txBox="1">
            <a:spLocks noChangeArrowheads="1"/>
          </p:cNvSpPr>
          <p:nvPr/>
        </p:nvSpPr>
        <p:spPr bwMode="auto">
          <a:xfrm>
            <a:off x="1382713" y="2892425"/>
            <a:ext cx="63785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sz="4000" i="1" smtClean="0">
                <a:solidFill>
                  <a:srgbClr val="FF0000"/>
                </a:solidFill>
                <a:latin typeface="Times New Roman" pitchFamily="18" charset="0"/>
              </a:rPr>
              <a:t>HĐ3: Kết thúc</a:t>
            </a:r>
          </a:p>
          <a:p>
            <a:pPr algn="ctr" eaLnBrk="1" hangingPunct="1"/>
            <a:r>
              <a:rPr lang="en-US" sz="4000" i="1" smtClean="0">
                <a:solidFill>
                  <a:srgbClr val="FF0000"/>
                </a:solidFill>
                <a:latin typeface="Times New Roman" pitchFamily="18" charset="0"/>
              </a:rPr>
              <a:t>Nhận xét, tuyên dương</a:t>
            </a:r>
            <a:endParaRPr lang="en-US" sz="4000" i="1">
              <a:solidFill>
                <a:srgbClr val="FF0000"/>
              </a:solidFill>
              <a:latin typeface="Times New Roman" pitchFamily="18" charset="0"/>
            </a:endParaRPr>
          </a:p>
        </p:txBody>
      </p:sp>
      <p:pic>
        <p:nvPicPr>
          <p:cNvPr id="12296" name="Picture 34" descr="878031oq6iuoirb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8391525" y="4324350"/>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35" descr="878031oq6iuoirb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062787" y="5214938"/>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36" descr="Picture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7047528">
            <a:off x="7224713" y="5119687"/>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7" descr="878031oq6iuoirb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347787" y="5214938"/>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38" descr="878031oq6iuoirb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0" y="4324350"/>
            <a:ext cx="7524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39" descr="887822uivpqeloz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015206" y="-1015206"/>
            <a:ext cx="741363"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40" descr="887822uivpqeloz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19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9" name="Picture 41"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600" y="1143000"/>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10" name="Picture 42" descr="comicbird-animate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477000" y="457200"/>
            <a:ext cx="18288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43" descr="887822uivpqeloz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00925" y="-847725"/>
            <a:ext cx="619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44" descr="887822uivpqeloz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524875" y="0"/>
            <a:ext cx="6191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5" descr="gachnga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5" descr="gachnga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13" descr="gachnga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5652294" y="3369469"/>
            <a:ext cx="6858000"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10" descr="gachnga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69468" y="3369468"/>
            <a:ext cx="68580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1" name="Text Box 31"/>
          <p:cNvSpPr txBox="1">
            <a:spLocks noChangeArrowheads="1"/>
          </p:cNvSpPr>
          <p:nvPr/>
        </p:nvSpPr>
        <p:spPr bwMode="auto">
          <a:xfrm>
            <a:off x="1752600" y="1390650"/>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sz="2400" i="1">
              <a:solidFill>
                <a:srgbClr val="0000FF"/>
              </a:solidFill>
              <a:latin typeface="Times New Roman" pitchFamily="18" charset="0"/>
            </a:endParaRPr>
          </a:p>
          <a:p>
            <a:pPr eaLnBrk="1" hangingPunct="1"/>
            <a:endParaRPr lang="en-US" sz="2400" i="1">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590716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84010"/>
                                        </p:tgtEl>
                                        <p:attrNameLst>
                                          <p:attrName>style.opacity</p:attrName>
                                        </p:attrNameLst>
                                      </p:cBhvr>
                                      <p:to>
                                        <p:strVal val="0.5"/>
                                      </p:to>
                                    </p:set>
                                    <p:animEffect filter="image" prLst="opacity: 0.5">
                                      <p:cBhvr rctx="IE">
                                        <p:cTn id="7" dur="indefinite"/>
                                        <p:tgtEl>
                                          <p:spTgt spid="84010"/>
                                        </p:tgtEl>
                                      </p:cBhvr>
                                    </p:animEffect>
                                  </p:childTnLst>
                                </p:cTn>
                              </p:par>
                              <p:par>
                                <p:cTn id="8" presetID="9" presetClass="emph" presetSubtype="0" nodeType="withEffect">
                                  <p:stCondLst>
                                    <p:cond delay="0"/>
                                  </p:stCondLst>
                                  <p:childTnLst>
                                    <p:set>
                                      <p:cBhvr rctx="PPT">
                                        <p:cTn id="9" dur="indefinite"/>
                                        <p:tgtEl>
                                          <p:spTgt spid="84009"/>
                                        </p:tgtEl>
                                        <p:attrNameLst>
                                          <p:attrName>style.opacity</p:attrName>
                                        </p:attrNameLst>
                                      </p:cBhvr>
                                      <p:to>
                                        <p:strVal val="0.5"/>
                                      </p:to>
                                    </p:set>
                                    <p:animEffect filter="image" prLst="opacity: 0.5">
                                      <p:cBhvr rctx="IE">
                                        <p:cTn id="10" dur="indefinite"/>
                                        <p:tgtEl>
                                          <p:spTgt spid="84009"/>
                                        </p:tgtEl>
                                      </p:cBhvr>
                                    </p:animEffect>
                                  </p:childTnLst>
                                </p:cTn>
                              </p:par>
                              <p:par>
                                <p:cTn id="11" presetID="55" presetClass="entr" presetSubtype="0" fill="hold" grpId="0" nodeType="withEffect" nodePh="1">
                                  <p:stCondLst>
                                    <p:cond delay="0"/>
                                  </p:stCondLst>
                                  <p:endCondLst>
                                    <p:cond evt="begin" delay="0">
                                      <p:tn val="11"/>
                                    </p:cond>
                                  </p:endCondLst>
                                  <p:childTnLst>
                                    <p:set>
                                      <p:cBhvr>
                                        <p:cTn id="12" dur="1" fill="hold">
                                          <p:stCondLst>
                                            <p:cond delay="0"/>
                                          </p:stCondLst>
                                        </p:cTn>
                                        <p:tgtEl>
                                          <p:spTgt spid="83990"/>
                                        </p:tgtEl>
                                        <p:attrNameLst>
                                          <p:attrName>style.visibility</p:attrName>
                                        </p:attrNameLst>
                                      </p:cBhvr>
                                      <p:to>
                                        <p:strVal val="visible"/>
                                      </p:to>
                                    </p:set>
                                    <p:anim calcmode="lin" valueType="num">
                                      <p:cBhvr>
                                        <p:cTn id="13" dur="1000" fill="hold"/>
                                        <p:tgtEl>
                                          <p:spTgt spid="83990"/>
                                        </p:tgtEl>
                                        <p:attrNameLst>
                                          <p:attrName>ppt_w</p:attrName>
                                        </p:attrNameLst>
                                      </p:cBhvr>
                                      <p:tavLst>
                                        <p:tav tm="0">
                                          <p:val>
                                            <p:strVal val="#ppt_w*0.70"/>
                                          </p:val>
                                        </p:tav>
                                        <p:tav tm="100000">
                                          <p:val>
                                            <p:strVal val="#ppt_w"/>
                                          </p:val>
                                        </p:tav>
                                      </p:tavLst>
                                    </p:anim>
                                    <p:anim calcmode="lin" valueType="num">
                                      <p:cBhvr>
                                        <p:cTn id="14" dur="1000" fill="hold"/>
                                        <p:tgtEl>
                                          <p:spTgt spid="83990"/>
                                        </p:tgtEl>
                                        <p:attrNameLst>
                                          <p:attrName>ppt_h</p:attrName>
                                        </p:attrNameLst>
                                      </p:cBhvr>
                                      <p:tavLst>
                                        <p:tav tm="0">
                                          <p:val>
                                            <p:strVal val="#ppt_h"/>
                                          </p:val>
                                        </p:tav>
                                        <p:tav tm="100000">
                                          <p:val>
                                            <p:strVal val="#ppt_h"/>
                                          </p:val>
                                        </p:tav>
                                      </p:tavLst>
                                    </p:anim>
                                    <p:animEffect transition="in" filter="fade">
                                      <p:cBhvr>
                                        <p:cTn id="15" dur="1000"/>
                                        <p:tgtEl>
                                          <p:spTgt spid="83990"/>
                                        </p:tgtEl>
                                      </p:cBhvr>
                                    </p:animEffect>
                                  </p:childTnLst>
                                </p:cTn>
                              </p:par>
                              <p:par>
                                <p:cTn id="16" presetID="55" presetClass="entr" presetSubtype="0" fill="hold" grpId="0" nodeType="withEffect" nodePh="1">
                                  <p:stCondLst>
                                    <p:cond delay="0"/>
                                  </p:stCondLst>
                                  <p:endCondLst>
                                    <p:cond evt="begin" delay="0">
                                      <p:tn val="16"/>
                                    </p:cond>
                                  </p:endCondLst>
                                  <p:childTnLst>
                                    <p:set>
                                      <p:cBhvr>
                                        <p:cTn id="17" dur="1" fill="hold">
                                          <p:stCondLst>
                                            <p:cond delay="0"/>
                                          </p:stCondLst>
                                        </p:cTn>
                                        <p:tgtEl>
                                          <p:spTgt spid="83995"/>
                                        </p:tgtEl>
                                        <p:attrNameLst>
                                          <p:attrName>style.visibility</p:attrName>
                                        </p:attrNameLst>
                                      </p:cBhvr>
                                      <p:to>
                                        <p:strVal val="visible"/>
                                      </p:to>
                                    </p:set>
                                    <p:anim calcmode="lin" valueType="num">
                                      <p:cBhvr>
                                        <p:cTn id="18" dur="2000" fill="hold"/>
                                        <p:tgtEl>
                                          <p:spTgt spid="83995"/>
                                        </p:tgtEl>
                                        <p:attrNameLst>
                                          <p:attrName>ppt_w</p:attrName>
                                        </p:attrNameLst>
                                      </p:cBhvr>
                                      <p:tavLst>
                                        <p:tav tm="0">
                                          <p:val>
                                            <p:strVal val="#ppt_w*0.70"/>
                                          </p:val>
                                        </p:tav>
                                        <p:tav tm="100000">
                                          <p:val>
                                            <p:strVal val="#ppt_w"/>
                                          </p:val>
                                        </p:tav>
                                      </p:tavLst>
                                    </p:anim>
                                    <p:anim calcmode="lin" valueType="num">
                                      <p:cBhvr>
                                        <p:cTn id="19" dur="2000" fill="hold"/>
                                        <p:tgtEl>
                                          <p:spTgt spid="83995"/>
                                        </p:tgtEl>
                                        <p:attrNameLst>
                                          <p:attrName>ppt_h</p:attrName>
                                        </p:attrNameLst>
                                      </p:cBhvr>
                                      <p:tavLst>
                                        <p:tav tm="0">
                                          <p:val>
                                            <p:strVal val="#ppt_h"/>
                                          </p:val>
                                        </p:tav>
                                        <p:tav tm="100000">
                                          <p:val>
                                            <p:strVal val="#ppt_h"/>
                                          </p:val>
                                        </p:tav>
                                      </p:tavLst>
                                    </p:anim>
                                    <p:animEffect transition="in" filter="fade">
                                      <p:cBhvr>
                                        <p:cTn id="20" dur="2000"/>
                                        <p:tgtEl>
                                          <p:spTgt spid="83995"/>
                                        </p:tgtEl>
                                      </p:cBhvr>
                                    </p:animEffect>
                                  </p:childTnLst>
                                </p:cTn>
                              </p:par>
                              <p:par>
                                <p:cTn id="21" presetID="24" presetClass="entr" presetSubtype="0" fill="hold" nodeType="withEffect">
                                  <p:stCondLst>
                                    <p:cond delay="0"/>
                                  </p:stCondLst>
                                  <p:childTnLst>
                                    <p:set>
                                      <p:cBhvr>
                                        <p:cTn id="22" dur="1" fill="hold">
                                          <p:stCondLst>
                                            <p:cond delay="0"/>
                                          </p:stCondLst>
                                        </p:cTn>
                                        <p:tgtEl>
                                          <p:spTgt spid="83998">
                                            <p:txEl>
                                              <p:pRg st="0" end="0"/>
                                            </p:txEl>
                                          </p:spTgt>
                                        </p:tgtEl>
                                        <p:attrNameLst>
                                          <p:attrName>style.visibility</p:attrName>
                                        </p:attrNameLst>
                                      </p:cBhvr>
                                      <p:to>
                                        <p:strVal val="visible"/>
                                      </p:to>
                                    </p:set>
                                    <p:anim to="" calcmode="lin" valueType="num">
                                      <p:cBhvr>
                                        <p:cTn id="23" dur="1" fill="hold"/>
                                        <p:tgtEl>
                                          <p:spTgt spid="83998">
                                            <p:txEl>
                                              <p:pRg st="0" end="0"/>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83998">
                                            <p:txEl>
                                              <p:pRg st="1" end="1"/>
                                            </p:txEl>
                                          </p:spTgt>
                                        </p:tgtEl>
                                        <p:attrNameLst>
                                          <p:attrName>style.visibility</p:attrName>
                                        </p:attrNameLst>
                                      </p:cBhvr>
                                      <p:to>
                                        <p:strVal val="visible"/>
                                      </p:to>
                                    </p:set>
                                    <p:anim to="" calcmode="lin" valueType="num">
                                      <p:cBhvr>
                                        <p:cTn id="26" dur="1" fill="hold"/>
                                        <p:tgtEl>
                                          <p:spTgt spid="8399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0" grpId="0" animBg="1"/>
      <p:bldP spid="839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667000" y="27432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p>
        </p:txBody>
      </p:sp>
      <p:sp>
        <p:nvSpPr>
          <p:cNvPr id="21507" name="Text Box 3"/>
          <p:cNvSpPr txBox="1">
            <a:spLocks noChangeArrowheads="1"/>
          </p:cNvSpPr>
          <p:nvPr/>
        </p:nvSpPr>
        <p:spPr bwMode="auto">
          <a:xfrm>
            <a:off x="2971800" y="26670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p>
        </p:txBody>
      </p:sp>
      <p:pic>
        <p:nvPicPr>
          <p:cNvPr id="21508" name="Picture 5" descr="4B3719F2663C4C139ADBA43FE6AA2260"/>
          <p:cNvPicPr>
            <a:picLocks noChangeAspect="1" noChangeArrowheads="1" noCrop="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7620000" y="2667000"/>
            <a:ext cx="1143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manga_23"/>
          <p:cNvPicPr>
            <a:picLocks noChangeAspect="1" noChangeArrowheads="1" noCrop="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09600" y="4343400"/>
            <a:ext cx="914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8"/>
          <p:cNvSpPr>
            <a:spLocks noChangeArrowheads="1"/>
          </p:cNvSpPr>
          <p:nvPr/>
        </p:nvSpPr>
        <p:spPr bwMode="auto">
          <a:xfrm>
            <a:off x="4038600" y="4572000"/>
            <a:ext cx="365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sz="3200">
                <a:solidFill>
                  <a:srgbClr val="A01A04"/>
                </a:solidFill>
                <a:latin typeface=".VnTime" pitchFamily="34" charset="0"/>
              </a:rPr>
              <a:t>KÝch vµo con gÊu ra gi¸o ¸n d¹y</a:t>
            </a:r>
          </a:p>
        </p:txBody>
      </p:sp>
      <p:pic>
        <p:nvPicPr>
          <p:cNvPr id="21511" name="Picture 9" descr="gau con">
            <a:hlinkClick r:id="rId9" action="ppaction://hlinkfile"/>
          </p:cNvPr>
          <p:cNvPicPr>
            <a:picLocks noChangeAspect="1" noChangeArrowheads="1"/>
          </p:cNvPicPr>
          <p:nvPr>
            <p:custDataLst>
              <p:tags r:id="rId3"/>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3886200"/>
            <a:ext cx="16160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WordArt 10"/>
          <p:cNvSpPr>
            <a:spLocks noChangeArrowheads="1" noChangeShapeType="1" noTextEdit="1"/>
          </p:cNvSpPr>
          <p:nvPr/>
        </p:nvSpPr>
        <p:spPr bwMode="auto">
          <a:xfrm>
            <a:off x="762000" y="1149350"/>
            <a:ext cx="7620000" cy="2127250"/>
          </a:xfrm>
          <a:prstGeom prst="rect">
            <a:avLst/>
          </a:prstGeom>
        </p:spPr>
        <p:txBody>
          <a:bodyPr wrap="none" fromWordArt="1">
            <a:prstTxWarp prst="textFadeUp">
              <a:avLst>
                <a:gd name="adj" fmla="val 9991"/>
              </a:avLst>
            </a:prstTxWarp>
          </a:bodyPr>
          <a:lstStyle/>
          <a:p>
            <a:pPr algn="ctr"/>
            <a:r>
              <a:rPr lang="vi-VN" sz="3600" kern="10">
                <a:ln w="12700">
                  <a:solidFill>
                    <a:srgbClr val="B2B2B2"/>
                  </a:solidFill>
                  <a:round/>
                  <a:headEnd/>
                  <a:tailEnd/>
                </a:ln>
                <a:solidFill>
                  <a:srgbClr val="00FF00"/>
                </a:solidFill>
                <a:effectLst>
                  <a:outerShdw dist="35921" dir="2700000" sy="50000" rotWithShape="0">
                    <a:srgbClr val="875B0D">
                      <a:alpha val="70000"/>
                    </a:srgbClr>
                  </a:outerShdw>
                </a:effectLst>
                <a:latin typeface="Times New Roman"/>
                <a:cs typeface="Times New Roman"/>
              </a:rPr>
              <a:t>Bài học đến đây là kết thúc</a:t>
            </a:r>
          </a:p>
        </p:txBody>
      </p:sp>
      <p:pic>
        <p:nvPicPr>
          <p:cNvPr id="9" name="Picture 66" descr="flower[1][1][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6" descr="flower[1][1][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6175375"/>
            <a:ext cx="9144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 y="1295400"/>
          <a:ext cx="4645025"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6" descr="C:\Users\Administrator\Desktop\unname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6325" y="-1676400"/>
            <a:ext cx="10972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descr="con rua"/>
          <p:cNvPicPr>
            <a:picLocks noChangeAspect="1" noChangeArrowheads="1"/>
          </p:cNvPicPr>
          <p:nvPr>
            <p:custDataLst>
              <p:tags r:id="rId1"/>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300139">
            <a:off x="4778375" y="915988"/>
            <a:ext cx="53895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346700" y="4362450"/>
            <a:ext cx="15240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4" name="Oval 3"/>
          <p:cNvSpPr/>
          <p:nvPr/>
        </p:nvSpPr>
        <p:spPr>
          <a:xfrm>
            <a:off x="4876800" y="4267200"/>
            <a:ext cx="3048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5" name="Oval 4"/>
          <p:cNvSpPr/>
          <p:nvPr/>
        </p:nvSpPr>
        <p:spPr>
          <a:xfrm>
            <a:off x="5638800" y="4362450"/>
            <a:ext cx="174625" cy="17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8136" name="Picture 8" descr="tang qua 2"/>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6000" t="8667" r="28000" b="8667"/>
          <a:stretch>
            <a:fillRect/>
          </a:stretch>
        </p:blipFill>
        <p:spPr bwMode="auto">
          <a:xfrm>
            <a:off x="10307220" y="517358"/>
            <a:ext cx="2787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tang qua"/>
          <p:cNvPicPr>
            <a:picLocks noChangeAspect="1" noChangeArrowheads="1"/>
          </p:cNvPicPr>
          <p:nvPr>
            <p:custDataLst>
              <p:tags r:id="rId2"/>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4000" t="2000" r="31000"/>
          <a:stretch>
            <a:fillRect/>
          </a:stretch>
        </p:blipFill>
        <p:spPr bwMode="auto">
          <a:xfrm>
            <a:off x="10012446" y="1767514"/>
            <a:ext cx="4191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0" descr="gau"/>
          <p:cNvPicPr>
            <a:picLocks noChangeAspect="1" noChangeArrowheads="1"/>
          </p:cNvPicPr>
          <p:nvPr>
            <p:custDataLst>
              <p:tags r:id="rId3"/>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7111" t="6201" r="34889" b="10724"/>
          <a:stretch>
            <a:fillRect/>
          </a:stretch>
        </p:blipFill>
        <p:spPr bwMode="auto">
          <a:xfrm>
            <a:off x="-4876800" y="1890713"/>
            <a:ext cx="51816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1"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05900" y="-642938"/>
            <a:ext cx="2286000" cy="19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C:\Users\Administrator\Desktop\Wedding-candy-bag-assorted-custom-candy-packi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254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045 0.16578 C 0.03594 0.15908 0.03577 0.15653 0.02795 0.15931 C 0.00955 0.17226 -0.01024 0.17156 -0.03229 0.17364 C -0.05729 0.17549 -0.08212 0.17896 -0.10712 0.18151 C -0.11719 0.18428 -0.12778 0.18497 -0.13698 0.17827 C -0.16892 0.18035 -0.20035 0.1822 -0.23246 0.18312 C -0.25069 0.18798 -0.2691 0.19052 -0.28715 0.19422 C -0.29097 0.19792 -0.2908 0.19838 -0.29635 0.2007 C -0.29948 0.20185 -0.30538 0.20393 -0.30538 0.20416 C -0.31701 0.20185 -0.33003 0.20463 -0.33871 0.19584 C -0.3441 0.19098 -0.34878 0.1852 -0.35399 0.18012 C -0.35677 0.17734 -0.36319 0.17364 -0.36319 0.17388 C -0.37569 0.15376 -0.40833 0.1533 -0.4283 0.15122 C -0.44861 0.14058 -0.45521 0.1459 -0.48732 0.14497 C -0.49045 0.14451 -0.49357 0.14451 -0.49635 0.14335 C -0.49757 0.14289 -0.49791 0.14081 -0.4993 0.14012 C -0.50069 0.13919 -0.50243 0.13919 -0.50399 0.1385 C -0.50573 0.13781 -0.50798 0.13665 -0.50972 0.13549 C -0.51423 0.13249 -0.51788 0.1274 -0.52222 0.12416 C -0.52326 0.12255 -0.52413 0.1207 -0.52517 0.11931 C -0.5276 0.11653 -0.53246 0.11168 -0.53246 0.11191 " pathEditMode="relative" rAng="0" ptsTypes="ffffffffffffffffffffA">
                                      <p:cBhvr>
                                        <p:cTn id="6" dur="3000" fill="hold"/>
                                        <p:tgtEl>
                                          <p:spTgt spid="48135"/>
                                        </p:tgtEl>
                                        <p:attrNameLst>
                                          <p:attrName>ppt_x</p:attrName>
                                          <p:attrName>ppt_y</p:attrName>
                                        </p:attrNameLst>
                                      </p:cBhvr>
                                      <p:rCtr x="-28646" y="-763"/>
                                    </p:animMotion>
                                  </p:childTnLst>
                                </p:cTn>
                              </p:par>
                              <p:par>
                                <p:cTn id="7" presetID="0" presetClass="path" presetSubtype="0" accel="50000" decel="50000" fill="hold" nodeType="withEffect">
                                  <p:stCondLst>
                                    <p:cond delay="0"/>
                                  </p:stCondLst>
                                  <p:childTnLst>
                                    <p:animMotion origin="layout" path="M -0.40226 0.07306 C -0.40972 0.0733 -0.41563 0.07353 -0.42275 0.0733 C -0.42396 0.0733 -0.42518 0.07306 -0.42639 0.07283 C -0.42709 0.07283 -0.42761 0.07237 -0.42813 0.07237 C -0.42865 0.07214 -0.42934 0.07214 -0.43004 0.07214 C -0.43351 0.07075 -0.42709 0.07306 -0.43646 0.07052 C -0.43698 0.07029 -0.43716 0.07006 -0.43768 0.06983 C -0.43889 0.0696 -0.44063 0.06937 -0.44167 0.06913 C -0.44531 0.06821 -0.44809 0.06728 -0.45191 0.06682 C -0.45417 0.06613 -0.45591 0.06567 -0.45834 0.0652 C -0.46129 0.06428 -0.46406 0.06358 -0.46736 0.06335 C -0.47275 0.06335 -0.47813 0.06335 -0.48368 0.06358 C -0.48542 0.06358 -0.49063 0.06497 -0.49254 0.06543 C -0.49618 0.06613 -0.50122 0.06682 -0.50504 0.06752 C -0.51042 0.07006 -0.51597 0.07098 -0.52518 0.07168 C -0.52865 0.07306 -0.53125 0.07306 -0.53663 0.07353 C -0.53924 0.07422 -0.5415 0.07422 -0.54479 0.07445 C -0.57622 0.07399 -0.56771 0.07422 -0.5842 0.07353 C -0.58924 0.07214 -0.59202 0.07075 -0.59896 0.07052 C -0.60261 0.07052 -0.60608 0.07029 -0.60972 0.07029 C -0.61684 0.0696 -0.62656 0.07006 -0.63368 0.07006 C -0.63837 0.07121 -0.64011 0.07098 -0.64618 0.07145 C -0.65174 0.07168 -0.65747 0.07191 -0.6632 0.07214 C -0.66406 0.07214 -0.66493 0.07237 -0.6658 0.07237 C -0.66702 0.07237 -0.66858 0.07237 -0.66979 0.0726 C -0.67049 0.0726 -0.67136 0.07283 -0.67136 0.0726 " pathEditMode="relative" rAng="0" ptsTypes="fffffffffffffffffffffffffA">
                                      <p:cBhvr>
                                        <p:cTn id="8" dur="3000" fill="hold"/>
                                        <p:tgtEl>
                                          <p:spTgt spid="48136"/>
                                        </p:tgtEl>
                                        <p:attrNameLst>
                                          <p:attrName>ppt_x</p:attrName>
                                          <p:attrName>ppt_y</p:attrName>
                                        </p:attrNameLst>
                                      </p:cBhvr>
                                      <p:rCtr x="-13455" y="-416"/>
                                    </p:animMotion>
                                  </p:childTnLst>
                                </p:cTn>
                              </p:par>
                              <p:par>
                                <p:cTn id="9" presetID="63" presetClass="path" presetSubtype="0" accel="50000" decel="50000" fill="hold" nodeType="withEffect">
                                  <p:stCondLst>
                                    <p:cond delay="0"/>
                                  </p:stCondLst>
                                  <p:childTnLst>
                                    <p:animMotion origin="layout" path="M -5E-6 -2.36994E-6 L 0.47188 0.00208 " pathEditMode="relative" rAng="0" ptsTypes="AA">
                                      <p:cBhvr>
                                        <p:cTn id="10" dur="3000" fill="hold"/>
                                        <p:tgtEl>
                                          <p:spTgt spid="48138"/>
                                        </p:tgtEl>
                                        <p:attrNameLst>
                                          <p:attrName>ppt_x</p:attrName>
                                          <p:attrName>ppt_y</p:attrName>
                                        </p:attrNameLst>
                                      </p:cBhvr>
                                      <p:rCtr x="23594" y="92"/>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path" presetSubtype="0" accel="50000" decel="50000" fill="hold" nodeType="clickEffect">
                                  <p:stCondLst>
                                    <p:cond delay="0"/>
                                  </p:stCondLst>
                                  <p:childTnLst>
                                    <p:animMotion origin="layout" path="M 0 -1.32948E-6 L -0.69167 0.0222 " pathEditMode="relative" rAng="0" ptsTypes="AA">
                                      <p:cBhvr>
                                        <p:cTn id="14" dur="2000" fill="hold"/>
                                        <p:tgtEl>
                                          <p:spTgt spid="5"/>
                                        </p:tgtEl>
                                        <p:attrNameLst>
                                          <p:attrName>ppt_x</p:attrName>
                                          <p:attrName>ppt_y</p:attrName>
                                        </p:attrNameLst>
                                      </p:cBhvr>
                                      <p:rCtr x="-34583" y="1110"/>
                                    </p:animMotion>
                                  </p:childTnLst>
                                </p:cTn>
                              </p:par>
                              <p:par>
                                <p:cTn id="15" presetID="35" presetClass="path" presetSubtype="0" accel="50000" decel="50000" fill="hold" nodeType="withEffect">
                                  <p:stCondLst>
                                    <p:cond delay="0"/>
                                  </p:stCondLst>
                                  <p:childTnLst>
                                    <p:animMotion origin="layout" path="M -0.06423 0.01109 L -0.67083 0.01294 " pathEditMode="relative" rAng="0" ptsTypes="AA">
                                      <p:cBhvr>
                                        <p:cTn id="16" dur="2000" fill="hold"/>
                                        <p:tgtEl>
                                          <p:spTgt spid="8197"/>
                                        </p:tgtEl>
                                        <p:attrNameLst>
                                          <p:attrName>ppt_x</p:attrName>
                                          <p:attrName>ppt_y</p:attrName>
                                        </p:attrNameLst>
                                      </p:cBhvr>
                                      <p:rCtr x="-30330" y="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9156" name="Picture 4" descr="gau"/>
          <p:cNvPicPr>
            <a:picLocks noChangeAspect="1" noChangeArrowheads="1"/>
          </p:cNvPicPr>
          <p:nvPr>
            <p:custDataLst>
              <p:tags r:id="rId1"/>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8000" r="30000"/>
          <a:stretch>
            <a:fillRect/>
          </a:stretch>
        </p:blipFill>
        <p:spPr bwMode="auto">
          <a:xfrm rot="183463">
            <a:off x="6705600" y="685800"/>
            <a:ext cx="3200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ho tang qua"/>
          <p:cNvPicPr>
            <a:picLocks noChangeAspect="1" noChangeArrowheads="1"/>
          </p:cNvPicPr>
          <p:nvPr>
            <p:custDataLst>
              <p:tags r:id="rId2"/>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4999" t="2000" r="25999" b="2000"/>
          <a:stretch>
            <a:fillRect/>
          </a:stretch>
        </p:blipFill>
        <p:spPr bwMode="auto">
          <a:xfrm>
            <a:off x="-5481638" y="2062163"/>
            <a:ext cx="39957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rua"/>
          <p:cNvPicPr>
            <a:picLocks noChangeAspect="1" noChangeArrowheads="1"/>
          </p:cNvPicPr>
          <p:nvPr>
            <p:custDataLst>
              <p:tags r:id="rId3"/>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4000" t="24667" r="27000" b="28667"/>
          <a:stretch>
            <a:fillRect/>
          </a:stretch>
        </p:blipFill>
        <p:spPr bwMode="auto">
          <a:xfrm>
            <a:off x="-2971800" y="3962400"/>
            <a:ext cx="2971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1.15607E-6 C -0.0033 -0.00046 -0.00365 -0.00092 -0.00643 -0.00254 C -0.00816 -0.00231 -0.01528 -0.00162 -0.01806 -0.00046 C -0.02848 0.00393 -0.01841 -1.15607E-6 -0.02275 0.00278 C -0.02535 0.00439 -0.02622 0.00416 -0.029 0.00463 C -0.03351 0.00601 -0.03802 0.00486 -0.04236 0.00347 C -0.04358 0.00231 -0.04479 0.00162 -0.04601 0.00069 C -0.0467 0.00069 -0.04723 0.00069 -0.04775 0.00116 C -0.04861 0.00208 -0.04931 0.00347 -0.05 0.00463 C -0.05018 0.00486 -0.05035 0.00532 -0.05052 0.00555 C -0.05174 0.00671 -0.05313 0.00671 -0.05434 0.0074 C -0.05469 0.00763 -0.05539 0.00786 -0.05539 0.00809 C -0.06077 0.01341 -0.05573 0.01133 -0.06667 0.01064 C -0.0665 0.01041 -0.06598 0.00971 -0.06598 0.00971 " pathEditMode="relative" rAng="0" ptsTypes="fffffffffffffA">
                                      <p:cBhvr>
                                        <p:cTn id="6" dur="3000" fill="hold"/>
                                        <p:tgtEl>
                                          <p:spTgt spid="49156"/>
                                        </p:tgtEl>
                                        <p:attrNameLst>
                                          <p:attrName>ppt_x</p:attrName>
                                          <p:attrName>ppt_y</p:attrName>
                                        </p:attrNameLst>
                                      </p:cBhvr>
                                      <p:rCtr x="-3333" y="532"/>
                                    </p:animMotion>
                                  </p:childTnLst>
                                </p:cTn>
                              </p:par>
                              <p:par>
                                <p:cTn id="7" presetID="0" presetClass="path" presetSubtype="0" accel="50000" decel="50000" fill="hold" nodeType="withEffect">
                                  <p:stCondLst>
                                    <p:cond delay="0"/>
                                  </p:stCondLst>
                                  <p:childTnLst>
                                    <p:animMotion origin="layout" path="M -2.77556E-17 5.20231E-7 C 0.01424 -0.00925 0.02969 -0.01642 0.04271 -0.02751 C 0.04757 -0.03168 0.05226 -0.03653 0.05764 -0.04 C 0.07222 -0.04971 0.09271 -0.05318 0.10937 -0.05711 C 0.12309 -0.0689 0.14549 -0.07699 0.16285 -0.08023 C 0.18576 -0.07815 0.20851 -0.07699 0.23125 -0.07399 C 0.25642 -0.07075 0.28108 -0.05434 0.30538 -0.04647 C 0.32205 -0.03515 0.34132 -0.02497 0.36076 -0.02104 C 0.37049 -0.01896 0.39063 -0.01688 0.39063 -0.01665 C 0.43611 -0.01896 0.48177 -0.01965 0.52743 -0.02312 C 0.53663 -0.02382 0.54444 -0.03237 0.5533 -0.03584 C 0.56458 -0.04 0.57691 -0.04324 0.58854 -0.04647 C 0.5974 -0.05318 0.60729 -0.05318 0.61806 -0.0548 C 0.64514 -0.0541 0.67222 -0.0541 0.69948 -0.05272 C 0.70712 -0.05225 0.71302 -0.04486 0.71962 -0.04231 C 0.73281 -0.03723 0.74705 -0.03422 0.76059 -0.03168 C 0.7658 -0.02867 0.77188 -0.02636 0.77708 -0.02312 C 0.78073 -0.02058 0.78403 -0.01595 0.78819 -0.0148 C 0.79063 -0.0141 0.79583 -0.01272 0.79583 -0.01249 " pathEditMode="relative" rAng="0" ptsTypes="ffffffffffffffffffA">
                                      <p:cBhvr>
                                        <p:cTn id="8" dur="5000" fill="hold"/>
                                        <p:tgtEl>
                                          <p:spTgt spid="49158"/>
                                        </p:tgtEl>
                                        <p:attrNameLst>
                                          <p:attrName>ppt_x</p:attrName>
                                          <p:attrName>ppt_y</p:attrName>
                                        </p:attrNameLst>
                                      </p:cBhvr>
                                      <p:rCtr x="39792" y="-4023"/>
                                    </p:animMotion>
                                  </p:childTnLst>
                                </p:cTn>
                              </p:par>
                              <p:par>
                                <p:cTn id="9" presetID="0" presetClass="path" presetSubtype="0" accel="50000" decel="50000" fill="hold" nodeType="withEffect">
                                  <p:stCondLst>
                                    <p:cond delay="0"/>
                                  </p:stCondLst>
                                  <p:childTnLst>
                                    <p:animMotion origin="layout" path="M 2.77778E-7 -4.21965E-6 C 0.01163 -0.00231 0.01962 -0.01063 0.03108 -0.01687 C 0.05017 -0.02774 0.06996 -0.03768 0.08993 -0.04023 C 0.10278 -0.04393 0.10295 -0.0467 0.11719 -0.04439 C 0.1217 -0.04161 0.12656 -0.03976 0.13073 -0.03607 C 0.14566 -0.02335 0.12344 -0.03422 0.13941 -0.02751 C 0.14826 -0.01872 0.1566 -0.01618 0.16649 -0.01063 C 0.18038 -0.01202 0.19444 -0.01179 0.20816 -0.01479 C 0.23194 -0.01988 0.25278 -0.04138 0.27361 -0.05919 C 0.28246 -0.06682 0.28819 -0.0756 0.29826 -0.07815 C 0.30781 -0.08069 0.32726 -0.08254 0.32726 -0.08231 C 0.35503 -0.10242 0.39809 -0.08948 0.42812 -0.0867 C 0.45104 -0.06057 0.48351 -0.07005 0.50937 -0.06774 C 0.51632 -0.06635 0.52344 -0.06589 0.53038 -0.06335 C 0.53524 -0.0615 0.53889 -0.05502 0.54358 -0.05294 C 0.55052 -0.04994 0.57257 -0.04878 0.57465 -0.04855 C 0.5842 -0.043 0.59028 -0.04023 0.60052 -0.03815 C 0.61094 -0.03213 0.61979 -0.02959 0.63142 -0.02959 " pathEditMode="relative" rAng="0" ptsTypes="fffffffffffffffffA">
                                      <p:cBhvr>
                                        <p:cTn id="10" dur="5000" fill="hold"/>
                                        <p:tgtEl>
                                          <p:spTgt spid="49157"/>
                                        </p:tgtEl>
                                        <p:attrNameLst>
                                          <p:attrName>ppt_x</p:attrName>
                                          <p:attrName>ppt_y</p:attrName>
                                        </p:attrNameLst>
                                      </p:cBhvr>
                                      <p:rCtr x="31580" y="-51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eaLnBrk="1" hangingPunct="1"/>
            <a:endParaRPr lang="vi-VN" smtClean="0"/>
          </a:p>
        </p:txBody>
      </p:sp>
      <p:pic>
        <p:nvPicPr>
          <p:cNvPr id="7171" name="Picture 4" descr="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noFill/>
        </p:spPr>
      </p:pic>
      <p:pic>
        <p:nvPicPr>
          <p:cNvPr id="7172" name="Picture 8" descr="rua"/>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4000" t="24667" r="27000" b="28667"/>
          <a:stretch>
            <a:fillRect/>
          </a:stretch>
        </p:blipFill>
        <p:spPr bwMode="auto">
          <a:xfrm>
            <a:off x="1905000" y="3276600"/>
            <a:ext cx="20574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1170005343_492_2"/>
          <p:cNvPicPr>
            <a:picLocks noChangeAspect="1" noChangeArrowheads="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577215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1" descr="http://thuvienhinhanh.net/wp-content/uploads/2016/04/hinh-anh-banh-sinh-nhat-de-thuong-ngo-nghinh-doc-dao-dep-mat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960938"/>
            <a:ext cx="28194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1" descr="Bluebird05-animated-chick_in_flig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838200"/>
            <a:ext cx="1981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8194" name="Picture 2" descr="ro"/>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1000" t="14667" r="33000" b="18666"/>
          <a:stretch>
            <a:fillRect/>
          </a:stretch>
        </p:blipFill>
        <p:spPr bwMode="auto">
          <a:xfrm rot="-123185">
            <a:off x="4572000" y="1600200"/>
            <a:ext cx="2895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981575" y="2535238"/>
            <a:ext cx="1524000" cy="1031875"/>
            <a:chOff x="3120" y="1824"/>
            <a:chExt cx="960" cy="650"/>
          </a:xfrm>
        </p:grpSpPr>
        <p:pic>
          <p:nvPicPr>
            <p:cNvPr id="8198" name="Picture 4" descr="banh"/>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000" t="46666" r="63000" b="46667"/>
            <a:stretch>
              <a:fillRect/>
            </a:stretch>
          </p:blipFill>
          <p:spPr bwMode="auto">
            <a:xfrm>
              <a:off x="3696" y="1824"/>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5" descr="Untitled-1 copy"/>
            <p:cNvPicPr>
              <a:picLocks noChangeAspect="1" noChangeArrowheads="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l="24001" t="50000" r="50000" b="30000"/>
            <a:stretch>
              <a:fillRect/>
            </a:stretch>
          </p:blipFill>
          <p:spPr bwMode="auto">
            <a:xfrm rot="-422885">
              <a:off x="3120" y="1920"/>
              <a:ext cx="960"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6" name="Picture 7" descr="1170005343_492_2"/>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57150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http://thuvienhinhanh.net/wp-content/uploads/2016/04/hinh-anh-banh-sinh-nhat-de-thuong-ngo-nghinh-doc-dao-dep-mat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6750" y="4419600"/>
            <a:ext cx="197485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vi-VN" smtClean="0"/>
          </a:p>
        </p:txBody>
      </p:sp>
      <p:pic>
        <p:nvPicPr>
          <p:cNvPr id="9219" name="Picture 3" descr="7"/>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a:xfrm>
            <a:off x="0" y="36513"/>
            <a:ext cx="9144000" cy="6821487"/>
          </a:xfrm>
          <a:noFill/>
        </p:spPr>
      </p:pic>
      <p:pic>
        <p:nvPicPr>
          <p:cNvPr id="53252" name="Picture 4" descr="nuoc 1"/>
          <p:cNvPicPr>
            <a:picLocks noChangeAspect="1" noChangeArrowheads="1"/>
          </p:cNvPicPr>
          <p:nvPr>
            <p:custDataLst>
              <p:tags r:id="rId1"/>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2971800" y="36576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nuoc 1"/>
          <p:cNvPicPr>
            <a:picLocks noChangeAspect="1" noChangeArrowheads="1"/>
          </p:cNvPicPr>
          <p:nvPr>
            <p:custDataLst>
              <p:tags r:id="rId2"/>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3124200" y="38100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nuoc 1"/>
          <p:cNvPicPr>
            <a:picLocks noChangeAspect="1" noChangeArrowheads="1"/>
          </p:cNvPicPr>
          <p:nvPr>
            <p:custDataLst>
              <p:tags r:id="rId3"/>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2819400" y="41148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nuoc 1"/>
          <p:cNvPicPr>
            <a:picLocks noChangeAspect="1" noChangeArrowheads="1"/>
          </p:cNvPicPr>
          <p:nvPr>
            <p:custDataLst>
              <p:tags r:id="rId4"/>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2667000" y="42672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nuoc 1"/>
          <p:cNvPicPr>
            <a:picLocks noChangeAspect="1" noChangeArrowheads="1"/>
          </p:cNvPicPr>
          <p:nvPr>
            <p:custDataLst>
              <p:tags r:id="rId5"/>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3276600" y="3962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9" descr="nuoc 1"/>
          <p:cNvPicPr>
            <a:picLocks noChangeAspect="1" noChangeArrowheads="1"/>
          </p:cNvPicPr>
          <p:nvPr>
            <p:custDataLst>
              <p:tags r:id="rId6"/>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2438400" y="37338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0" descr="nuoc 1"/>
          <p:cNvPicPr>
            <a:picLocks noChangeAspect="1" noChangeArrowheads="1"/>
          </p:cNvPicPr>
          <p:nvPr>
            <p:custDataLst>
              <p:tags r:id="rId7"/>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3581400" y="42672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1" descr="nuoc 1"/>
          <p:cNvPicPr>
            <a:picLocks noChangeAspect="1" noChangeArrowheads="1"/>
          </p:cNvPicPr>
          <p:nvPr>
            <p:custDataLst>
              <p:tags r:id="rId8"/>
            </p:custDataLst>
          </p:nvPr>
        </p:nvPicPr>
        <p:blipFill>
          <a:blip r:embed="rId11">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3124200" y="44958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2000"/>
                                        <p:tgtEl>
                                          <p:spTgt spid="53252"/>
                                        </p:tgtEl>
                                      </p:cBhvr>
                                    </p:animEffect>
                                  </p:childTnLst>
                                </p:cTn>
                              </p:par>
                            </p:childTnLst>
                          </p:cTn>
                        </p:par>
                        <p:par>
                          <p:cTn id="8" fill="hold" nodeType="afterGroup">
                            <p:stCondLst>
                              <p:cond delay="2000"/>
                            </p:stCondLst>
                            <p:childTnLst>
                              <p:par>
                                <p:cTn id="9" presetID="42" presetClass="path" presetSubtype="0" repeatCount="indefinite" accel="50000" decel="50000" fill="hold" nodeType="afterEffect">
                                  <p:stCondLst>
                                    <p:cond delay="0"/>
                                  </p:stCondLst>
                                  <p:childTnLst>
                                    <p:animMotion origin="layout" path="M 3.33333E-6 -2.0444E-6 L -0.08334 0.53839 " pathEditMode="relative" rAng="0" ptsTypes="AA">
                                      <p:cBhvr>
                                        <p:cTn id="10" dur="3000" fill="hold"/>
                                        <p:tgtEl>
                                          <p:spTgt spid="53252"/>
                                        </p:tgtEl>
                                        <p:attrNameLst>
                                          <p:attrName>ppt_x</p:attrName>
                                          <p:attrName>ppt_y</p:attrName>
                                        </p:attrNameLst>
                                      </p:cBhvr>
                                      <p:rCtr x="-4167" y="26920"/>
                                    </p:animMotion>
                                  </p:childTnLst>
                                </p:cTn>
                              </p:par>
                              <p:par>
                                <p:cTn id="11" presetID="10" presetClass="entr" presetSubtype="0" repeatCount="indefinite" fill="hold" nodeType="withEffect">
                                  <p:stCondLst>
                                    <p:cond delay="0"/>
                                  </p:stCondLst>
                                  <p:childTnLst>
                                    <p:set>
                                      <p:cBhvr>
                                        <p:cTn id="12" dur="1" fill="hold">
                                          <p:stCondLst>
                                            <p:cond delay="0"/>
                                          </p:stCondLst>
                                        </p:cTn>
                                        <p:tgtEl>
                                          <p:spTgt spid="53253"/>
                                        </p:tgtEl>
                                        <p:attrNameLst>
                                          <p:attrName>style.visibility</p:attrName>
                                        </p:attrNameLst>
                                      </p:cBhvr>
                                      <p:to>
                                        <p:strVal val="visible"/>
                                      </p:to>
                                    </p:set>
                                    <p:animEffect transition="in" filter="fade">
                                      <p:cBhvr>
                                        <p:cTn id="13" dur="2000"/>
                                        <p:tgtEl>
                                          <p:spTgt spid="53253"/>
                                        </p:tgtEl>
                                      </p:cBhvr>
                                    </p:animEffect>
                                  </p:childTnLst>
                                </p:cTn>
                              </p:par>
                            </p:childTnLst>
                          </p:cTn>
                        </p:par>
                        <p:par>
                          <p:cTn id="14" fill="hold" nodeType="afterGroup">
                            <p:stCondLst>
                              <p:cond delay="5000"/>
                            </p:stCondLst>
                            <p:childTnLst>
                              <p:par>
                                <p:cTn id="15" presetID="42" presetClass="path" presetSubtype="0" repeatCount="indefinite" accel="50000" decel="50000" fill="hold" nodeType="afterEffect">
                                  <p:stCondLst>
                                    <p:cond delay="0"/>
                                  </p:stCondLst>
                                  <p:childTnLst>
                                    <p:animMotion origin="layout" path="M -3.33333E-6 -3.70953E-6 L 0.08334 0.49399 " pathEditMode="relative" rAng="0" ptsTypes="AA">
                                      <p:cBhvr>
                                        <p:cTn id="16" dur="3000" fill="hold"/>
                                        <p:tgtEl>
                                          <p:spTgt spid="53253"/>
                                        </p:tgtEl>
                                        <p:attrNameLst>
                                          <p:attrName>ppt_x</p:attrName>
                                          <p:attrName>ppt_y</p:attrName>
                                        </p:attrNameLst>
                                      </p:cBhvr>
                                      <p:rCtr x="4167" y="24699"/>
                                    </p:animMotion>
                                  </p:childTnLst>
                                </p:cTn>
                              </p:par>
                              <p:par>
                                <p:cTn id="17" presetID="10" presetClass="entr" presetSubtype="0" repeatCount="indefinite" fill="hold" nodeType="withEffect">
                                  <p:stCondLst>
                                    <p:cond delay="0"/>
                                  </p:stCondLst>
                                  <p:childTnLst>
                                    <p:set>
                                      <p:cBhvr>
                                        <p:cTn id="18" dur="1" fill="hold">
                                          <p:stCondLst>
                                            <p:cond delay="0"/>
                                          </p:stCondLst>
                                        </p:cTn>
                                        <p:tgtEl>
                                          <p:spTgt spid="53254"/>
                                        </p:tgtEl>
                                        <p:attrNameLst>
                                          <p:attrName>style.visibility</p:attrName>
                                        </p:attrNameLst>
                                      </p:cBhvr>
                                      <p:to>
                                        <p:strVal val="visible"/>
                                      </p:to>
                                    </p:set>
                                    <p:animEffect transition="in" filter="fade">
                                      <p:cBhvr>
                                        <p:cTn id="19" dur="2000"/>
                                        <p:tgtEl>
                                          <p:spTgt spid="53254"/>
                                        </p:tgtEl>
                                      </p:cBhvr>
                                    </p:animEffect>
                                  </p:childTnLst>
                                </p:cTn>
                              </p:par>
                            </p:childTnLst>
                          </p:cTn>
                        </p:par>
                        <p:par>
                          <p:cTn id="20" fill="hold" nodeType="afterGroup">
                            <p:stCondLst>
                              <p:cond delay="8000"/>
                            </p:stCondLst>
                            <p:childTnLst>
                              <p:par>
                                <p:cTn id="21" presetID="42" presetClass="path" presetSubtype="0" repeatCount="indefinite" accel="50000" decel="50000" fill="hold" nodeType="afterEffect">
                                  <p:stCondLst>
                                    <p:cond delay="0"/>
                                  </p:stCondLst>
                                  <p:childTnLst>
                                    <p:animMotion origin="layout" path="M 3.33333E-6 4.20907E-6 L 0.00833 0.48843 " pathEditMode="relative" rAng="0" ptsTypes="AA">
                                      <p:cBhvr>
                                        <p:cTn id="22" dur="3000" fill="hold"/>
                                        <p:tgtEl>
                                          <p:spTgt spid="53254"/>
                                        </p:tgtEl>
                                        <p:attrNameLst>
                                          <p:attrName>ppt_x</p:attrName>
                                          <p:attrName>ppt_y</p:attrName>
                                        </p:attrNameLst>
                                      </p:cBhvr>
                                      <p:rCtr x="417" y="24422"/>
                                    </p:animMotion>
                                  </p:childTnLst>
                                </p:cTn>
                              </p:par>
                              <p:par>
                                <p:cTn id="23" presetID="10" presetClass="entr" presetSubtype="0" repeatCount="indefinite" fill="hold" nodeType="withEffect">
                                  <p:stCondLst>
                                    <p:cond delay="0"/>
                                  </p:stCondLst>
                                  <p:childTnLst>
                                    <p:set>
                                      <p:cBhvr>
                                        <p:cTn id="24" dur="1" fill="hold">
                                          <p:stCondLst>
                                            <p:cond delay="0"/>
                                          </p:stCondLst>
                                        </p:cTn>
                                        <p:tgtEl>
                                          <p:spTgt spid="53255"/>
                                        </p:tgtEl>
                                        <p:attrNameLst>
                                          <p:attrName>style.visibility</p:attrName>
                                        </p:attrNameLst>
                                      </p:cBhvr>
                                      <p:to>
                                        <p:strVal val="visible"/>
                                      </p:to>
                                    </p:set>
                                    <p:animEffect transition="in" filter="fade">
                                      <p:cBhvr>
                                        <p:cTn id="25" dur="2000"/>
                                        <p:tgtEl>
                                          <p:spTgt spid="53255"/>
                                        </p:tgtEl>
                                      </p:cBhvr>
                                    </p:animEffect>
                                  </p:childTnLst>
                                </p:cTn>
                              </p:par>
                            </p:childTnLst>
                          </p:cTn>
                        </p:par>
                        <p:par>
                          <p:cTn id="26" fill="hold" nodeType="afterGroup">
                            <p:stCondLst>
                              <p:cond delay="11000"/>
                            </p:stCondLst>
                            <p:childTnLst>
                              <p:par>
                                <p:cTn id="27" presetID="42" presetClass="path" presetSubtype="0" repeatCount="indefinite" accel="50000" decel="50000" fill="hold" nodeType="afterEffect">
                                  <p:stCondLst>
                                    <p:cond delay="0"/>
                                  </p:stCondLst>
                                  <p:childTnLst>
                                    <p:animMotion origin="layout" path="M -0.04166 -0.03885 L -0.1 0.38298 " pathEditMode="relative" rAng="0" ptsTypes="AA">
                                      <p:cBhvr>
                                        <p:cTn id="28" dur="3000" fill="hold"/>
                                        <p:tgtEl>
                                          <p:spTgt spid="53255"/>
                                        </p:tgtEl>
                                        <p:attrNameLst>
                                          <p:attrName>ppt_x</p:attrName>
                                          <p:attrName>ppt_y</p:attrName>
                                        </p:attrNameLst>
                                      </p:cBhvr>
                                      <p:rCtr x="-2917" y="21092"/>
                                    </p:animMotion>
                                  </p:childTnLst>
                                </p:cTn>
                              </p:par>
                              <p:par>
                                <p:cTn id="29" presetID="10" presetClass="entr" presetSubtype="0" fill="hold" nodeType="withEffect">
                                  <p:stCondLst>
                                    <p:cond delay="0"/>
                                  </p:stCondLst>
                                  <p:childTnLst>
                                    <p:set>
                                      <p:cBhvr>
                                        <p:cTn id="30" dur="1" fill="hold">
                                          <p:stCondLst>
                                            <p:cond delay="0"/>
                                          </p:stCondLst>
                                        </p:cTn>
                                        <p:tgtEl>
                                          <p:spTgt spid="53256"/>
                                        </p:tgtEl>
                                        <p:attrNameLst>
                                          <p:attrName>style.visibility</p:attrName>
                                        </p:attrNameLst>
                                      </p:cBhvr>
                                      <p:to>
                                        <p:strVal val="visible"/>
                                      </p:to>
                                    </p:set>
                                    <p:animEffect transition="in" filter="fade">
                                      <p:cBhvr>
                                        <p:cTn id="31" dur="2000"/>
                                        <p:tgtEl>
                                          <p:spTgt spid="53256"/>
                                        </p:tgtEl>
                                      </p:cBhvr>
                                    </p:animEffect>
                                  </p:childTnLst>
                                </p:cTn>
                              </p:par>
                            </p:childTnLst>
                          </p:cTn>
                        </p:par>
                        <p:par>
                          <p:cTn id="32" fill="hold" nodeType="afterGroup">
                            <p:stCondLst>
                              <p:cond delay="14000"/>
                            </p:stCondLst>
                            <p:childTnLst>
                              <p:par>
                                <p:cTn id="33" presetID="42" presetClass="path" presetSubtype="0" accel="50000" decel="50000" fill="hold" nodeType="afterEffect">
                                  <p:stCondLst>
                                    <p:cond delay="0"/>
                                  </p:stCondLst>
                                  <p:childTnLst>
                                    <p:animMotion origin="layout" path="M 5.55112E-17 4.50867E-6 L 5.55112E-17 0.42728 " pathEditMode="relative" rAng="0" ptsTypes="AA">
                                      <p:cBhvr>
                                        <p:cTn id="34" dur="2000" fill="hold"/>
                                        <p:tgtEl>
                                          <p:spTgt spid="53256"/>
                                        </p:tgtEl>
                                        <p:attrNameLst>
                                          <p:attrName>ppt_x</p:attrName>
                                          <p:attrName>ppt_y</p:attrName>
                                        </p:attrNameLst>
                                      </p:cBhvr>
                                      <p:rCtr x="0" y="21364"/>
                                    </p:animMotion>
                                  </p:childTnLst>
                                </p:cTn>
                              </p:par>
                              <p:par>
                                <p:cTn id="35" presetID="10" presetClass="entr" presetSubtype="0" fill="hold" nodeType="withEffect">
                                  <p:stCondLst>
                                    <p:cond delay="0"/>
                                  </p:stCondLst>
                                  <p:childTnLst>
                                    <p:set>
                                      <p:cBhvr>
                                        <p:cTn id="36" dur="1" fill="hold">
                                          <p:stCondLst>
                                            <p:cond delay="0"/>
                                          </p:stCondLst>
                                        </p:cTn>
                                        <p:tgtEl>
                                          <p:spTgt spid="53257"/>
                                        </p:tgtEl>
                                        <p:attrNameLst>
                                          <p:attrName>style.visibility</p:attrName>
                                        </p:attrNameLst>
                                      </p:cBhvr>
                                      <p:to>
                                        <p:strVal val="visible"/>
                                      </p:to>
                                    </p:set>
                                    <p:animEffect transition="in" filter="fade">
                                      <p:cBhvr>
                                        <p:cTn id="37" dur="2000"/>
                                        <p:tgtEl>
                                          <p:spTgt spid="53257"/>
                                        </p:tgtEl>
                                      </p:cBhvr>
                                    </p:animEffect>
                                  </p:childTnLst>
                                </p:cTn>
                              </p:par>
                            </p:childTnLst>
                          </p:cTn>
                        </p:par>
                        <p:par>
                          <p:cTn id="38" fill="hold" nodeType="afterGroup">
                            <p:stCondLst>
                              <p:cond delay="16000"/>
                            </p:stCondLst>
                            <p:childTnLst>
                              <p:par>
                                <p:cTn id="39" presetID="42" presetClass="path" presetSubtype="0" accel="50000" decel="50000" fill="hold" nodeType="afterEffect">
                                  <p:stCondLst>
                                    <p:cond delay="0"/>
                                  </p:stCondLst>
                                  <p:childTnLst>
                                    <p:animMotion origin="layout" path="M -0.01666 0.09434 L -0.01666 0.42728 " pathEditMode="relative" rAng="0" ptsTypes="AA">
                                      <p:cBhvr>
                                        <p:cTn id="40" dur="2000" fill="hold"/>
                                        <p:tgtEl>
                                          <p:spTgt spid="53257"/>
                                        </p:tgtEl>
                                        <p:attrNameLst>
                                          <p:attrName>ppt_x</p:attrName>
                                          <p:attrName>ppt_y</p:attrName>
                                        </p:attrNameLst>
                                      </p:cBhvr>
                                      <p:rCtr x="0" y="16647"/>
                                    </p:animMotion>
                                  </p:childTnLst>
                                </p:cTn>
                              </p:par>
                              <p:par>
                                <p:cTn id="41" presetID="10" presetClass="entr" presetSubtype="0" fill="hold" nodeType="withEffect">
                                  <p:stCondLst>
                                    <p:cond delay="0"/>
                                  </p:stCondLst>
                                  <p:childTnLst>
                                    <p:set>
                                      <p:cBhvr>
                                        <p:cTn id="42" dur="1" fill="hold">
                                          <p:stCondLst>
                                            <p:cond delay="0"/>
                                          </p:stCondLst>
                                        </p:cTn>
                                        <p:tgtEl>
                                          <p:spTgt spid="53258"/>
                                        </p:tgtEl>
                                        <p:attrNameLst>
                                          <p:attrName>style.visibility</p:attrName>
                                        </p:attrNameLst>
                                      </p:cBhvr>
                                      <p:to>
                                        <p:strVal val="visible"/>
                                      </p:to>
                                    </p:set>
                                    <p:animEffect transition="in" filter="fade">
                                      <p:cBhvr>
                                        <p:cTn id="43" dur="2000"/>
                                        <p:tgtEl>
                                          <p:spTgt spid="53258"/>
                                        </p:tgtEl>
                                      </p:cBhvr>
                                    </p:animEffect>
                                  </p:childTnLst>
                                </p:cTn>
                              </p:par>
                            </p:childTnLst>
                          </p:cTn>
                        </p:par>
                        <p:par>
                          <p:cTn id="44" fill="hold" nodeType="afterGroup">
                            <p:stCondLst>
                              <p:cond delay="18000"/>
                            </p:stCondLst>
                            <p:childTnLst>
                              <p:par>
                                <p:cTn id="45" presetID="42" presetClass="path" presetSubtype="0" accel="50000" decel="50000" fill="hold" nodeType="afterEffect">
                                  <p:stCondLst>
                                    <p:cond delay="0"/>
                                  </p:stCondLst>
                                  <p:childTnLst>
                                    <p:animMotion origin="layout" path="M -3.33333E-6 1.44509E-6 L -3.33333E-6 0.34959 " pathEditMode="relative" rAng="0" ptsTypes="AA">
                                      <p:cBhvr>
                                        <p:cTn id="46" dur="2000" fill="hold"/>
                                        <p:tgtEl>
                                          <p:spTgt spid="53258"/>
                                        </p:tgtEl>
                                        <p:attrNameLst>
                                          <p:attrName>ppt_x</p:attrName>
                                          <p:attrName>ppt_y</p:attrName>
                                        </p:attrNameLst>
                                      </p:cBhvr>
                                      <p:rCtr x="0" y="17480"/>
                                    </p:animMotion>
                                  </p:childTnLst>
                                </p:cTn>
                              </p:par>
                              <p:par>
                                <p:cTn id="47" presetID="10" presetClass="entr" presetSubtype="0" fill="hold" nodeType="withEffect">
                                  <p:stCondLst>
                                    <p:cond delay="0"/>
                                  </p:stCondLst>
                                  <p:childTnLst>
                                    <p:set>
                                      <p:cBhvr>
                                        <p:cTn id="48" dur="1" fill="hold">
                                          <p:stCondLst>
                                            <p:cond delay="0"/>
                                          </p:stCondLst>
                                        </p:cTn>
                                        <p:tgtEl>
                                          <p:spTgt spid="53259"/>
                                        </p:tgtEl>
                                        <p:attrNameLst>
                                          <p:attrName>style.visibility</p:attrName>
                                        </p:attrNameLst>
                                      </p:cBhvr>
                                      <p:to>
                                        <p:strVal val="visible"/>
                                      </p:to>
                                    </p:set>
                                    <p:animEffect transition="in" filter="fade">
                                      <p:cBhvr>
                                        <p:cTn id="49" dur="2000"/>
                                        <p:tgtEl>
                                          <p:spTgt spid="53259"/>
                                        </p:tgtEl>
                                      </p:cBhvr>
                                    </p:animEffect>
                                  </p:childTnLst>
                                </p:cTn>
                              </p:par>
                            </p:childTnLst>
                          </p:cTn>
                        </p:par>
                        <p:par>
                          <p:cTn id="50" fill="hold" nodeType="afterGroup">
                            <p:stCondLst>
                              <p:cond delay="20000"/>
                            </p:stCondLst>
                            <p:childTnLst>
                              <p:par>
                                <p:cTn id="51" presetID="42" presetClass="path" presetSubtype="0" accel="50000" decel="50000" fill="hold" nodeType="afterEffect">
                                  <p:stCondLst>
                                    <p:cond delay="0"/>
                                  </p:stCondLst>
                                  <p:childTnLst>
                                    <p:animMotion origin="layout" path="M 0 0  L 0 0.33302  E" pathEditMode="relative" ptsTypes="">
                                      <p:cBhvr>
                                        <p:cTn id="52" dur="2000" fill="hold"/>
                                        <p:tgtEl>
                                          <p:spTgt spid="532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vi-VN" smtClean="0"/>
          </a:p>
        </p:txBody>
      </p:sp>
      <p:pic>
        <p:nvPicPr>
          <p:cNvPr id="10243" name="Picture 4" descr="8"/>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0" y="0"/>
            <a:ext cx="9144000" cy="6867525"/>
          </a:xfrm>
          <a:noFill/>
        </p:spPr>
      </p:pic>
      <p:pic>
        <p:nvPicPr>
          <p:cNvPr id="8199" name="Picture 7" descr="nuoc 1"/>
          <p:cNvPicPr>
            <a:picLocks noChangeAspect="1" noChangeArrowheads="1"/>
          </p:cNvPicPr>
          <p:nvPr>
            <p:custDataLst>
              <p:tags r:id="rId1"/>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334000" y="2819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nuoc 1"/>
          <p:cNvPicPr>
            <a:picLocks noChangeAspect="1" noChangeArrowheads="1"/>
          </p:cNvPicPr>
          <p:nvPr>
            <p:custDataLst>
              <p:tags r:id="rId2"/>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486400" y="29718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nuoc 1"/>
          <p:cNvPicPr>
            <a:picLocks noChangeAspect="1" noChangeArrowheads="1"/>
          </p:cNvPicPr>
          <p:nvPr>
            <p:custDataLst>
              <p:tags r:id="rId3"/>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638800" y="31242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nuoc 1"/>
          <p:cNvPicPr>
            <a:picLocks noChangeAspect="1" noChangeArrowheads="1"/>
          </p:cNvPicPr>
          <p:nvPr>
            <p:custDataLst>
              <p:tags r:id="rId4"/>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5791200" y="32766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1" descr="nuoc 1"/>
          <p:cNvPicPr>
            <a:picLocks noChangeAspect="1" noChangeArrowheads="1"/>
          </p:cNvPicPr>
          <p:nvPr>
            <p:custDataLst>
              <p:tags r:id="rId5"/>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4876800" y="3581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descr="nuoc 1"/>
          <p:cNvPicPr>
            <a:picLocks noChangeAspect="1" noChangeArrowheads="1"/>
          </p:cNvPicPr>
          <p:nvPr>
            <p:custDataLst>
              <p:tags r:id="rId6"/>
            </p:custDataLst>
          </p:nvPr>
        </p:nvPicPr>
        <p:blipFill>
          <a:blip r:embed="rId9">
            <a:clrChange>
              <a:clrFrom>
                <a:srgbClr val="FCFFFD"/>
              </a:clrFrom>
              <a:clrTo>
                <a:srgbClr val="FCFFFD">
                  <a:alpha val="0"/>
                </a:srgbClr>
              </a:clrTo>
            </a:clrChange>
            <a:extLst>
              <a:ext uri="{28A0092B-C50C-407E-A947-70E740481C1C}">
                <a14:useLocalDpi xmlns:a14="http://schemas.microsoft.com/office/drawing/2010/main" val="0"/>
              </a:ext>
            </a:extLst>
          </a:blip>
          <a:srcRect l="51790" t="41763" r="44630" b="53088"/>
          <a:stretch>
            <a:fillRect/>
          </a:stretch>
        </p:blipFill>
        <p:spPr bwMode="auto">
          <a:xfrm>
            <a:off x="6096000" y="3581400"/>
            <a:ext cx="30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2000"/>
                                        <p:tgtEl>
                                          <p:spTgt spid="8199"/>
                                        </p:tgtEl>
                                      </p:cBhvr>
                                    </p:animEffect>
                                  </p:childTnLst>
                                </p:cTn>
                              </p:par>
                            </p:childTnLst>
                          </p:cTn>
                        </p:par>
                        <p:par>
                          <p:cTn id="8" fill="hold" nodeType="afterGroup">
                            <p:stCondLst>
                              <p:cond delay="2000"/>
                            </p:stCondLst>
                            <p:childTnLst>
                              <p:par>
                                <p:cTn id="9" presetID="42" presetClass="path" presetSubtype="0" repeatCount="indefinite" accel="50000" decel="50000" fill="hold" nodeType="afterEffect">
                                  <p:stCondLst>
                                    <p:cond delay="0"/>
                                  </p:stCondLst>
                                  <p:childTnLst>
                                    <p:animMotion origin="layout" path="M 1.11022E-16 -1.50289E-6 L -0.05 0.56046 " pathEditMode="relative" rAng="0" ptsTypes="AA">
                                      <p:cBhvr>
                                        <p:cTn id="10" dur="3000" fill="hold"/>
                                        <p:tgtEl>
                                          <p:spTgt spid="8199"/>
                                        </p:tgtEl>
                                        <p:attrNameLst>
                                          <p:attrName>ppt_x</p:attrName>
                                          <p:attrName>ppt_y</p:attrName>
                                        </p:attrNameLst>
                                      </p:cBhvr>
                                      <p:rCtr x="-2500" y="28023"/>
                                    </p:animMotion>
                                  </p:childTnLst>
                                </p:cTn>
                              </p:par>
                              <p:par>
                                <p:cTn id="11" presetID="10" presetClass="entr" presetSubtype="0" repeatCount="indefinite" fill="hold" nodeType="withEffect">
                                  <p:stCondLst>
                                    <p:cond delay="0"/>
                                  </p:stCondLst>
                                  <p:childTnLst>
                                    <p:set>
                                      <p:cBhvr>
                                        <p:cTn id="12" dur="1" fill="hold">
                                          <p:stCondLst>
                                            <p:cond delay="0"/>
                                          </p:stCondLst>
                                        </p:cTn>
                                        <p:tgtEl>
                                          <p:spTgt spid="8200"/>
                                        </p:tgtEl>
                                        <p:attrNameLst>
                                          <p:attrName>style.visibility</p:attrName>
                                        </p:attrNameLst>
                                      </p:cBhvr>
                                      <p:to>
                                        <p:strVal val="visible"/>
                                      </p:to>
                                    </p:set>
                                    <p:animEffect transition="in" filter="fade">
                                      <p:cBhvr>
                                        <p:cTn id="13" dur="2000"/>
                                        <p:tgtEl>
                                          <p:spTgt spid="8200"/>
                                        </p:tgtEl>
                                      </p:cBhvr>
                                    </p:animEffect>
                                  </p:childTnLst>
                                </p:cTn>
                              </p:par>
                            </p:childTnLst>
                          </p:cTn>
                        </p:par>
                        <p:par>
                          <p:cTn id="14" fill="hold" nodeType="afterGroup">
                            <p:stCondLst>
                              <p:cond delay="5000"/>
                            </p:stCondLst>
                            <p:childTnLst>
                              <p:par>
                                <p:cTn id="15" presetID="42" presetClass="path" presetSubtype="0" repeatCount="indefinite" accel="50000" decel="50000" fill="hold" nodeType="afterEffect">
                                  <p:stCondLst>
                                    <p:cond delay="0"/>
                                  </p:stCondLst>
                                  <p:childTnLst>
                                    <p:animMotion origin="layout" path="M 3.33333E-6 1.96532E-6 L -0.03334 0.53826 " pathEditMode="relative" rAng="0" ptsTypes="AA">
                                      <p:cBhvr>
                                        <p:cTn id="16" dur="2000" fill="hold"/>
                                        <p:tgtEl>
                                          <p:spTgt spid="8200"/>
                                        </p:tgtEl>
                                        <p:attrNameLst>
                                          <p:attrName>ppt_x</p:attrName>
                                          <p:attrName>ppt_y</p:attrName>
                                        </p:attrNameLst>
                                      </p:cBhvr>
                                      <p:rCtr x="-1667" y="26913"/>
                                    </p:animMotion>
                                  </p:childTnLst>
                                </p:cTn>
                              </p:par>
                              <p:par>
                                <p:cTn id="17" presetID="10" presetClass="entr" presetSubtype="0" repeatCount="indefinite" fill="hold" nodeType="withEffect">
                                  <p:stCondLst>
                                    <p:cond delay="0"/>
                                  </p:stCondLst>
                                  <p:childTnLst>
                                    <p:set>
                                      <p:cBhvr>
                                        <p:cTn id="18" dur="1" fill="hold">
                                          <p:stCondLst>
                                            <p:cond delay="0"/>
                                          </p:stCondLst>
                                        </p:cTn>
                                        <p:tgtEl>
                                          <p:spTgt spid="8201"/>
                                        </p:tgtEl>
                                        <p:attrNameLst>
                                          <p:attrName>style.visibility</p:attrName>
                                        </p:attrNameLst>
                                      </p:cBhvr>
                                      <p:to>
                                        <p:strVal val="visible"/>
                                      </p:to>
                                    </p:set>
                                    <p:animEffect transition="in" filter="fade">
                                      <p:cBhvr>
                                        <p:cTn id="19" dur="2000"/>
                                        <p:tgtEl>
                                          <p:spTgt spid="8201"/>
                                        </p:tgtEl>
                                      </p:cBhvr>
                                    </p:animEffect>
                                  </p:childTnLst>
                                </p:cTn>
                              </p:par>
                            </p:childTnLst>
                          </p:cTn>
                        </p:par>
                        <p:par>
                          <p:cTn id="20" fill="hold" nodeType="afterGroup">
                            <p:stCondLst>
                              <p:cond delay="7000"/>
                            </p:stCondLst>
                            <p:childTnLst>
                              <p:par>
                                <p:cTn id="21" presetID="42" presetClass="path" presetSubtype="0" repeatCount="indefinite" accel="50000" decel="50000" fill="hold" nodeType="afterEffect">
                                  <p:stCondLst>
                                    <p:cond delay="0"/>
                                  </p:stCondLst>
                                  <p:childTnLst>
                                    <p:animMotion origin="layout" path="M -3.33333E-6 -4.56647E-6 L -0.01666 0.54937 " pathEditMode="relative" rAng="0" ptsTypes="AA">
                                      <p:cBhvr>
                                        <p:cTn id="22" dur="2000" fill="hold"/>
                                        <p:tgtEl>
                                          <p:spTgt spid="8201"/>
                                        </p:tgtEl>
                                        <p:attrNameLst>
                                          <p:attrName>ppt_x</p:attrName>
                                          <p:attrName>ppt_y</p:attrName>
                                        </p:attrNameLst>
                                      </p:cBhvr>
                                      <p:rCtr x="-833" y="27468"/>
                                    </p:animMotion>
                                  </p:childTnLst>
                                </p:cTn>
                              </p:par>
                              <p:par>
                                <p:cTn id="23" presetID="10" presetClass="entr" presetSubtype="0" fill="hold" nodeType="withEffect">
                                  <p:stCondLst>
                                    <p:cond delay="0"/>
                                  </p:stCondLst>
                                  <p:childTnLst>
                                    <p:set>
                                      <p:cBhvr>
                                        <p:cTn id="24" dur="1" fill="hold">
                                          <p:stCondLst>
                                            <p:cond delay="0"/>
                                          </p:stCondLst>
                                        </p:cTn>
                                        <p:tgtEl>
                                          <p:spTgt spid="8202"/>
                                        </p:tgtEl>
                                        <p:attrNameLst>
                                          <p:attrName>style.visibility</p:attrName>
                                        </p:attrNameLst>
                                      </p:cBhvr>
                                      <p:to>
                                        <p:strVal val="visible"/>
                                      </p:to>
                                    </p:set>
                                    <p:animEffect transition="in" filter="fade">
                                      <p:cBhvr>
                                        <p:cTn id="25" dur="2000"/>
                                        <p:tgtEl>
                                          <p:spTgt spid="8202"/>
                                        </p:tgtEl>
                                      </p:cBhvr>
                                    </p:animEffect>
                                  </p:childTnLst>
                                </p:cTn>
                              </p:par>
                            </p:childTnLst>
                          </p:cTn>
                        </p:par>
                        <p:par>
                          <p:cTn id="26" fill="hold" nodeType="afterGroup">
                            <p:stCondLst>
                              <p:cond delay="9000"/>
                            </p:stCondLst>
                            <p:childTnLst>
                              <p:par>
                                <p:cTn id="27" presetID="42" presetClass="path" presetSubtype="0" accel="50000" decel="50000" fill="hold" nodeType="afterEffect">
                                  <p:stCondLst>
                                    <p:cond delay="0"/>
                                  </p:stCondLst>
                                  <p:childTnLst>
                                    <p:animMotion origin="layout" path="M 1.11022E-16 -1.09827E-6 L -0.03333 0.54937 " pathEditMode="relative" rAng="0" ptsTypes="AA">
                                      <p:cBhvr>
                                        <p:cTn id="28" dur="2000" fill="hold"/>
                                        <p:tgtEl>
                                          <p:spTgt spid="8202"/>
                                        </p:tgtEl>
                                        <p:attrNameLst>
                                          <p:attrName>ppt_x</p:attrName>
                                          <p:attrName>ppt_y</p:attrName>
                                        </p:attrNameLst>
                                      </p:cBhvr>
                                      <p:rCtr x="-1667" y="27468"/>
                                    </p:animMotion>
                                  </p:childTnLst>
                                </p:cTn>
                              </p:par>
                              <p:par>
                                <p:cTn id="29" presetID="10" presetClass="entr" presetSubtype="0" repeatCount="indefinite" fill="hold" nodeType="withEffect">
                                  <p:stCondLst>
                                    <p:cond delay="0"/>
                                  </p:stCondLst>
                                  <p:childTnLst>
                                    <p:set>
                                      <p:cBhvr>
                                        <p:cTn id="30" dur="1" fill="hold">
                                          <p:stCondLst>
                                            <p:cond delay="0"/>
                                          </p:stCondLst>
                                        </p:cTn>
                                        <p:tgtEl>
                                          <p:spTgt spid="8203"/>
                                        </p:tgtEl>
                                        <p:attrNameLst>
                                          <p:attrName>style.visibility</p:attrName>
                                        </p:attrNameLst>
                                      </p:cBhvr>
                                      <p:to>
                                        <p:strVal val="visible"/>
                                      </p:to>
                                    </p:set>
                                    <p:animEffect transition="in" filter="fade">
                                      <p:cBhvr>
                                        <p:cTn id="31" dur="2000"/>
                                        <p:tgtEl>
                                          <p:spTgt spid="8203"/>
                                        </p:tgtEl>
                                      </p:cBhvr>
                                    </p:animEffect>
                                  </p:childTnLst>
                                </p:cTn>
                              </p:par>
                            </p:childTnLst>
                          </p:cTn>
                        </p:par>
                        <p:par>
                          <p:cTn id="32" fill="hold" nodeType="afterGroup">
                            <p:stCondLst>
                              <p:cond delay="11000"/>
                            </p:stCondLst>
                            <p:childTnLst>
                              <p:par>
                                <p:cTn id="33" presetID="42" presetClass="path" presetSubtype="0" repeatCount="indefinite" accel="50000" decel="50000" fill="hold" nodeType="afterEffect">
                                  <p:stCondLst>
                                    <p:cond delay="0"/>
                                  </p:stCondLst>
                                  <p:childTnLst>
                                    <p:animMotion origin="layout" path="M 0 -4.16185E-6 L 0 0.44948 " pathEditMode="relative" rAng="0" ptsTypes="AA">
                                      <p:cBhvr>
                                        <p:cTn id="34" dur="2000" fill="hold"/>
                                        <p:tgtEl>
                                          <p:spTgt spid="8203"/>
                                        </p:tgtEl>
                                        <p:attrNameLst>
                                          <p:attrName>ppt_x</p:attrName>
                                          <p:attrName>ppt_y</p:attrName>
                                        </p:attrNameLst>
                                      </p:cBhvr>
                                      <p:rCtr x="0" y="22474"/>
                                    </p:animMotion>
                                  </p:childTnLst>
                                </p:cTn>
                              </p:par>
                              <p:par>
                                <p:cTn id="35" presetID="10" presetClass="entr" presetSubtype="0" fill="hold" nodeType="withEffect">
                                  <p:stCondLst>
                                    <p:cond delay="0"/>
                                  </p:stCondLst>
                                  <p:childTnLst>
                                    <p:set>
                                      <p:cBhvr>
                                        <p:cTn id="36" dur="1" fill="hold">
                                          <p:stCondLst>
                                            <p:cond delay="0"/>
                                          </p:stCondLst>
                                        </p:cTn>
                                        <p:tgtEl>
                                          <p:spTgt spid="8204"/>
                                        </p:tgtEl>
                                        <p:attrNameLst>
                                          <p:attrName>style.visibility</p:attrName>
                                        </p:attrNameLst>
                                      </p:cBhvr>
                                      <p:to>
                                        <p:strVal val="visible"/>
                                      </p:to>
                                    </p:set>
                                    <p:animEffect transition="in" filter="fade">
                                      <p:cBhvr>
                                        <p:cTn id="37" dur="2000"/>
                                        <p:tgtEl>
                                          <p:spTgt spid="8204"/>
                                        </p:tgtEl>
                                      </p:cBhvr>
                                    </p:animEffect>
                                  </p:childTnLst>
                                </p:cTn>
                              </p:par>
                            </p:childTnLst>
                          </p:cTn>
                        </p:par>
                        <p:par>
                          <p:cTn id="38" fill="hold" nodeType="afterGroup">
                            <p:stCondLst>
                              <p:cond delay="13000"/>
                            </p:stCondLst>
                            <p:childTnLst>
                              <p:par>
                                <p:cTn id="39" presetID="42" presetClass="path" presetSubtype="0" accel="50000" decel="50000" fill="hold" nodeType="afterEffect">
                                  <p:stCondLst>
                                    <p:cond delay="0"/>
                                  </p:stCondLst>
                                  <p:childTnLst>
                                    <p:animMotion origin="layout" path="M -3.33333E-6 -4.16185E-6 L -0.05 0.47168 " pathEditMode="relative" rAng="0" ptsTypes="AA">
                                      <p:cBhvr>
                                        <p:cTn id="40" dur="2000" fill="hold"/>
                                        <p:tgtEl>
                                          <p:spTgt spid="8204"/>
                                        </p:tgtEl>
                                        <p:attrNameLst>
                                          <p:attrName>ppt_x</p:attrName>
                                          <p:attrName>ppt_y</p:attrName>
                                        </p:attrNameLst>
                                      </p:cBhvr>
                                      <p:rCtr x="-2500" y="235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Truyen gau con bi dau rang2&quot;/&gt;&lt;property id=&quot;20148&quot; value=&quot;5&quot;/&gt;&lt;property id=&quot;20184&quot; value=&quot;7&quot;/&gt;&lt;property id=&quot;20224&quot; value=&quot;C:\Documents and Settings\User\Desktop&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90&quot;/&gt;&lt;property id=&quot;20309&quot; value=&quot;-1&quot;/&gt;&lt;/object&gt;&lt;object type=&quot;3&quot; unique_id=&quot;10005&quot;&gt;&lt;property id=&quot;20148&quot; value=&quot;5&quot;/&gt;&lt;property id=&quot;20300&quot; value=&quot;Slide 2&quot;/&gt;&lt;property id=&quot;20307&quot; value=&quot;270&quot;/&gt;&lt;property id=&quot;20309&quot; value=&quot;-1&quot;/&gt;&lt;/object&gt;&lt;object type=&quot;3&quot; unique_id=&quot;10006&quot;&gt;&lt;property id=&quot;20148&quot; value=&quot;5&quot;/&gt;&lt;property id=&quot;20300&quot; value=&quot;Slide 3&quot;/&gt;&lt;property id=&quot;20307&quot; value=&quot;283&quot;/&gt;&lt;property id=&quot;20309&quot; value=&quot;-1&quot;/&gt;&lt;/object&gt;&lt;object type=&quot;3&quot; unique_id=&quot;10007&quot;&gt;&lt;property id=&quot;20148&quot; value=&quot;5&quot;/&gt;&lt;property id=&quot;20300&quot; value=&quot;Slide 4&quot;/&gt;&lt;property id=&quot;20307&quot; value=&quot;256&quot;/&gt;&lt;property id=&quot;20309&quot; value=&quot;-1&quot;/&gt;&lt;/object&gt;&lt;object type=&quot;3&quot; unique_id=&quot;10008&quot;&gt;&lt;property id=&quot;20148&quot; value=&quot;5&quot;/&gt;&lt;property id=&quot;20300&quot; value=&quot;Slide 5&quot;/&gt;&lt;property id=&quot;20307&quot; value=&quot;284&quot;/&gt;&lt;property id=&quot;20309&quot; value=&quot;-1&quot;/&gt;&lt;/object&gt;&lt;object type=&quot;3&quot; unique_id=&quot;10009&quot;&gt;&lt;property id=&quot;20148&quot; value=&quot;5&quot;/&gt;&lt;property id=&quot;20300&quot; value=&quot;Slide 6&quot;/&gt;&lt;property id=&quot;20307&quot; value=&quot;281&quot;/&gt;&lt;property id=&quot;20309&quot; value=&quot;-1&quot;/&gt;&lt;/object&gt;&lt;object type=&quot;3&quot; unique_id=&quot;10010&quot;&gt;&lt;property id=&quot;20148&quot; value=&quot;5&quot;/&gt;&lt;property id=&quot;20300&quot; value=&quot;Slide 7&quot;/&gt;&lt;property id=&quot;20307&quot; value=&quot;257&quot;/&gt;&lt;property id=&quot;20309&quot; value=&quot;-1&quot;/&gt;&lt;/object&gt;&lt;object type=&quot;3&quot; unique_id=&quot;10011&quot;&gt;&lt;property id=&quot;20148&quot; value=&quot;5&quot;/&gt;&lt;property id=&quot;20300&quot; value=&quot;Slide 8&quot;/&gt;&lt;property id=&quot;20307&quot; value=&quot;282&quot;/&gt;&lt;property id=&quot;20309&quot; value=&quot;-1&quot;/&gt;&lt;/object&gt;&lt;object type=&quot;3&quot; unique_id=&quot;10012&quot;&gt;&lt;property id=&quot;20148&quot; value=&quot;5&quot;/&gt;&lt;property id=&quot;20300&quot; value=&quot;Slide 9&quot;/&gt;&lt;property id=&quot;20307&quot; value=&quot;259&quot;/&gt;&lt;property id=&quot;20309&quot; value=&quot;-1&quot;/&gt;&lt;/object&gt;&lt;object type=&quot;3&quot; unique_id=&quot;10013&quot;&gt;&lt;property id=&quot;20148&quot; value=&quot;5&quot;/&gt;&lt;property id=&quot;20300&quot; value=&quot;Slide 10&quot;/&gt;&lt;property id=&quot;20307&quot; value=&quot;285&quot;/&gt;&lt;property id=&quot;20309&quot; value=&quot;-1&quot;/&gt;&lt;/object&gt;&lt;object type=&quot;3&quot; unique_id=&quot;10014&quot;&gt;&lt;property id=&quot;20148&quot; value=&quot;5&quot;/&gt;&lt;property id=&quot;20300&quot; value=&quot;Slide 11&quot;/&gt;&lt;property id=&quot;20307&quot; value=&quot;286&quot;/&gt;&lt;property id=&quot;20309&quot; value=&quot;-1&quot;/&gt;&lt;/object&gt;&lt;object type=&quot;3&quot; unique_id=&quot;10015&quot;&gt;&lt;property id=&quot;20148&quot; value=&quot;5&quot;/&gt;&lt;property id=&quot;20300&quot; value=&quot;Slide 12&quot;/&gt;&lt;property id=&quot;20307&quot; value=&quot;262&quot;/&gt;&lt;property id=&quot;20309&quot; value=&quot;-1&quot;/&gt;&lt;/object&gt;&lt;object type=&quot;3&quot; unique_id=&quot;10016&quot;&gt;&lt;property id=&quot;20148&quot; value=&quot;5&quot;/&gt;&lt;property id=&quot;20300&quot; value=&quot;Slide 13&quot;/&gt;&lt;property id=&quot;20307&quot; value=&quot;287&quot;/&gt;&lt;property id=&quot;20309&quot; value=&quot;-1&quot;/&gt;&lt;/object&gt;&lt;object type=&quot;3&quot; unique_id=&quot;10017&quot;&gt;&lt;property id=&quot;20148&quot; value=&quot;5&quot;/&gt;&lt;property id=&quot;20300&quot; value=&quot;Slide 14&quot;/&gt;&lt;property id=&quot;20307&quot; value=&quot;264&quot;/&gt;&lt;property id=&quot;20309&quot; value=&quot;-1&quot;/&gt;&lt;/object&gt;&lt;object type=&quot;3&quot; unique_id=&quot;10018&quot;&gt;&lt;property id=&quot;20148&quot; value=&quot;5&quot;/&gt;&lt;property id=&quot;20300&quot; value=&quot;Slide 15&quot;/&gt;&lt;property id=&quot;20307&quot; value=&quot;265&quot;/&gt;&lt;property id=&quot;20309&quot; value=&quot;-1&quot;/&gt;&lt;/object&gt;&lt;object type=&quot;3&quot; unique_id=&quot;10019&quot;&gt;&lt;property id=&quot;20148&quot; value=&quot;5&quot;/&gt;&lt;property id=&quot;20300&quot; value=&quot;Slide 16&quot;/&gt;&lt;property id=&quot;20307&quot; value=&quot;278&quot;/&gt;&lt;property id=&quot;20309&quot; value=&quot;-1&quot;/&gt;&lt;/object&gt;&lt;object type=&quot;3&quot; unique_id=&quot;10020&quot;&gt;&lt;property id=&quot;20148&quot; value=&quot;5&quot;/&gt;&lt;property id=&quot;20300&quot; value=&quot;Slide 17&quot;/&gt;&lt;property id=&quot;20307&quot; value=&quot;288&quot;/&gt;&lt;property id=&quot;20309&quot; value=&quot;-1&quot;/&gt;&lt;/object&gt;&lt;object type=&quot;3&quot; unique_id=&quot;10021&quot;&gt;&lt;property id=&quot;20148&quot; value=&quot;5&quot;/&gt;&lt;property id=&quot;20300&quot; value=&quot;Slide 18&quot;/&gt;&lt;property id=&quot;20307&quot; value=&quot;289&quot;/&gt;&lt;property id=&quot;20309&quot; value=&quot;-1&quot;/&gt;&lt;/object&gt;&lt;object type=&quot;3&quot; unique_id=&quot;10022&quot;&gt;&lt;property id=&quot;20148&quot; value=&quot;5&quot;/&gt;&lt;property id=&quot;20300&quot; value=&quot;Slide 19&quot;/&gt;&lt;property id=&quot;20307&quot; value=&quot;279&quot;/&gt;&lt;property id=&quot;20309&quot; value=&quot;-1&quot;/&gt;&lt;/object&gt;&lt;object type=&quot;3&quot; unique_id=&quot;10023&quot;&gt;&lt;property id=&quot;20148&quot; value=&quot;5&quot;/&gt;&lt;property id=&quot;20300&quot; value=&quot;Slide 20&quot;/&gt;&lt;property id=&quot;20307&quot; value=&quot;280&quot;/&gt;&lt;property id=&quot;20309&quot; value=&quot;-1&quot;/&gt;&lt;/object&gt;&lt;object type=&quot;3&quot; unique_id=&quot;10024&quot;&gt;&lt;property id=&quot;20148&quot; value=&quot;5&quot;/&gt;&lt;property id=&quot;20300&quot; value=&quot;Slide 21&quot;/&gt;&lt;property id=&quot;20307&quot; value=&quot;274&quot;/&gt;&lt;property id=&quot;20309&quot; value=&quot;-1&quot;/&gt;&lt;/object&gt;&lt;object type=&quot;3&quot; unique_id=&quot;10025&quot;&gt;&lt;property id=&quot;20148&quot; value=&quot;5&quot;/&gt;&lt;property id=&quot;20300&quot; value=&quot;Slide 22&quot;/&gt;&lt;property id=&quot;20307&quot; value=&quot;291&quot;/&gt;&lt;property id=&quot;20309&quot; value=&quot;-1&quot;/&gt;&lt;/object&gt;&lt;/object&gt;&lt;object type=&quot;10&quot; unique_id=&quot;10026&quot;&gt;&lt;object type=&quot;11&quot; unique_id=&quot;10027&quot;&gt;&lt;/object&gt;&lt;/object&gt;&lt;object type=&quot;4&quot; unique_id=&quot;10028&quot;&gt;&lt;/object&gt;&lt;/object&gt;&lt;/database&gt;"/>
  <p:tag name="SECTOMILLISECCONVERTED" val="1"/>
  <p:tag name="ISPRING_RESOURCE_PATHS_HASH_PRESENTER" val="9d5154ce5e165575bedc2f393681483b02d9ff0"/>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F4AB19F0-576C-4FA1-A54C-F16823952FCC}"/>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7C2A2FA4-F9E7-4891-A8C6-82064B16EFCE}"/>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5294EE6F-E97F-4E54-8F1A-9E6B54029E31}"/>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3301B941-852B-4EC5-8809-FD4AC751C504}"/>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C04F136C-3284-4976-BA79-28D2157ADB93}"/>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8E9145B-8EE7-4FE3-9C2E-ED6C2176DFC5}"/>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4755DF0D-31F0-4656-AFBA-96D2F8DFDE3E}"/>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D2F931E8-B69C-46C6-9375-C32E7D8EA620}"/>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4F12A19B-40F1-4C22-A6DD-0D9A8FA69165}"/>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1C2EDD6B-EE48-488F-B09C-04C0C0EA54F8}"/>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0C54553A-C725-46AA-BD1B-3AA7B56B32CB}"/>
</p:tagLst>
</file>

<file path=ppt/tags/tag20.xml><?xml version="1.0" encoding="utf-8"?>
<p:tagLst xmlns:a="http://schemas.openxmlformats.org/drawingml/2006/main" xmlns:r="http://schemas.openxmlformats.org/officeDocument/2006/relationships" xmlns:p="http://schemas.openxmlformats.org/presentationml/2006/main">
  <p:tag name="MMPROD_SUBSTITUTION_ID" val="{A1DDCE6C-D227-4867-A81C-A218D4378DAE}"/>
</p:tagLst>
</file>

<file path=ppt/tags/tag21.xml><?xml version="1.0" encoding="utf-8"?>
<p:tagLst xmlns:a="http://schemas.openxmlformats.org/drawingml/2006/main" xmlns:r="http://schemas.openxmlformats.org/officeDocument/2006/relationships" xmlns:p="http://schemas.openxmlformats.org/presentationml/2006/main">
  <p:tag name="MMPROD_SUBSTITUTION_ID" val="{7A6A544E-81C1-4A69-B3F2-C407D9B06A88}"/>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E0BCB13D-B2C0-4BF7-907E-1CCA5535BCAB}"/>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25CA6A6B-CB21-48D0-BF1D-89B1FDDE2612}"/>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D7EA4517-DCA1-49E3-9ED3-61CEB4D047C5}"/>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D12830C8-CBEA-4609-9040-42B4A1DD550A}"/>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40345A17-5FB6-416B-92FC-1525324F30E9}"/>
</p:tagLst>
</file>

<file path=ppt/tags/tag27.xml><?xml version="1.0" encoding="utf-8"?>
<p:tagLst xmlns:a="http://schemas.openxmlformats.org/drawingml/2006/main" xmlns:r="http://schemas.openxmlformats.org/officeDocument/2006/relationships" xmlns:p="http://schemas.openxmlformats.org/presentationml/2006/main">
  <p:tag name="MMPROD_SUBSTITUTION_ID" val="{7B411D9E-5EC3-49A1-BDDF-89064E9D9E6A}"/>
</p:tagLst>
</file>

<file path=ppt/tags/tag28.xml><?xml version="1.0" encoding="utf-8"?>
<p:tagLst xmlns:a="http://schemas.openxmlformats.org/drawingml/2006/main" xmlns:r="http://schemas.openxmlformats.org/officeDocument/2006/relationships" xmlns:p="http://schemas.openxmlformats.org/presentationml/2006/main">
  <p:tag name="MMPROD_SUBSTITUTION_ID" val="{7FB06438-9515-451F-8A90-A2CB611C929C}"/>
</p:tagLst>
</file>

<file path=ppt/tags/tag29.xml><?xml version="1.0" encoding="utf-8"?>
<p:tagLst xmlns:a="http://schemas.openxmlformats.org/drawingml/2006/main" xmlns:r="http://schemas.openxmlformats.org/officeDocument/2006/relationships" xmlns:p="http://schemas.openxmlformats.org/presentationml/2006/main">
  <p:tag name="MMPROD_SUBSTITUTION_ID" val="{64072FF8-490F-42FB-B7BA-C5782644B117}"/>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7DF3DA50-B677-481C-9054-9DADA8E10789}"/>
</p:tagLst>
</file>

<file path=ppt/tags/tag30.xml><?xml version="1.0" encoding="utf-8"?>
<p:tagLst xmlns:a="http://schemas.openxmlformats.org/drawingml/2006/main" xmlns:r="http://schemas.openxmlformats.org/officeDocument/2006/relationships" xmlns:p="http://schemas.openxmlformats.org/presentationml/2006/main">
  <p:tag name="MMPROD_SUBSTITUTION_ID" val="{A386E878-5FA9-459D-BB1B-77728403880A}"/>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1FA05464-11A6-4878-87F3-561716B264A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8D165BA1-6DAC-4804-AB70-19B1B4843143}"/>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03D889F1-FFFC-4E12-9D6F-4E9D59B16405}"/>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B5597B9C-2EC5-4827-A8E5-2486F67C37A8}"/>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2305BC31-095D-4F7E-AC99-A21736227FC9}"/>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7A6A544E-81C1-4A69-B3F2-C407D9B06A88}"/>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E0BCB13D-B2C0-4BF7-907E-1CCA5535BCAB}"/>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5CA6A6B-CB21-48D0-BF1D-89B1FDDE2612}"/>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7EA4517-DCA1-49E3-9ED3-61CEB4D047C5}"/>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5A900A7D-D91D-4855-929A-AF735399BA34}"/>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D12830C8-CBEA-4609-9040-42B4A1DD550A}"/>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40345A17-5FB6-416B-92FC-1525324F30E9}"/>
</p:tagLst>
</file>

<file path=ppt/tags/tag42.xml><?xml version="1.0" encoding="utf-8"?>
<p:tagLst xmlns:a="http://schemas.openxmlformats.org/drawingml/2006/main" xmlns:r="http://schemas.openxmlformats.org/officeDocument/2006/relationships" xmlns:p="http://schemas.openxmlformats.org/presentationml/2006/main">
  <p:tag name="MMPROD_SUBSTITUTION_ID" val="{7B411D9E-5EC3-49A1-BDDF-89064E9D9E6A}"/>
</p:tagLst>
</file>

<file path=ppt/tags/tag43.xml><?xml version="1.0" encoding="utf-8"?>
<p:tagLst xmlns:a="http://schemas.openxmlformats.org/drawingml/2006/main" xmlns:r="http://schemas.openxmlformats.org/officeDocument/2006/relationships" xmlns:p="http://schemas.openxmlformats.org/presentationml/2006/main">
  <p:tag name="MMPROD_SUBSTITUTION_ID" val="{40B1CA66-CD7B-4B85-8178-6CA9F4D8D83A}"/>
</p:tagLst>
</file>

<file path=ppt/tags/tag44.xml><?xml version="1.0" encoding="utf-8"?>
<p:tagLst xmlns:a="http://schemas.openxmlformats.org/drawingml/2006/main" xmlns:r="http://schemas.openxmlformats.org/officeDocument/2006/relationships" xmlns:p="http://schemas.openxmlformats.org/presentationml/2006/main">
  <p:tag name="PPSNARRATIONPROPS" val="C:\Documents and Settings\PhongLan\Desktop\Giao an E-Learning Phan biet hinh tron hinh vuong\Loi gioi thieu- slide 1.wav"/>
  <p:tag name="PPSNARRATION" val="1,615582300,C:\Documents and Settings\PhongLan\Desktop\Giao an E-Learning Phan biet hinh tron hinh vuong\PHÂN BIỆT HÌNH TRÒN, VUÔNG, TAM GIÁC, CHỮ NHẬT  da sua\Media.ppcx"/>
</p:tagLst>
</file>

<file path=ppt/tags/tag45.xml><?xml version="1.0" encoding="utf-8"?>
<p:tagLst xmlns:a="http://schemas.openxmlformats.org/drawingml/2006/main" xmlns:r="http://schemas.openxmlformats.org/officeDocument/2006/relationships" xmlns:p="http://schemas.openxmlformats.org/presentationml/2006/main">
  <p:tag name="MMPROD_SUBSTITUTION_ID" val="{15B71411-CA47-4E15-8598-79FFCD7AAFF4}"/>
</p:tagLst>
</file>

<file path=ppt/tags/tag46.xml><?xml version="1.0" encoding="utf-8"?>
<p:tagLst xmlns:a="http://schemas.openxmlformats.org/drawingml/2006/main" xmlns:r="http://schemas.openxmlformats.org/officeDocument/2006/relationships" xmlns:p="http://schemas.openxmlformats.org/presentationml/2006/main">
  <p:tag name="MMPROD_SUBSTITUTION_ID" val="{C4EC88F1-4016-4D66-918A-B716E13FEBDF}"/>
</p:tagLst>
</file>

<file path=ppt/tags/tag47.xml><?xml version="1.0" encoding="utf-8"?>
<p:tagLst xmlns:a="http://schemas.openxmlformats.org/drawingml/2006/main" xmlns:r="http://schemas.openxmlformats.org/officeDocument/2006/relationships" xmlns:p="http://schemas.openxmlformats.org/presentationml/2006/main">
  <p:tag name="MMPROD_SUBSTITUTION_ID" val="{7101E675-EE68-4C1F-82A3-7DF62BA0A866}"/>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4F6C9224-C524-4B86-9F34-3036298E1D88}"/>
</p:tagLst>
</file>

<file path=ppt/tags/tag6.xml><?xml version="1.0" encoding="utf-8"?>
<p:tagLst xmlns:a="http://schemas.openxmlformats.org/drawingml/2006/main" xmlns:r="http://schemas.openxmlformats.org/officeDocument/2006/relationships" xmlns:p="http://schemas.openxmlformats.org/presentationml/2006/main">
  <p:tag name="MMPROD_SUBSTITUTION_ID" val="{D660B04C-60DC-4C8E-B3BF-BDB4C69D271F}"/>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2305BC31-095D-4F7E-AC99-A21736227FC9}"/>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1836EAD2-7098-48B2-95E6-DEC424E73871}"/>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1CAAFBB7-BDE0-451F-830D-C1E05A706A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812</TotalTime>
  <Words>217</Words>
  <Application>Microsoft Office PowerPoint</Application>
  <PresentationFormat>On-screen Show (4:3)</PresentationFormat>
  <Paragraphs>24</Paragraphs>
  <Slides>24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.VnTime</vt:lpstr>
      <vt:lpstr>.VnTimeH</vt:lpstr>
      <vt:lpstr>Arial</vt:lpstr>
      <vt:lpstr>Calibri</vt:lpstr>
      <vt:lpstr>Times New Roman</vt:lpstr>
      <vt:lpstr>VNI-Ariston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Gi¸o ¸n  lµm quen v¨n häc  §Ò tµi TruyÖn: Hai anh em</dc:title>
  <dc:creator>Pham Thanh Son</dc:creator>
  <cp:lastModifiedBy>Admin</cp:lastModifiedBy>
  <cp:revision>97</cp:revision>
  <dcterms:created xsi:type="dcterms:W3CDTF">2005-06-21T21:02:06Z</dcterms:created>
  <dcterms:modified xsi:type="dcterms:W3CDTF">2023-10-22T10:01:46Z</dcterms:modified>
</cp:coreProperties>
</file>