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8" r:id="rId3"/>
    <p:sldId id="312" r:id="rId4"/>
    <p:sldId id="324" r:id="rId5"/>
    <p:sldId id="322" r:id="rId6"/>
    <p:sldId id="327" r:id="rId7"/>
    <p:sldId id="328" r:id="rId8"/>
    <p:sldId id="313" r:id="rId9"/>
    <p:sldId id="316" r:id="rId10"/>
    <p:sldId id="317" r:id="rId11"/>
    <p:sldId id="319" r:id="rId12"/>
    <p:sldId id="33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CE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EF8EC-CB40-5CF6-09C7-EC4075CD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D98F32-E3CD-E0C5-3394-8F1AA143FD8F}"/>
              </a:ext>
            </a:extLst>
          </p:cNvPr>
          <p:cNvSpPr/>
          <p:nvPr/>
        </p:nvSpPr>
        <p:spPr>
          <a:xfrm>
            <a:off x="173835" y="2306807"/>
            <a:ext cx="886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: LÀM QUEN VỚI TOÁN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4C78D-BC98-340E-670C-C338BF03EDA9}"/>
              </a:ext>
            </a:extLst>
          </p:cNvPr>
          <p:cNvSpPr/>
          <p:nvPr/>
        </p:nvSpPr>
        <p:spPr>
          <a:xfrm>
            <a:off x="1975776" y="4901539"/>
            <a:ext cx="5192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4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2A98F-1C2B-20EC-3BFF-69441D4F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40" y="896694"/>
            <a:ext cx="1313963" cy="1268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311819-A297-655E-FBBB-386C63194244}"/>
              </a:ext>
            </a:extLst>
          </p:cNvPr>
          <p:cNvSpPr/>
          <p:nvPr/>
        </p:nvSpPr>
        <p:spPr>
          <a:xfrm>
            <a:off x="421375" y="47490"/>
            <a:ext cx="77935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PHÒNG GIÁO DỤC VÀ ĐÀO TẠO HUYỆN GIA LÂM</a:t>
            </a:r>
            <a:br>
              <a:rPr lang="en-US" sz="3200" b="1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b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1EEA7-52F2-6C02-11D1-DFF1FEFAB5DB}"/>
              </a:ext>
            </a:extLst>
          </p:cNvPr>
          <p:cNvSpPr/>
          <p:nvPr/>
        </p:nvSpPr>
        <p:spPr>
          <a:xfrm>
            <a:off x="-287213" y="2511566"/>
            <a:ext cx="921067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617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443556" y="393008"/>
            <a:ext cx="8377882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456FE0-FBD1-B7FA-34EA-95304E67DAF9}"/>
              </a:ext>
            </a:extLst>
          </p:cNvPr>
          <p:cNvSpPr/>
          <p:nvPr/>
        </p:nvSpPr>
        <p:spPr>
          <a:xfrm>
            <a:off x="4374292" y="3443766"/>
            <a:ext cx="4447146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23F0EE-B1A4-DACA-F3F2-FBA45E7D5ABC}"/>
              </a:ext>
            </a:extLst>
          </p:cNvPr>
          <p:cNvSpPr/>
          <p:nvPr/>
        </p:nvSpPr>
        <p:spPr>
          <a:xfrm>
            <a:off x="417623" y="3443766"/>
            <a:ext cx="2993414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1B05A-0275-6A80-B0B3-4EBC575E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26" y="654908"/>
            <a:ext cx="2099362" cy="173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1A10B-E11B-623A-CBD5-6D23935A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954" y="607208"/>
            <a:ext cx="2099362" cy="173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545F-397B-1EB5-AC5B-640F7578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0552" y="587991"/>
            <a:ext cx="2099362" cy="173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5CE04-EECD-59FC-7E6C-63E3998F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131" y="592124"/>
            <a:ext cx="2099362" cy="173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33F11-6BB2-A881-684C-38A4A72D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0089" y="587991"/>
            <a:ext cx="2099362" cy="17374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8903C-AAED-602D-6370-53DB705925B8}"/>
              </a:ext>
            </a:extLst>
          </p:cNvPr>
          <p:cNvGrpSpPr/>
          <p:nvPr/>
        </p:nvGrpSpPr>
        <p:grpSpPr>
          <a:xfrm>
            <a:off x="7360896" y="565596"/>
            <a:ext cx="1297459" cy="1862048"/>
            <a:chOff x="7360896" y="565596"/>
            <a:chExt cx="1297459" cy="186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242EB6-44C0-7770-2719-3AB2742781DA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7102A8-C5CA-D508-0178-F0C2EF7A5D9F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2C0952-1017-8808-0B49-4DD36DC15FCA}"/>
              </a:ext>
            </a:extLst>
          </p:cNvPr>
          <p:cNvGrpSpPr/>
          <p:nvPr/>
        </p:nvGrpSpPr>
        <p:grpSpPr>
          <a:xfrm>
            <a:off x="1189973" y="5227257"/>
            <a:ext cx="1297459" cy="1862048"/>
            <a:chOff x="7360896" y="565596"/>
            <a:chExt cx="1297459" cy="186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BECD4D-C591-221B-8490-A558E89FD82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AD6E66-9C75-05A0-5A1A-5105B9A66289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ECFCA-04E7-20B9-A22A-B748FBF331B7}"/>
              </a:ext>
            </a:extLst>
          </p:cNvPr>
          <p:cNvGrpSpPr/>
          <p:nvPr/>
        </p:nvGrpSpPr>
        <p:grpSpPr>
          <a:xfrm>
            <a:off x="5880909" y="5152050"/>
            <a:ext cx="1297459" cy="1862048"/>
            <a:chOff x="7360896" y="565596"/>
            <a:chExt cx="1297459" cy="1862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78135-4918-6BF2-2E4F-0D61EEAAADC5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72E087-BCF1-B261-B1CD-D8779F21A38D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1042 0.4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1666 0.4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7118 0.44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7482 0.4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7604 0.4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443556" y="393008"/>
            <a:ext cx="8377882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456FE0-FBD1-B7FA-34EA-95304E67DAF9}"/>
              </a:ext>
            </a:extLst>
          </p:cNvPr>
          <p:cNvSpPr/>
          <p:nvPr/>
        </p:nvSpPr>
        <p:spPr>
          <a:xfrm>
            <a:off x="4374292" y="3443766"/>
            <a:ext cx="4447146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23F0EE-B1A4-DACA-F3F2-FBA45E7D5ABC}"/>
              </a:ext>
            </a:extLst>
          </p:cNvPr>
          <p:cNvSpPr/>
          <p:nvPr/>
        </p:nvSpPr>
        <p:spPr>
          <a:xfrm>
            <a:off x="417623" y="3443766"/>
            <a:ext cx="2993414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1B05A-0275-6A80-B0B3-4EBC575E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63" y="3705666"/>
            <a:ext cx="2099362" cy="173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1A10B-E11B-623A-CBD5-6D23935A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5069" y="3705666"/>
            <a:ext cx="2099362" cy="173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545F-397B-1EB5-AC5B-640F7578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1367" y="3749806"/>
            <a:ext cx="2099362" cy="173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5CE04-EECD-59FC-7E6C-63E3998F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7922" y="3716505"/>
            <a:ext cx="2099362" cy="173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33F11-6BB2-A881-684C-38A4A72D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881" y="3705666"/>
            <a:ext cx="2099362" cy="1737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2C0952-1017-8808-0B49-4DD36DC15FCA}"/>
              </a:ext>
            </a:extLst>
          </p:cNvPr>
          <p:cNvGrpSpPr/>
          <p:nvPr/>
        </p:nvGrpSpPr>
        <p:grpSpPr>
          <a:xfrm>
            <a:off x="1189973" y="5227257"/>
            <a:ext cx="1297459" cy="1862048"/>
            <a:chOff x="7360896" y="565596"/>
            <a:chExt cx="1297459" cy="186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BECD4D-C591-221B-8490-A558E89FD82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AD6E66-9C75-05A0-5A1A-5105B9A66289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ECFCA-04E7-20B9-A22A-B748FBF331B7}"/>
              </a:ext>
            </a:extLst>
          </p:cNvPr>
          <p:cNvGrpSpPr/>
          <p:nvPr/>
        </p:nvGrpSpPr>
        <p:grpSpPr>
          <a:xfrm>
            <a:off x="5880909" y="5152050"/>
            <a:ext cx="1297459" cy="1862048"/>
            <a:chOff x="7360896" y="565596"/>
            <a:chExt cx="1297459" cy="1862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78135-4918-6BF2-2E4F-0D61EEAAADC5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72E087-BCF1-B261-B1CD-D8779F21A38D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8F370-89FD-7146-3907-9672CB0AAC4E}"/>
              </a:ext>
            </a:extLst>
          </p:cNvPr>
          <p:cNvGrpSpPr/>
          <p:nvPr/>
        </p:nvGrpSpPr>
        <p:grpSpPr>
          <a:xfrm>
            <a:off x="7360896" y="565596"/>
            <a:ext cx="1297459" cy="1862048"/>
            <a:chOff x="7360896" y="565596"/>
            <a:chExt cx="1297459" cy="18620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62F926-02EE-440A-E5AC-6ED1F77193A1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C8F665-4BAD-2879-E20E-BECC7124AC67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6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1007 -0.4416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2656 -0.4379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5347 -0.45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2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16042 -0.4469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2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6962 -0.46065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AC95BA0-66FC-E14E-21F6-1D6B402709B3}"/>
              </a:ext>
            </a:extLst>
          </p:cNvPr>
          <p:cNvGrpSpPr/>
          <p:nvPr/>
        </p:nvGrpSpPr>
        <p:grpSpPr>
          <a:xfrm>
            <a:off x="523104" y="1145426"/>
            <a:ext cx="3136034" cy="3481530"/>
            <a:chOff x="523104" y="1145426"/>
            <a:chExt cx="3136034" cy="34815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642F52-3234-8601-811E-946C8C837A01}"/>
                </a:ext>
              </a:extLst>
            </p:cNvPr>
            <p:cNvGrpSpPr/>
            <p:nvPr/>
          </p:nvGrpSpPr>
          <p:grpSpPr>
            <a:xfrm>
              <a:off x="1390648" y="1145426"/>
              <a:ext cx="1595437" cy="1862048"/>
              <a:chOff x="1247773" y="1145426"/>
              <a:chExt cx="1595437" cy="186204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E3A0EF2-D9C2-DFDF-4F13-39D876731DFA}"/>
                  </a:ext>
                </a:extLst>
              </p:cNvPr>
              <p:cNvSpPr/>
              <p:nvPr/>
            </p:nvSpPr>
            <p:spPr>
              <a:xfrm>
                <a:off x="1247773" y="1400175"/>
                <a:ext cx="1595437" cy="13525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826D4-F8D0-FE03-D99D-E3659DDC52A9}"/>
                  </a:ext>
                </a:extLst>
              </p:cNvPr>
              <p:cNvSpPr txBox="1"/>
              <p:nvPr/>
            </p:nvSpPr>
            <p:spPr>
              <a:xfrm>
                <a:off x="1614871" y="1145426"/>
                <a:ext cx="86124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58F909-18B3-EE95-FF89-D1F7AABEC306}"/>
                </a:ext>
              </a:extLst>
            </p:cNvPr>
            <p:cNvCxnSpPr/>
            <p:nvPr/>
          </p:nvCxnSpPr>
          <p:spPr>
            <a:xfrm flipH="1">
              <a:off x="1405321" y="2752725"/>
              <a:ext cx="742950" cy="523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F74157-564D-0282-704F-3BAAF57CCE26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12" y="2763373"/>
              <a:ext cx="703888" cy="498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AA5DF9-BF9E-2AA7-2FB5-368C05BE91DE}"/>
                </a:ext>
              </a:extLst>
            </p:cNvPr>
            <p:cNvSpPr/>
            <p:nvPr/>
          </p:nvSpPr>
          <p:spPr>
            <a:xfrm>
              <a:off x="523104" y="3232524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26D3B7-B0AE-327B-9854-6B4B0C411845}"/>
                </a:ext>
              </a:extLst>
            </p:cNvPr>
            <p:cNvSpPr/>
            <p:nvPr/>
          </p:nvSpPr>
          <p:spPr>
            <a:xfrm>
              <a:off x="2401838" y="3244296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21746E-549E-48BE-7B79-E1D590AE96E5}"/>
                </a:ext>
              </a:extLst>
            </p:cNvPr>
            <p:cNvSpPr txBox="1"/>
            <p:nvPr/>
          </p:nvSpPr>
          <p:spPr>
            <a:xfrm>
              <a:off x="750286" y="3026141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34A0AA-18BD-B3F4-7D38-5FC5931E0158}"/>
                </a:ext>
              </a:extLst>
            </p:cNvPr>
            <p:cNvSpPr txBox="1"/>
            <p:nvPr/>
          </p:nvSpPr>
          <p:spPr>
            <a:xfrm>
              <a:off x="2617692" y="3057296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3730CB-015D-81F2-6D87-6F8D7347D896}"/>
              </a:ext>
            </a:extLst>
          </p:cNvPr>
          <p:cNvGrpSpPr/>
          <p:nvPr/>
        </p:nvGrpSpPr>
        <p:grpSpPr>
          <a:xfrm>
            <a:off x="5085579" y="1145426"/>
            <a:ext cx="3136034" cy="3481530"/>
            <a:chOff x="523104" y="1145426"/>
            <a:chExt cx="3136034" cy="34815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88ED24-F38D-D58A-A926-1CDCCF09AE7E}"/>
                </a:ext>
              </a:extLst>
            </p:cNvPr>
            <p:cNvGrpSpPr/>
            <p:nvPr/>
          </p:nvGrpSpPr>
          <p:grpSpPr>
            <a:xfrm>
              <a:off x="1390648" y="1145426"/>
              <a:ext cx="1595437" cy="1862048"/>
              <a:chOff x="1247773" y="1145426"/>
              <a:chExt cx="1595437" cy="186204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A634F0E-6FAE-A33B-1D44-86F82D2B25C4}"/>
                  </a:ext>
                </a:extLst>
              </p:cNvPr>
              <p:cNvSpPr/>
              <p:nvPr/>
            </p:nvSpPr>
            <p:spPr>
              <a:xfrm>
                <a:off x="1247773" y="1400175"/>
                <a:ext cx="1595437" cy="13525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9EA8AB-5F3F-7262-EDFC-AC7283F823A0}"/>
                  </a:ext>
                </a:extLst>
              </p:cNvPr>
              <p:cNvSpPr txBox="1"/>
              <p:nvPr/>
            </p:nvSpPr>
            <p:spPr>
              <a:xfrm>
                <a:off x="1614871" y="1145426"/>
                <a:ext cx="86124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6BAFFE9-65D5-53D0-37D4-3C1A065E6A11}"/>
                </a:ext>
              </a:extLst>
            </p:cNvPr>
            <p:cNvCxnSpPr/>
            <p:nvPr/>
          </p:nvCxnSpPr>
          <p:spPr>
            <a:xfrm flipH="1">
              <a:off x="1405321" y="2752725"/>
              <a:ext cx="742950" cy="523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6A78EFC-D7CB-CC0C-0A23-06B0BD14FFF0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12" y="2763373"/>
              <a:ext cx="703888" cy="498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55E5A68-8B79-0095-9A54-F258561233A3}"/>
                </a:ext>
              </a:extLst>
            </p:cNvPr>
            <p:cNvSpPr/>
            <p:nvPr/>
          </p:nvSpPr>
          <p:spPr>
            <a:xfrm>
              <a:off x="523104" y="3232524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50DD2F-6026-CA40-8244-751827BB1C27}"/>
                </a:ext>
              </a:extLst>
            </p:cNvPr>
            <p:cNvSpPr/>
            <p:nvPr/>
          </p:nvSpPr>
          <p:spPr>
            <a:xfrm>
              <a:off x="2401838" y="3244296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C791F8-0C5E-5B26-3DE1-97C24C4F9D13}"/>
                </a:ext>
              </a:extLst>
            </p:cNvPr>
            <p:cNvSpPr txBox="1"/>
            <p:nvPr/>
          </p:nvSpPr>
          <p:spPr>
            <a:xfrm>
              <a:off x="750286" y="3026141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E1623D-464D-98C5-A966-76CBF0CC81FF}"/>
                </a:ext>
              </a:extLst>
            </p:cNvPr>
            <p:cNvSpPr txBox="1"/>
            <p:nvPr/>
          </p:nvSpPr>
          <p:spPr>
            <a:xfrm>
              <a:off x="2617692" y="3057296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53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44793-C3EE-7CC5-86A4-EECAD449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3174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0DE24-5423-B033-B7BE-3FA26BBA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869"/>
            <a:ext cx="1640390" cy="1384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FDC63-D98E-E20B-AE36-BC8B1CE9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6" y="5153782"/>
            <a:ext cx="1901273" cy="160517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7F9CE79-7BC2-C0F4-6D0F-6E5225F92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63" y="3681686"/>
            <a:ext cx="1303295" cy="1105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E2F43-54FE-2787-DA53-4D231EB15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831" y="4416096"/>
            <a:ext cx="1445787" cy="122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06C43-12A1-1064-2B7C-E4992E43A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320" y="5626281"/>
            <a:ext cx="1303295" cy="1104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FF511-2F7B-5EE2-65F5-2065998EF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50173" y="1668615"/>
            <a:ext cx="2240752" cy="1720558"/>
          </a:xfrm>
          <a:prstGeom prst="rect">
            <a:avLst/>
          </a:prstGeom>
        </p:spPr>
      </p:pic>
      <p:pic>
        <p:nvPicPr>
          <p:cNvPr id="1028" name="Picture 4" descr="Truyện thai giáo: Chim vàng anh thông minh | Mamibabi | Thai giáo - Giáo  dục sớm - Ăn dặm">
            <a:extLst>
              <a:ext uri="{FF2B5EF4-FFF2-40B4-BE49-F238E27FC236}">
                <a16:creationId xmlns:a16="http://schemas.microsoft.com/office/drawing/2014/main" id="{35C303C1-9173-1385-09D9-4A6D8EE9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14" y="236901"/>
            <a:ext cx="1369907" cy="10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thai giáo: Chim vàng anh thông minh | Mamibabi | Thai giáo - Giáo  dục sớm - Ăn dặm">
            <a:extLst>
              <a:ext uri="{FF2B5EF4-FFF2-40B4-BE49-F238E27FC236}">
                <a16:creationId xmlns:a16="http://schemas.microsoft.com/office/drawing/2014/main" id="{2377D5F6-6977-2C91-32B5-152BC5A5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49" y="133808"/>
            <a:ext cx="1369907" cy="10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cách dạy bé vẽ con mèo [Chi tiết các bước + ảnh minh họa]">
            <a:extLst>
              <a:ext uri="{FF2B5EF4-FFF2-40B4-BE49-F238E27FC236}">
                <a16:creationId xmlns:a16="http://schemas.microsoft.com/office/drawing/2014/main" id="{2E1E48A8-60B6-78BC-15AC-95BF0F0D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27" y="4416096"/>
            <a:ext cx="1482741" cy="12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6 cách dạy bé vẽ con mèo [Chi tiết các bước + ảnh minh họa]">
            <a:extLst>
              <a:ext uri="{FF2B5EF4-FFF2-40B4-BE49-F238E27FC236}">
                <a16:creationId xmlns:a16="http://schemas.microsoft.com/office/drawing/2014/main" id="{5FEE16A0-C7BC-70BA-E4FA-752CD652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9" y="5530029"/>
            <a:ext cx="1482741" cy="12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6 cách dạy bé vẽ con mèo [Chi tiết các bước + ảnh minh họa]">
            <a:extLst>
              <a:ext uri="{FF2B5EF4-FFF2-40B4-BE49-F238E27FC236}">
                <a16:creationId xmlns:a16="http://schemas.microsoft.com/office/drawing/2014/main" id="{88B4E0B5-A1C4-2114-53B4-772E1BCA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68" y="4380244"/>
            <a:ext cx="1482741" cy="12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FF006-09D3-71EE-ADC9-CEE737AB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95250" y="2019550"/>
            <a:ext cx="8877299" cy="27143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8903C-AAED-602D-6370-53DB705925B8}"/>
              </a:ext>
            </a:extLst>
          </p:cNvPr>
          <p:cNvGrpSpPr/>
          <p:nvPr/>
        </p:nvGrpSpPr>
        <p:grpSpPr>
          <a:xfrm>
            <a:off x="7474595" y="2445713"/>
            <a:ext cx="1297459" cy="1862048"/>
            <a:chOff x="7360896" y="565596"/>
            <a:chExt cx="1297459" cy="186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242EB6-44C0-7770-2719-3AB2742781DA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7102A8-C5CA-D508-0178-F0C2EF7A5D9F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B95E6F3-5661-54A9-B8CD-E3781F54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50" y="2457450"/>
            <a:ext cx="1669059" cy="1669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7AD748-95F1-82AA-1F31-728F6003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352" y="2457449"/>
            <a:ext cx="1669059" cy="1669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24D50-1C85-691D-202B-61CFF0A464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454" y="2457448"/>
            <a:ext cx="1669059" cy="16690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756FC6-58E3-1D5E-200A-87E4FE0A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856" y="2457447"/>
            <a:ext cx="1669060" cy="16690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AEA0C-A73E-394D-1223-0F05234B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7064" y="2371725"/>
            <a:ext cx="1754782" cy="17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5EA6E9B-A1E1-F683-2E6D-F4FE19CCF5F4}"/>
              </a:ext>
            </a:extLst>
          </p:cNvPr>
          <p:cNvGrpSpPr/>
          <p:nvPr/>
        </p:nvGrpSpPr>
        <p:grpSpPr>
          <a:xfrm>
            <a:off x="184322" y="3733801"/>
            <a:ext cx="8760941" cy="2171699"/>
            <a:chOff x="184322" y="4057651"/>
            <a:chExt cx="8760941" cy="21716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96DAD9-23D0-CF07-07A3-C446C2E7C2BD}"/>
                </a:ext>
              </a:extLst>
            </p:cNvPr>
            <p:cNvGrpSpPr/>
            <p:nvPr/>
          </p:nvGrpSpPr>
          <p:grpSpPr>
            <a:xfrm>
              <a:off x="184322" y="4057651"/>
              <a:ext cx="8760941" cy="2171699"/>
              <a:chOff x="424090" y="3536156"/>
              <a:chExt cx="8377882" cy="169545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7EE3296-D5AC-9DFB-7D3B-DC1B65156BF2}"/>
                  </a:ext>
                </a:extLst>
              </p:cNvPr>
              <p:cNvSpPr/>
              <p:nvPr/>
            </p:nvSpPr>
            <p:spPr>
              <a:xfrm>
                <a:off x="424090" y="3536156"/>
                <a:ext cx="8377882" cy="1695450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E03D9CF-0EB2-EECE-159A-66574EAA1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1875" y="3536156"/>
                <a:ext cx="0" cy="169545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327807-7057-F413-608D-00316B650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1071" y="4308969"/>
              <a:ext cx="1669059" cy="16690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B6E00E-41E0-B869-10AB-0DBF5B4E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87" y="4330783"/>
              <a:ext cx="1669059" cy="16690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EAD8BF-85F0-04F7-E1DA-70852343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53750" y="4278907"/>
              <a:ext cx="1669059" cy="16690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ADCA8D-BCC2-95AD-583A-6CB7780CD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0215" y="4278908"/>
              <a:ext cx="1669059" cy="16690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C886FD-4DE1-88ED-2A45-31BCFF34B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6680" y="4278908"/>
              <a:ext cx="1669059" cy="16690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4ABF3-AD53-952B-7013-A49058171B65}"/>
              </a:ext>
            </a:extLst>
          </p:cNvPr>
          <p:cNvGrpSpPr/>
          <p:nvPr/>
        </p:nvGrpSpPr>
        <p:grpSpPr>
          <a:xfrm>
            <a:off x="184322" y="189920"/>
            <a:ext cx="8780844" cy="2258005"/>
            <a:chOff x="191529" y="542345"/>
            <a:chExt cx="8780844" cy="2258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1974256-5AFD-C86D-D287-D39E31953049}"/>
                </a:ext>
              </a:extLst>
            </p:cNvPr>
            <p:cNvGrpSpPr/>
            <p:nvPr/>
          </p:nvGrpSpPr>
          <p:grpSpPr>
            <a:xfrm>
              <a:off x="191529" y="542345"/>
              <a:ext cx="8760941" cy="2258005"/>
              <a:chOff x="443556" y="2935474"/>
              <a:chExt cx="8377882" cy="169545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2FF1FE6-A02A-91DE-3DF5-649A1609247F}"/>
                  </a:ext>
                </a:extLst>
              </p:cNvPr>
              <p:cNvSpPr/>
              <p:nvPr/>
            </p:nvSpPr>
            <p:spPr>
              <a:xfrm>
                <a:off x="443556" y="2935474"/>
                <a:ext cx="8377882" cy="1695450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E2319EA-5BA8-5E1C-42A5-63F0CE847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0350" y="2935474"/>
                <a:ext cx="0" cy="169545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2B09E9-E861-4713-4AFC-68FC90861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3314" y="803768"/>
              <a:ext cx="1669059" cy="16690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1F64DD-6E31-DE59-0788-BF0656E0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3389" y="803769"/>
              <a:ext cx="1669059" cy="16690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063183-A04C-FE21-42F2-76CEEF21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5217" y="788391"/>
              <a:ext cx="1669059" cy="166905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E859D8-6CC5-096A-10C1-EE3A9BD1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70409" y="788390"/>
              <a:ext cx="1669059" cy="16690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D148C1-A616-6473-BDAA-0CFF4D24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4150" y="788391"/>
              <a:ext cx="1669059" cy="166905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244315-BC10-79AF-0EAE-32B907BC5A1A}"/>
              </a:ext>
            </a:extLst>
          </p:cNvPr>
          <p:cNvGrpSpPr/>
          <p:nvPr/>
        </p:nvGrpSpPr>
        <p:grpSpPr>
          <a:xfrm>
            <a:off x="1379522" y="5614065"/>
            <a:ext cx="886477" cy="1015663"/>
            <a:chOff x="7360896" y="703164"/>
            <a:chExt cx="1297459" cy="16283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645504-6869-DA0B-1F4E-9E1EC2DC3C6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C8DAF0-EE08-49FA-93FC-EAEF261ABD13}"/>
                </a:ext>
              </a:extLst>
            </p:cNvPr>
            <p:cNvSpPr txBox="1"/>
            <p:nvPr/>
          </p:nvSpPr>
          <p:spPr>
            <a:xfrm>
              <a:off x="7554290" y="703164"/>
              <a:ext cx="861242" cy="162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775087-C45F-4DC4-3463-BE05AE0ABE06}"/>
              </a:ext>
            </a:extLst>
          </p:cNvPr>
          <p:cNvGrpSpPr/>
          <p:nvPr/>
        </p:nvGrpSpPr>
        <p:grpSpPr>
          <a:xfrm>
            <a:off x="5673624" y="5581984"/>
            <a:ext cx="886477" cy="1015663"/>
            <a:chOff x="7360896" y="703164"/>
            <a:chExt cx="1297459" cy="16283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6477E8-5DF9-A6F9-8261-65FC52E1D6E2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8C8EA7-3E74-EF59-4F8A-95B06E8EE6E7}"/>
                </a:ext>
              </a:extLst>
            </p:cNvPr>
            <p:cNvSpPr txBox="1"/>
            <p:nvPr/>
          </p:nvSpPr>
          <p:spPr>
            <a:xfrm>
              <a:off x="7554290" y="703164"/>
              <a:ext cx="861242" cy="162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73C6FE-6D99-EE20-E66D-CE81FEFFA4F5}"/>
              </a:ext>
            </a:extLst>
          </p:cNvPr>
          <p:cNvGrpSpPr/>
          <p:nvPr/>
        </p:nvGrpSpPr>
        <p:grpSpPr>
          <a:xfrm>
            <a:off x="5202943" y="2157116"/>
            <a:ext cx="886477" cy="1015663"/>
            <a:chOff x="7360896" y="703164"/>
            <a:chExt cx="1297459" cy="16283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32AA4F-E7AD-6B4A-AED8-20CD1D0A076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6AF21D-4CB2-6EF4-8C9C-2B07BEC33B13}"/>
                </a:ext>
              </a:extLst>
            </p:cNvPr>
            <p:cNvSpPr txBox="1"/>
            <p:nvPr/>
          </p:nvSpPr>
          <p:spPr>
            <a:xfrm>
              <a:off x="7554290" y="703164"/>
              <a:ext cx="861242" cy="162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892EB3-E368-DDD4-2E4F-845DD1F5819B}"/>
              </a:ext>
            </a:extLst>
          </p:cNvPr>
          <p:cNvGrpSpPr/>
          <p:nvPr/>
        </p:nvGrpSpPr>
        <p:grpSpPr>
          <a:xfrm>
            <a:off x="945688" y="2137567"/>
            <a:ext cx="886477" cy="1015663"/>
            <a:chOff x="7360896" y="703164"/>
            <a:chExt cx="1297459" cy="16283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99BFE6-FF06-A682-1BC6-0B8EB45BE976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2A6E92-C714-036A-1298-DE0F8B7DEBA0}"/>
                </a:ext>
              </a:extLst>
            </p:cNvPr>
            <p:cNvSpPr txBox="1"/>
            <p:nvPr/>
          </p:nvSpPr>
          <p:spPr>
            <a:xfrm>
              <a:off x="7554290" y="703164"/>
              <a:ext cx="861242" cy="162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40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95250" y="2019550"/>
            <a:ext cx="8877299" cy="27143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8903C-AAED-602D-6370-53DB705925B8}"/>
              </a:ext>
            </a:extLst>
          </p:cNvPr>
          <p:cNvGrpSpPr/>
          <p:nvPr/>
        </p:nvGrpSpPr>
        <p:grpSpPr>
          <a:xfrm>
            <a:off x="7474595" y="2445713"/>
            <a:ext cx="1297459" cy="1862048"/>
            <a:chOff x="7360896" y="565596"/>
            <a:chExt cx="1297459" cy="186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242EB6-44C0-7770-2719-3AB2742781DA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7102A8-C5CA-D508-0178-F0C2EF7A5D9F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B95E6F3-5661-54A9-B8CD-E3781F54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50" y="2457450"/>
            <a:ext cx="1669059" cy="1669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7AD748-95F1-82AA-1F31-728F6003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352" y="2457449"/>
            <a:ext cx="1669059" cy="1669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24D50-1C85-691D-202B-61CFF0A464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454" y="2457448"/>
            <a:ext cx="1669059" cy="16690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756FC6-58E3-1D5E-200A-87E4FE0A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856" y="2457447"/>
            <a:ext cx="1669060" cy="16690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AEA0C-A73E-394D-1223-0F05234B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7064" y="2371725"/>
            <a:ext cx="1754782" cy="17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AC95BA0-66FC-E14E-21F6-1D6B402709B3}"/>
              </a:ext>
            </a:extLst>
          </p:cNvPr>
          <p:cNvGrpSpPr/>
          <p:nvPr/>
        </p:nvGrpSpPr>
        <p:grpSpPr>
          <a:xfrm>
            <a:off x="523104" y="1145426"/>
            <a:ext cx="3136034" cy="3481530"/>
            <a:chOff x="523104" y="1145426"/>
            <a:chExt cx="3136034" cy="34815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642F52-3234-8601-811E-946C8C837A01}"/>
                </a:ext>
              </a:extLst>
            </p:cNvPr>
            <p:cNvGrpSpPr/>
            <p:nvPr/>
          </p:nvGrpSpPr>
          <p:grpSpPr>
            <a:xfrm>
              <a:off x="1390648" y="1145426"/>
              <a:ext cx="1595437" cy="1862048"/>
              <a:chOff x="1247773" y="1145426"/>
              <a:chExt cx="1595437" cy="186204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E3A0EF2-D9C2-DFDF-4F13-39D876731DFA}"/>
                  </a:ext>
                </a:extLst>
              </p:cNvPr>
              <p:cNvSpPr/>
              <p:nvPr/>
            </p:nvSpPr>
            <p:spPr>
              <a:xfrm>
                <a:off x="1247773" y="1400175"/>
                <a:ext cx="1595437" cy="13525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826D4-F8D0-FE03-D99D-E3659DDC52A9}"/>
                  </a:ext>
                </a:extLst>
              </p:cNvPr>
              <p:cNvSpPr txBox="1"/>
              <p:nvPr/>
            </p:nvSpPr>
            <p:spPr>
              <a:xfrm>
                <a:off x="1614871" y="1145426"/>
                <a:ext cx="86124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58F909-18B3-EE95-FF89-D1F7AABEC306}"/>
                </a:ext>
              </a:extLst>
            </p:cNvPr>
            <p:cNvCxnSpPr/>
            <p:nvPr/>
          </p:nvCxnSpPr>
          <p:spPr>
            <a:xfrm flipH="1">
              <a:off x="1405321" y="2752725"/>
              <a:ext cx="742950" cy="523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F74157-564D-0282-704F-3BAAF57CCE26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12" y="2763373"/>
              <a:ext cx="703888" cy="498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AA5DF9-BF9E-2AA7-2FB5-368C05BE91DE}"/>
                </a:ext>
              </a:extLst>
            </p:cNvPr>
            <p:cNvSpPr/>
            <p:nvPr/>
          </p:nvSpPr>
          <p:spPr>
            <a:xfrm>
              <a:off x="523104" y="3232524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26D3B7-B0AE-327B-9854-6B4B0C411845}"/>
                </a:ext>
              </a:extLst>
            </p:cNvPr>
            <p:cNvSpPr/>
            <p:nvPr/>
          </p:nvSpPr>
          <p:spPr>
            <a:xfrm>
              <a:off x="2401838" y="3244296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21746E-549E-48BE-7B79-E1D590AE96E5}"/>
                </a:ext>
              </a:extLst>
            </p:cNvPr>
            <p:cNvSpPr txBox="1"/>
            <p:nvPr/>
          </p:nvSpPr>
          <p:spPr>
            <a:xfrm>
              <a:off x="750286" y="3026141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34A0AA-18BD-B3F4-7D38-5FC5931E0158}"/>
                </a:ext>
              </a:extLst>
            </p:cNvPr>
            <p:cNvSpPr txBox="1"/>
            <p:nvPr/>
          </p:nvSpPr>
          <p:spPr>
            <a:xfrm>
              <a:off x="2617692" y="3057296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3730CB-015D-81F2-6D87-6F8D7347D896}"/>
              </a:ext>
            </a:extLst>
          </p:cNvPr>
          <p:cNvGrpSpPr/>
          <p:nvPr/>
        </p:nvGrpSpPr>
        <p:grpSpPr>
          <a:xfrm>
            <a:off x="5085579" y="1145426"/>
            <a:ext cx="3136034" cy="3481530"/>
            <a:chOff x="523104" y="1145426"/>
            <a:chExt cx="3136034" cy="34815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88ED24-F38D-D58A-A926-1CDCCF09AE7E}"/>
                </a:ext>
              </a:extLst>
            </p:cNvPr>
            <p:cNvGrpSpPr/>
            <p:nvPr/>
          </p:nvGrpSpPr>
          <p:grpSpPr>
            <a:xfrm>
              <a:off x="1390648" y="1145426"/>
              <a:ext cx="1595437" cy="1862048"/>
              <a:chOff x="1247773" y="1145426"/>
              <a:chExt cx="1595437" cy="186204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A634F0E-6FAE-A33B-1D44-86F82D2B25C4}"/>
                  </a:ext>
                </a:extLst>
              </p:cNvPr>
              <p:cNvSpPr/>
              <p:nvPr/>
            </p:nvSpPr>
            <p:spPr>
              <a:xfrm>
                <a:off x="1247773" y="1400175"/>
                <a:ext cx="1595437" cy="13525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9EA8AB-5F3F-7262-EDFC-AC7283F823A0}"/>
                  </a:ext>
                </a:extLst>
              </p:cNvPr>
              <p:cNvSpPr txBox="1"/>
              <p:nvPr/>
            </p:nvSpPr>
            <p:spPr>
              <a:xfrm>
                <a:off x="1614871" y="1145426"/>
                <a:ext cx="86124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6BAFFE9-65D5-53D0-37D4-3C1A065E6A11}"/>
                </a:ext>
              </a:extLst>
            </p:cNvPr>
            <p:cNvCxnSpPr/>
            <p:nvPr/>
          </p:nvCxnSpPr>
          <p:spPr>
            <a:xfrm flipH="1">
              <a:off x="1405321" y="2752725"/>
              <a:ext cx="742950" cy="523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6A78EFC-D7CB-CC0C-0A23-06B0BD14FFF0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12" y="2763373"/>
              <a:ext cx="703888" cy="498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55E5A68-8B79-0095-9A54-F258561233A3}"/>
                </a:ext>
              </a:extLst>
            </p:cNvPr>
            <p:cNvSpPr/>
            <p:nvPr/>
          </p:nvSpPr>
          <p:spPr>
            <a:xfrm>
              <a:off x="523104" y="3232524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50DD2F-6026-CA40-8244-751827BB1C27}"/>
                </a:ext>
              </a:extLst>
            </p:cNvPr>
            <p:cNvSpPr/>
            <p:nvPr/>
          </p:nvSpPr>
          <p:spPr>
            <a:xfrm>
              <a:off x="2401838" y="3244296"/>
              <a:ext cx="1257300" cy="12548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C791F8-0C5E-5B26-3DE1-97C24C4F9D13}"/>
                </a:ext>
              </a:extLst>
            </p:cNvPr>
            <p:cNvSpPr txBox="1"/>
            <p:nvPr/>
          </p:nvSpPr>
          <p:spPr>
            <a:xfrm>
              <a:off x="750286" y="3026141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E1623D-464D-98C5-A966-76CBF0CC81FF}"/>
                </a:ext>
              </a:extLst>
            </p:cNvPr>
            <p:cNvSpPr txBox="1"/>
            <p:nvPr/>
          </p:nvSpPr>
          <p:spPr>
            <a:xfrm>
              <a:off x="2617692" y="3057296"/>
              <a:ext cx="861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94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443556" y="393008"/>
            <a:ext cx="8377882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456FE0-FBD1-B7FA-34EA-95304E67DAF9}"/>
              </a:ext>
            </a:extLst>
          </p:cNvPr>
          <p:cNvSpPr/>
          <p:nvPr/>
        </p:nvSpPr>
        <p:spPr>
          <a:xfrm>
            <a:off x="3323968" y="3443766"/>
            <a:ext cx="5497470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23F0EE-B1A4-DACA-F3F2-FBA45E7D5ABC}"/>
              </a:ext>
            </a:extLst>
          </p:cNvPr>
          <p:cNvSpPr/>
          <p:nvPr/>
        </p:nvSpPr>
        <p:spPr>
          <a:xfrm>
            <a:off x="322562" y="3443766"/>
            <a:ext cx="2099363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1B05A-0275-6A80-B0B3-4EBC575E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26" y="654908"/>
            <a:ext cx="2099362" cy="173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1A10B-E11B-623A-CBD5-6D23935A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954" y="607208"/>
            <a:ext cx="2099362" cy="173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545F-397B-1EB5-AC5B-640F7578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0552" y="587991"/>
            <a:ext cx="2099362" cy="173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5CE04-EECD-59FC-7E6C-63E3998F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131" y="592124"/>
            <a:ext cx="2099362" cy="173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33F11-6BB2-A881-684C-38A4A72D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0089" y="587991"/>
            <a:ext cx="2099362" cy="17374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8903C-AAED-602D-6370-53DB705925B8}"/>
              </a:ext>
            </a:extLst>
          </p:cNvPr>
          <p:cNvGrpSpPr/>
          <p:nvPr/>
        </p:nvGrpSpPr>
        <p:grpSpPr>
          <a:xfrm>
            <a:off x="7360896" y="565596"/>
            <a:ext cx="1297459" cy="1862048"/>
            <a:chOff x="7360896" y="565596"/>
            <a:chExt cx="1297459" cy="186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242EB6-44C0-7770-2719-3AB2742781DA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7102A8-C5CA-D508-0178-F0C2EF7A5D9F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2C0952-1017-8808-0B49-4DD36DC15FCA}"/>
              </a:ext>
            </a:extLst>
          </p:cNvPr>
          <p:cNvGrpSpPr/>
          <p:nvPr/>
        </p:nvGrpSpPr>
        <p:grpSpPr>
          <a:xfrm>
            <a:off x="735224" y="5227257"/>
            <a:ext cx="1297459" cy="1862048"/>
            <a:chOff x="7360896" y="565596"/>
            <a:chExt cx="1297459" cy="186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BECD4D-C591-221B-8490-A558E89FD82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AD6E66-9C75-05A0-5A1A-5105B9A66289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ECFCA-04E7-20B9-A22A-B748FBF331B7}"/>
              </a:ext>
            </a:extLst>
          </p:cNvPr>
          <p:cNvGrpSpPr/>
          <p:nvPr/>
        </p:nvGrpSpPr>
        <p:grpSpPr>
          <a:xfrm>
            <a:off x="5444692" y="5227257"/>
            <a:ext cx="1297459" cy="1862048"/>
            <a:chOff x="7360896" y="565596"/>
            <a:chExt cx="1297459" cy="1862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78135-4918-6BF2-2E4F-0D61EEAAADC5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72E087-BCF1-B261-B1CD-D8779F21A38D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1684 0.4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7465 0.445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7118 0.44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8385 0.44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7604 0.448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4E8264-A7A5-97C4-DDAF-E57E910A1945}"/>
              </a:ext>
            </a:extLst>
          </p:cNvPr>
          <p:cNvSpPr/>
          <p:nvPr/>
        </p:nvSpPr>
        <p:spPr>
          <a:xfrm>
            <a:off x="443556" y="393008"/>
            <a:ext cx="8377882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456FE0-FBD1-B7FA-34EA-95304E67DAF9}"/>
              </a:ext>
            </a:extLst>
          </p:cNvPr>
          <p:cNvSpPr/>
          <p:nvPr/>
        </p:nvSpPr>
        <p:spPr>
          <a:xfrm>
            <a:off x="3323968" y="3443766"/>
            <a:ext cx="5497470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23F0EE-B1A4-DACA-F3F2-FBA45E7D5ABC}"/>
              </a:ext>
            </a:extLst>
          </p:cNvPr>
          <p:cNvSpPr/>
          <p:nvPr/>
        </p:nvSpPr>
        <p:spPr>
          <a:xfrm>
            <a:off x="322562" y="3443766"/>
            <a:ext cx="2099363" cy="22612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1B05A-0275-6A80-B0B3-4EBC575E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558" y="3657392"/>
            <a:ext cx="2099362" cy="173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1A10B-E11B-623A-CBD5-6D23935A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5603" y="3705666"/>
            <a:ext cx="2099362" cy="173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545F-397B-1EB5-AC5B-640F7578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0408" y="3705666"/>
            <a:ext cx="2099362" cy="173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5CE04-EECD-59FC-7E6C-63E3998F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041" y="3705666"/>
            <a:ext cx="2099362" cy="173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33F11-6BB2-A881-684C-38A4A72D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891" y="3650360"/>
            <a:ext cx="2099362" cy="17374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8903C-AAED-602D-6370-53DB705925B8}"/>
              </a:ext>
            </a:extLst>
          </p:cNvPr>
          <p:cNvGrpSpPr/>
          <p:nvPr/>
        </p:nvGrpSpPr>
        <p:grpSpPr>
          <a:xfrm>
            <a:off x="7360896" y="565596"/>
            <a:ext cx="1297459" cy="1862048"/>
            <a:chOff x="7360896" y="565596"/>
            <a:chExt cx="1297459" cy="186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242EB6-44C0-7770-2719-3AB2742781DA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7102A8-C5CA-D508-0178-F0C2EF7A5D9F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2C0952-1017-8808-0B49-4DD36DC15FCA}"/>
              </a:ext>
            </a:extLst>
          </p:cNvPr>
          <p:cNvGrpSpPr/>
          <p:nvPr/>
        </p:nvGrpSpPr>
        <p:grpSpPr>
          <a:xfrm>
            <a:off x="735224" y="5227257"/>
            <a:ext cx="1297459" cy="1862048"/>
            <a:chOff x="7360896" y="565596"/>
            <a:chExt cx="1297459" cy="186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BECD4D-C591-221B-8490-A558E89FD82F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AD6E66-9C75-05A0-5A1A-5105B9A66289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ECFCA-04E7-20B9-A22A-B748FBF331B7}"/>
              </a:ext>
            </a:extLst>
          </p:cNvPr>
          <p:cNvGrpSpPr/>
          <p:nvPr/>
        </p:nvGrpSpPr>
        <p:grpSpPr>
          <a:xfrm>
            <a:off x="5444692" y="5227257"/>
            <a:ext cx="1297459" cy="1862048"/>
            <a:chOff x="7360896" y="565596"/>
            <a:chExt cx="1297459" cy="1862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78135-4918-6BF2-2E4F-0D61EEAAADC5}"/>
                </a:ext>
              </a:extLst>
            </p:cNvPr>
            <p:cNvSpPr/>
            <p:nvPr/>
          </p:nvSpPr>
          <p:spPr>
            <a:xfrm>
              <a:off x="7360896" y="900838"/>
              <a:ext cx="1297459" cy="12456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72E087-BCF1-B261-B1CD-D8779F21A38D}"/>
                </a:ext>
              </a:extLst>
            </p:cNvPr>
            <p:cNvSpPr txBox="1"/>
            <p:nvPr/>
          </p:nvSpPr>
          <p:spPr>
            <a:xfrm>
              <a:off x="7554290" y="565596"/>
              <a:ext cx="8612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1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2569 -0.4328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2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17049 -0.4379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-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1592 -0.4307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2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15902 -0.4326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1585 -0.4298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1522</TotalTime>
  <Words>70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111</cp:revision>
  <dcterms:created xsi:type="dcterms:W3CDTF">2021-02-23T01:13:29Z</dcterms:created>
  <dcterms:modified xsi:type="dcterms:W3CDTF">2023-02-15T09:50:02Z</dcterms:modified>
</cp:coreProperties>
</file>