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8" r:id="rId3"/>
    <p:sldId id="269" r:id="rId4"/>
    <p:sldId id="256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08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74C5C-4630-41B2-93C8-9CD1CAC5B656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F1F0C-3A7E-4FF0-B669-3B434AE08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951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74C5C-4630-41B2-93C8-9CD1CAC5B656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F1F0C-3A7E-4FF0-B669-3B434AE08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20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74C5C-4630-41B2-93C8-9CD1CAC5B656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F1F0C-3A7E-4FF0-B669-3B434AE08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77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74C5C-4630-41B2-93C8-9CD1CAC5B656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F1F0C-3A7E-4FF0-B669-3B434AE08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82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74C5C-4630-41B2-93C8-9CD1CAC5B656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F1F0C-3A7E-4FF0-B669-3B434AE08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6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74C5C-4630-41B2-93C8-9CD1CAC5B656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F1F0C-3A7E-4FF0-B669-3B434AE08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51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74C5C-4630-41B2-93C8-9CD1CAC5B656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F1F0C-3A7E-4FF0-B669-3B434AE08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915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74C5C-4630-41B2-93C8-9CD1CAC5B656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F1F0C-3A7E-4FF0-B669-3B434AE08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83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74C5C-4630-41B2-93C8-9CD1CAC5B656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F1F0C-3A7E-4FF0-B669-3B434AE08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9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74C5C-4630-41B2-93C8-9CD1CAC5B656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F1F0C-3A7E-4FF0-B669-3B434AE08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29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74C5C-4630-41B2-93C8-9CD1CAC5B656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F1F0C-3A7E-4FF0-B669-3B434AE08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043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74C5C-4630-41B2-93C8-9CD1CAC5B656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F1F0C-3A7E-4FF0-B669-3B434AE08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98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6.xml"/><Relationship Id="rId1" Type="http://schemas.openxmlformats.org/officeDocument/2006/relationships/video" Target="file:///C:\Users\USER\Desktop\c%20nhung\Nh&#7841;c%20Kh&#244;ng%20L&#7901;i%20H&#242;a%20T&#7845;u%20&#272;&#224;n%20B&#7847;u%20Hay%20Nh&#7845;t%20M&#7885;i%20Th&#7901;i%20&#272;&#7841;i%20(Ph&#7847;n%201).mp4" TargetMode="External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USER\Desktop\c%20nhung\lac%201.mp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12192000" cy="5281684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</a:t>
            </a:r>
            <a:r>
              <a:rPr lang="en-US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DỤC VÀ ĐÀO TẠO </a:t>
            </a:r>
            <a:r>
              <a:rPr lang="en-US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HUYỆN GIA LÂM</a:t>
            </a:r>
            <a:r>
              <a:rPr lang="en-US" sz="3000" b="1" dirty="0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b="1" dirty="0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30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ƯỜNG</a:t>
            </a:r>
            <a:r>
              <a:rPr lang="en-US" sz="30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 NON 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KHÁM PHÁ KHOA HỌC</a:t>
            </a:r>
            <a:br>
              <a:rPr lang="en-US" sz="3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dirty="0" err="1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0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0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b="1" dirty="0" err="1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30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30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30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0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dirty="0" err="1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30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0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b="1" dirty="0" err="1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0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0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nhỡ</a:t>
            </a:r>
            <a:r>
              <a:rPr lang="en-US" sz="3000" b="1" dirty="0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(4-5 </a:t>
            </a:r>
            <a:r>
              <a:rPr lang="en-US" sz="3000" b="1" dirty="0" err="1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000" b="1" dirty="0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69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6312" cy="5841242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5677485"/>
            <a:ext cx="12186312" cy="147394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err="1" smtClean="0">
                <a:latin typeface=".VnAvant" panose="020B7200000000000000" pitchFamily="34" charset="0"/>
              </a:rPr>
              <a:t>Canh</a:t>
            </a:r>
            <a:r>
              <a:rPr lang="en-US" sz="6600" b="1" dirty="0" smtClean="0">
                <a:latin typeface=".VnAvant" panose="020B7200000000000000" pitchFamily="34" charset="0"/>
              </a:rPr>
              <a:t> </a:t>
            </a:r>
            <a:r>
              <a:rPr lang="en-US" sz="6600" b="1" dirty="0" err="1" smtClean="0">
                <a:latin typeface=".VnAvant" panose="020B7200000000000000" pitchFamily="34" charset="0"/>
              </a:rPr>
              <a:t>bÝ</a:t>
            </a:r>
            <a:r>
              <a:rPr lang="en-US" sz="6600" b="1" dirty="0" smtClean="0">
                <a:latin typeface=".VnAvant" panose="020B7200000000000000" pitchFamily="34" charset="0"/>
              </a:rPr>
              <a:t> </a:t>
            </a:r>
            <a:r>
              <a:rPr lang="en-US" sz="6600" b="1" dirty="0" err="1" smtClean="0">
                <a:latin typeface=".VnAvant" panose="020B7200000000000000" pitchFamily="34" charset="0"/>
              </a:rPr>
              <a:t>nÊu</a:t>
            </a:r>
            <a:r>
              <a:rPr lang="en-US" sz="6600" b="1" dirty="0" smtClean="0">
                <a:latin typeface=".VnAvant" panose="020B7200000000000000" pitchFamily="34" charset="0"/>
              </a:rPr>
              <a:t> l¹c</a:t>
            </a:r>
            <a:endParaRPr lang="en-US" sz="6600" b="1" dirty="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73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6312" cy="5841242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5677485"/>
            <a:ext cx="12186312" cy="147394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err="1" smtClean="0">
                <a:latin typeface=".VnAvant" panose="020B7200000000000000" pitchFamily="34" charset="0"/>
              </a:rPr>
              <a:t>Muèi</a:t>
            </a:r>
            <a:r>
              <a:rPr lang="en-US" sz="6600" b="1" dirty="0" smtClean="0">
                <a:latin typeface=".VnAvant" panose="020B7200000000000000" pitchFamily="34" charset="0"/>
              </a:rPr>
              <a:t> </a:t>
            </a:r>
            <a:r>
              <a:rPr lang="en-US" sz="6600" b="1" dirty="0" err="1" smtClean="0">
                <a:latin typeface=".VnAvant" panose="020B7200000000000000" pitchFamily="34" charset="0"/>
              </a:rPr>
              <a:t>võng</a:t>
            </a:r>
            <a:endParaRPr lang="en-US" sz="6600" b="1" dirty="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42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6312" cy="5841242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5677485"/>
            <a:ext cx="12186312" cy="147394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err="1" smtClean="0">
                <a:latin typeface=".VnAvant" panose="020B7200000000000000" pitchFamily="34" charset="0"/>
              </a:rPr>
              <a:t>X«i</a:t>
            </a:r>
            <a:r>
              <a:rPr lang="en-US" sz="6600" b="1" dirty="0" smtClean="0">
                <a:latin typeface=".VnAvant" panose="020B7200000000000000" pitchFamily="34" charset="0"/>
              </a:rPr>
              <a:t> l¹c</a:t>
            </a:r>
            <a:endParaRPr lang="en-US" sz="6600" b="1" dirty="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13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 descr="huong-dan-cach-tao-hieu-ung-hoat-hinh-trong-slide-powerpoint-1.jpg"/>
          <p:cNvPicPr>
            <a:picLocks noChangeAspect="1"/>
          </p:cNvPicPr>
          <p:nvPr/>
        </p:nvPicPr>
        <p:blipFill>
          <a:blip r:embed="rId3"/>
          <a:srcRect l="3598" t="17368" r="130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4"/>
          <p:cNvSpPr txBox="1">
            <a:spLocks/>
          </p:cNvSpPr>
          <p:nvPr/>
        </p:nvSpPr>
        <p:spPr>
          <a:xfrm>
            <a:off x="0" y="2820317"/>
            <a:ext cx="12186312" cy="43311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rPr>
              <a:t>Xin</a:t>
            </a: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rPr>
              <a:t> </a:t>
            </a:r>
            <a:r>
              <a:rPr kumimoji="0" lang="en-US" sz="6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rPr>
              <a:t>ch©n</a:t>
            </a:r>
            <a:r>
              <a:rPr kumimoji="0" lang="en-US" sz="66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rPr>
              <a:t> </a:t>
            </a:r>
            <a:r>
              <a:rPr kumimoji="0" lang="en-US" sz="66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rPr>
              <a:t>thµnh</a:t>
            </a:r>
            <a:r>
              <a:rPr kumimoji="0" lang="en-US" sz="66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rPr>
              <a:t> </a:t>
            </a:r>
            <a:r>
              <a:rPr kumimoji="0" lang="en-US" sz="66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rPr>
              <a:t>c¶m</a:t>
            </a:r>
            <a:r>
              <a:rPr kumimoji="0" lang="en-US" sz="66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rPr>
              <a:t> ¬n!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anose="020B7200000000000000" pitchFamily="34" charset="0"/>
              <a:ea typeface="+mj-ea"/>
              <a:cs typeface="+mj-cs"/>
            </a:endParaRPr>
          </a:p>
        </p:txBody>
      </p:sp>
      <p:pic>
        <p:nvPicPr>
          <p:cNvPr id="5" name="Nhạc Không Lời Hòa Tấu Đàn Bầu Hay Nhất Mọi Thời Đại (Phần 1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176270" y="5596569"/>
            <a:ext cx="1024569" cy="10961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ac 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rcRect l="13554" t="5141" r="25813" b="4739"/>
          <a:stretch>
            <a:fillRect/>
          </a:stretch>
        </p:blipFill>
        <p:spPr>
          <a:xfrm>
            <a:off x="0" y="0"/>
            <a:ext cx="12192000" cy="6533002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10884665" y="0"/>
            <a:ext cx="1307335" cy="8813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lac.jpg"/>
          <p:cNvPicPr>
            <a:picLocks noChangeAspect="1"/>
          </p:cNvPicPr>
          <p:nvPr/>
        </p:nvPicPr>
        <p:blipFill>
          <a:blip r:embed="rId2"/>
          <a:srcRect r="59037" b="72930"/>
          <a:stretch>
            <a:fillRect/>
          </a:stretch>
        </p:blipFill>
        <p:spPr>
          <a:xfrm>
            <a:off x="9459816" y="2115966"/>
            <a:ext cx="962140" cy="880621"/>
          </a:xfrm>
          <a:prstGeom prst="rect">
            <a:avLst/>
          </a:prstGeom>
        </p:spPr>
      </p:pic>
      <p:pic>
        <p:nvPicPr>
          <p:cNvPr id="13" name="Picture 12" descr="lac.jpg"/>
          <p:cNvPicPr>
            <a:picLocks noChangeAspect="1"/>
          </p:cNvPicPr>
          <p:nvPr/>
        </p:nvPicPr>
        <p:blipFill>
          <a:blip r:embed="rId2"/>
          <a:srcRect l="11606" t="2908" r="59037" b="72930"/>
          <a:stretch>
            <a:fillRect/>
          </a:stretch>
        </p:blipFill>
        <p:spPr>
          <a:xfrm rot="7046696">
            <a:off x="9867403" y="3873966"/>
            <a:ext cx="538832" cy="438767"/>
          </a:xfrm>
          <a:prstGeom prst="rect">
            <a:avLst/>
          </a:prstGeom>
        </p:spPr>
      </p:pic>
      <p:pic>
        <p:nvPicPr>
          <p:cNvPr id="14" name="Picture 13" descr="lac.jpg"/>
          <p:cNvPicPr>
            <a:picLocks noChangeAspect="1"/>
          </p:cNvPicPr>
          <p:nvPr/>
        </p:nvPicPr>
        <p:blipFill>
          <a:blip r:embed="rId2"/>
          <a:srcRect l="10999" t="3454" r="59037" b="72930"/>
          <a:stretch>
            <a:fillRect/>
          </a:stretch>
        </p:blipFill>
        <p:spPr>
          <a:xfrm rot="5691423">
            <a:off x="10039347" y="3002875"/>
            <a:ext cx="413108" cy="428842"/>
          </a:xfrm>
          <a:prstGeom prst="rect">
            <a:avLst/>
          </a:prstGeom>
        </p:spPr>
      </p:pic>
      <p:pic>
        <p:nvPicPr>
          <p:cNvPr id="15" name="Picture 14" descr="lac.jpg"/>
          <p:cNvPicPr>
            <a:picLocks noChangeAspect="1"/>
          </p:cNvPicPr>
          <p:nvPr/>
        </p:nvPicPr>
        <p:blipFill>
          <a:blip r:embed="rId2"/>
          <a:srcRect l="10999" t="3454" r="59037" b="72930"/>
          <a:stretch>
            <a:fillRect/>
          </a:stretch>
        </p:blipFill>
        <p:spPr>
          <a:xfrm rot="5691423">
            <a:off x="10687507" y="2637483"/>
            <a:ext cx="413108" cy="428842"/>
          </a:xfrm>
          <a:prstGeom prst="rect">
            <a:avLst/>
          </a:prstGeom>
        </p:spPr>
      </p:pic>
      <p:pic>
        <p:nvPicPr>
          <p:cNvPr id="16" name="Picture 15" descr="lac.jpg"/>
          <p:cNvPicPr>
            <a:picLocks noChangeAspect="1"/>
          </p:cNvPicPr>
          <p:nvPr/>
        </p:nvPicPr>
        <p:blipFill>
          <a:blip r:embed="rId2"/>
          <a:srcRect l="10999" t="3454" r="59037" b="72930"/>
          <a:stretch>
            <a:fillRect/>
          </a:stretch>
        </p:blipFill>
        <p:spPr>
          <a:xfrm rot="5691423">
            <a:off x="11016178" y="2613613"/>
            <a:ext cx="413108" cy="428842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-143219" y="4230476"/>
            <a:ext cx="1296548" cy="2278658"/>
            <a:chOff x="253387" y="4252510"/>
            <a:chExt cx="1296548" cy="2278658"/>
          </a:xfrm>
        </p:grpSpPr>
        <p:pic>
          <p:nvPicPr>
            <p:cNvPr id="4" name="Picture 3" descr="moc mam.jpg"/>
            <p:cNvPicPr>
              <a:picLocks noChangeAspect="1"/>
            </p:cNvPicPr>
            <p:nvPr/>
          </p:nvPicPr>
          <p:blipFill>
            <a:blip r:embed="rId3"/>
            <a:srcRect t="54958" r="83870" b="9450"/>
            <a:stretch>
              <a:fillRect/>
            </a:stretch>
          </p:blipFill>
          <p:spPr>
            <a:xfrm>
              <a:off x="253387" y="4252510"/>
              <a:ext cx="1296548" cy="1498293"/>
            </a:xfrm>
            <a:prstGeom prst="rect">
              <a:avLst/>
            </a:prstGeom>
          </p:spPr>
        </p:pic>
        <p:sp>
          <p:nvSpPr>
            <p:cNvPr id="17" name="Title 4"/>
            <p:cNvSpPr txBox="1">
              <a:spLocks/>
            </p:cNvSpPr>
            <p:nvPr/>
          </p:nvSpPr>
          <p:spPr>
            <a:xfrm>
              <a:off x="626126" y="5715921"/>
              <a:ext cx="695899" cy="81524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.VnAvant" panose="020B7200000000000000" pitchFamily="34" charset="0"/>
                  <a:ea typeface="+mj-ea"/>
                  <a:cs typeface="+mj-cs"/>
                </a:rPr>
                <a:t>1</a:t>
              </a:r>
              <a:endPara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288972" y="3117774"/>
            <a:ext cx="1299989" cy="3422573"/>
            <a:chOff x="1949984" y="3073706"/>
            <a:chExt cx="1299989" cy="3422573"/>
          </a:xfrm>
        </p:grpSpPr>
        <p:pic>
          <p:nvPicPr>
            <p:cNvPr id="5" name="Picture 4" descr="moc mam.jpg"/>
            <p:cNvPicPr>
              <a:picLocks noChangeAspect="1"/>
            </p:cNvPicPr>
            <p:nvPr/>
          </p:nvPicPr>
          <p:blipFill>
            <a:blip r:embed="rId3"/>
            <a:srcRect l="25693" t="47251" r="53709" b="14797"/>
            <a:stretch>
              <a:fillRect/>
            </a:stretch>
          </p:blipFill>
          <p:spPr>
            <a:xfrm>
              <a:off x="1949984" y="3073706"/>
              <a:ext cx="1299989" cy="2930487"/>
            </a:xfrm>
            <a:prstGeom prst="rect">
              <a:avLst/>
            </a:prstGeom>
          </p:spPr>
        </p:pic>
        <p:sp>
          <p:nvSpPr>
            <p:cNvPr id="18" name="Title 4"/>
            <p:cNvSpPr txBox="1">
              <a:spLocks/>
            </p:cNvSpPr>
            <p:nvPr/>
          </p:nvSpPr>
          <p:spPr>
            <a:xfrm>
              <a:off x="2177685" y="5681032"/>
              <a:ext cx="695899" cy="81524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.VnAvant" panose="020B7200000000000000" pitchFamily="34" charset="0"/>
                  <a:ea typeface="+mj-ea"/>
                  <a:cs typeface="+mj-cs"/>
                </a:rPr>
                <a:t>2</a:t>
              </a:r>
              <a:endPara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588963" y="2423710"/>
            <a:ext cx="1355075" cy="4147849"/>
            <a:chOff x="3481329" y="2170323"/>
            <a:chExt cx="1355075" cy="4368186"/>
          </a:xfrm>
        </p:grpSpPr>
        <p:pic>
          <p:nvPicPr>
            <p:cNvPr id="6" name="Picture 5" descr="moc mam.jpg"/>
            <p:cNvPicPr>
              <a:picLocks noChangeAspect="1"/>
            </p:cNvPicPr>
            <p:nvPr/>
          </p:nvPicPr>
          <p:blipFill>
            <a:blip r:embed="rId3"/>
            <a:srcRect l="41938" t="28802" r="37832" b="19240"/>
            <a:stretch>
              <a:fillRect/>
            </a:stretch>
          </p:blipFill>
          <p:spPr>
            <a:xfrm>
              <a:off x="3481329" y="2170323"/>
              <a:ext cx="1355075" cy="3591498"/>
            </a:xfrm>
            <a:prstGeom prst="rect">
              <a:avLst/>
            </a:prstGeom>
          </p:spPr>
        </p:pic>
        <p:sp>
          <p:nvSpPr>
            <p:cNvPr id="19" name="Title 4"/>
            <p:cNvSpPr txBox="1">
              <a:spLocks/>
            </p:cNvSpPr>
            <p:nvPr/>
          </p:nvSpPr>
          <p:spPr>
            <a:xfrm>
              <a:off x="3707210" y="5723262"/>
              <a:ext cx="695899" cy="81524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.VnAvant" panose="020B7200000000000000" pitchFamily="34" charset="0"/>
                  <a:ea typeface="+mj-ea"/>
                  <a:cs typeface="+mj-cs"/>
                </a:rPr>
                <a:t>3</a:t>
              </a:r>
              <a:endPara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977090" y="2148288"/>
            <a:ext cx="1861851" cy="4520585"/>
            <a:chOff x="5255046" y="1460957"/>
            <a:chExt cx="1861851" cy="5097748"/>
          </a:xfrm>
        </p:grpSpPr>
        <p:pic>
          <p:nvPicPr>
            <p:cNvPr id="7" name="Picture 6" descr="moc mam.jpg"/>
            <p:cNvPicPr>
              <a:picLocks noChangeAspect="1"/>
            </p:cNvPicPr>
            <p:nvPr/>
          </p:nvPicPr>
          <p:blipFill>
            <a:blip r:embed="rId3"/>
            <a:srcRect l="78665" r="505" b="19240"/>
            <a:stretch>
              <a:fillRect/>
            </a:stretch>
          </p:blipFill>
          <p:spPr>
            <a:xfrm>
              <a:off x="5255046" y="1460957"/>
              <a:ext cx="1861851" cy="4276994"/>
            </a:xfrm>
            <a:prstGeom prst="rect">
              <a:avLst/>
            </a:prstGeom>
          </p:spPr>
        </p:pic>
        <p:sp>
          <p:nvSpPr>
            <p:cNvPr id="20" name="Title 4"/>
            <p:cNvSpPr txBox="1">
              <a:spLocks/>
            </p:cNvSpPr>
            <p:nvPr/>
          </p:nvSpPr>
          <p:spPr>
            <a:xfrm>
              <a:off x="5457075" y="5743458"/>
              <a:ext cx="695899" cy="81524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.VnAvant" panose="020B7200000000000000" pitchFamily="34" charset="0"/>
                  <a:ea typeface="+mj-ea"/>
                  <a:cs typeface="+mj-cs"/>
                </a:rPr>
                <a:t>4</a:t>
              </a:r>
              <a:endPara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endParaRPr>
            </a:p>
          </p:txBody>
        </p:sp>
      </p:grpSp>
      <p:pic>
        <p:nvPicPr>
          <p:cNvPr id="9" name="Picture 8" descr="lac.jpg"/>
          <p:cNvPicPr>
            <a:picLocks noChangeAspect="1"/>
          </p:cNvPicPr>
          <p:nvPr/>
        </p:nvPicPr>
        <p:blipFill>
          <a:blip r:embed="rId2"/>
          <a:srcRect r="14842" b="6039"/>
          <a:stretch>
            <a:fillRect/>
          </a:stretch>
        </p:blipFill>
        <p:spPr>
          <a:xfrm>
            <a:off x="9340467" y="537991"/>
            <a:ext cx="2225406" cy="5818741"/>
          </a:xfrm>
          <a:prstGeom prst="rect">
            <a:avLst/>
          </a:prstGeom>
        </p:spPr>
      </p:pic>
      <p:grpSp>
        <p:nvGrpSpPr>
          <p:cNvPr id="27" name="Group 26"/>
          <p:cNvGrpSpPr/>
          <p:nvPr/>
        </p:nvGrpSpPr>
        <p:grpSpPr>
          <a:xfrm>
            <a:off x="5905042" y="1443210"/>
            <a:ext cx="2577948" cy="5146710"/>
            <a:chOff x="7304184" y="1068638"/>
            <a:chExt cx="2577948" cy="5554331"/>
          </a:xfrm>
        </p:grpSpPr>
        <p:pic>
          <p:nvPicPr>
            <p:cNvPr id="8" name="Picture 7" descr="lac.jpg"/>
            <p:cNvPicPr>
              <a:picLocks noChangeAspect="1"/>
            </p:cNvPicPr>
            <p:nvPr/>
          </p:nvPicPr>
          <p:blipFill>
            <a:blip r:embed="rId2"/>
            <a:srcRect r="1352" b="28840"/>
            <a:stretch>
              <a:fillRect/>
            </a:stretch>
          </p:blipFill>
          <p:spPr>
            <a:xfrm>
              <a:off x="7304184" y="1068638"/>
              <a:ext cx="2577948" cy="4406746"/>
            </a:xfrm>
            <a:prstGeom prst="rect">
              <a:avLst/>
            </a:prstGeom>
          </p:spPr>
        </p:pic>
        <p:sp>
          <p:nvSpPr>
            <p:cNvPr id="21" name="Title 4"/>
            <p:cNvSpPr txBox="1">
              <a:spLocks/>
            </p:cNvSpPr>
            <p:nvPr/>
          </p:nvSpPr>
          <p:spPr>
            <a:xfrm>
              <a:off x="8165419" y="5807722"/>
              <a:ext cx="695899" cy="81524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.VnAvant" panose="020B7200000000000000" pitchFamily="34" charset="0"/>
                  <a:ea typeface="+mj-ea"/>
                  <a:cs typeface="+mj-cs"/>
                </a:rPr>
                <a:t>5</a:t>
              </a:r>
              <a:endPara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endParaRPr>
            </a:p>
          </p:txBody>
        </p:sp>
      </p:grpSp>
      <p:pic>
        <p:nvPicPr>
          <p:cNvPr id="29" name="Picture 28" descr="lac.jpg"/>
          <p:cNvPicPr>
            <a:picLocks noChangeAspect="1"/>
          </p:cNvPicPr>
          <p:nvPr/>
        </p:nvPicPr>
        <p:blipFill>
          <a:blip r:embed="rId2"/>
          <a:srcRect r="2124" b="6039"/>
          <a:stretch>
            <a:fillRect/>
          </a:stretch>
        </p:blipFill>
        <p:spPr>
          <a:xfrm>
            <a:off x="9307417" y="0"/>
            <a:ext cx="2557749" cy="6130893"/>
          </a:xfrm>
          <a:prstGeom prst="rect">
            <a:avLst/>
          </a:prstGeom>
        </p:spPr>
      </p:pic>
      <p:sp>
        <p:nvSpPr>
          <p:cNvPr id="31" name="Title 4"/>
          <p:cNvSpPr txBox="1">
            <a:spLocks/>
          </p:cNvSpPr>
          <p:nvPr/>
        </p:nvSpPr>
        <p:spPr>
          <a:xfrm>
            <a:off x="10245796" y="5833432"/>
            <a:ext cx="695899" cy="8152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rPr>
              <a:t>6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.VnAvant" panose="020B7200000000000000" pitchFamily="34" charset="0"/>
              <a:ea typeface="+mj-ea"/>
              <a:cs typeface="+mj-cs"/>
            </a:endParaRPr>
          </a:p>
        </p:txBody>
      </p:sp>
      <p:sp>
        <p:nvSpPr>
          <p:cNvPr id="33" name="Title 4"/>
          <p:cNvSpPr txBox="1">
            <a:spLocks/>
          </p:cNvSpPr>
          <p:nvPr/>
        </p:nvSpPr>
        <p:spPr>
          <a:xfrm>
            <a:off x="0" y="143222"/>
            <a:ext cx="12186312" cy="8152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rPr>
              <a:t>KiÓm</a:t>
            </a: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rPr>
              <a:t> </a:t>
            </a:r>
            <a:r>
              <a:rPr kumimoji="0" lang="en-US" sz="6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rPr>
              <a:t>tra</a:t>
            </a: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rPr>
              <a:t> </a:t>
            </a:r>
            <a:r>
              <a:rPr kumimoji="0" lang="en-US" sz="6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rPr>
              <a:t>kÕt</a:t>
            </a: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rPr>
              <a:t> </a:t>
            </a:r>
            <a:r>
              <a:rPr kumimoji="0" lang="en-US" sz="6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rPr>
              <a:t>qu</a:t>
            </a: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anose="020B7200000000000000" pitchFamily="34" charset="0"/>
                <a:ea typeface="+mj-ea"/>
                <a:cs typeface="+mj-cs"/>
              </a:rPr>
              <a:t>¶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.VnAvant" panose="020B7200000000000000" pitchFamily="34" charset="0"/>
              <a:ea typeface="+mj-ea"/>
              <a:cs typeface="+mj-cs"/>
            </a:endParaRPr>
          </a:p>
        </p:txBody>
      </p:sp>
      <p:pic>
        <p:nvPicPr>
          <p:cNvPr id="35" name="Picture 34" descr="lac.jpg"/>
          <p:cNvPicPr>
            <a:picLocks noChangeAspect="1"/>
          </p:cNvPicPr>
          <p:nvPr/>
        </p:nvPicPr>
        <p:blipFill>
          <a:blip r:embed="rId2"/>
          <a:srcRect l="65414" t="11771" r="8870" b="68838"/>
          <a:stretch>
            <a:fillRect/>
          </a:stretch>
        </p:blipFill>
        <p:spPr>
          <a:xfrm>
            <a:off x="7921128" y="3426247"/>
            <a:ext cx="672029" cy="2192356"/>
          </a:xfrm>
          <a:prstGeom prst="rect">
            <a:avLst/>
          </a:prstGeom>
        </p:spPr>
      </p:pic>
      <p:pic>
        <p:nvPicPr>
          <p:cNvPr id="37" name="Picture 36" descr="lac.jpg"/>
          <p:cNvPicPr>
            <a:picLocks noChangeAspect="1"/>
          </p:cNvPicPr>
          <p:nvPr/>
        </p:nvPicPr>
        <p:blipFill>
          <a:blip r:embed="rId2"/>
          <a:srcRect l="65414" t="11771" r="8870" b="68838"/>
          <a:stretch>
            <a:fillRect/>
          </a:stretch>
        </p:blipFill>
        <p:spPr>
          <a:xfrm rot="10646451">
            <a:off x="9431928" y="3485192"/>
            <a:ext cx="672029" cy="1461323"/>
          </a:xfrm>
          <a:prstGeom prst="rect">
            <a:avLst/>
          </a:prstGeom>
        </p:spPr>
      </p:pic>
      <p:pic>
        <p:nvPicPr>
          <p:cNvPr id="42" name="Picture 41" descr="lac.jpg"/>
          <p:cNvPicPr>
            <a:picLocks noChangeAspect="1"/>
          </p:cNvPicPr>
          <p:nvPr/>
        </p:nvPicPr>
        <p:blipFill>
          <a:blip r:embed="rId2"/>
          <a:srcRect l="5453" t="35265" r="74771" b="47452"/>
          <a:stretch>
            <a:fillRect/>
          </a:stretch>
        </p:blipFill>
        <p:spPr>
          <a:xfrm>
            <a:off x="9838063" y="2644048"/>
            <a:ext cx="363557" cy="429658"/>
          </a:xfrm>
          <a:prstGeom prst="rect">
            <a:avLst/>
          </a:prstGeom>
        </p:spPr>
      </p:pic>
      <p:pic>
        <p:nvPicPr>
          <p:cNvPr id="43" name="Picture 42" descr="lac.jpg"/>
          <p:cNvPicPr>
            <a:picLocks noChangeAspect="1"/>
          </p:cNvPicPr>
          <p:nvPr/>
        </p:nvPicPr>
        <p:blipFill>
          <a:blip r:embed="rId2"/>
          <a:srcRect l="5453" t="35265" r="74771" b="47452"/>
          <a:stretch>
            <a:fillRect/>
          </a:stretch>
        </p:blipFill>
        <p:spPr>
          <a:xfrm>
            <a:off x="9869277" y="1705779"/>
            <a:ext cx="363557" cy="429658"/>
          </a:xfrm>
          <a:prstGeom prst="rect">
            <a:avLst/>
          </a:prstGeom>
        </p:spPr>
      </p:pic>
      <p:pic>
        <p:nvPicPr>
          <p:cNvPr id="44" name="Picture 43" descr="lac.jpg"/>
          <p:cNvPicPr>
            <a:picLocks noChangeAspect="1"/>
          </p:cNvPicPr>
          <p:nvPr/>
        </p:nvPicPr>
        <p:blipFill>
          <a:blip r:embed="rId2"/>
          <a:srcRect l="7547" t="40323" r="74771" b="47452"/>
          <a:stretch>
            <a:fillRect/>
          </a:stretch>
        </p:blipFill>
        <p:spPr>
          <a:xfrm>
            <a:off x="10521108" y="2214392"/>
            <a:ext cx="558190" cy="4259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5923128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5677485"/>
            <a:ext cx="12186312" cy="147394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err="1" smtClean="0">
                <a:latin typeface=".VnAvant" panose="020B7200000000000000" pitchFamily="34" charset="0"/>
              </a:rPr>
              <a:t>S÷a</a:t>
            </a:r>
            <a:r>
              <a:rPr lang="en-US" sz="6600" b="1" dirty="0" smtClean="0">
                <a:latin typeface=".VnAvant" panose="020B7200000000000000" pitchFamily="34" charset="0"/>
              </a:rPr>
              <a:t> l¹c</a:t>
            </a:r>
            <a:endParaRPr lang="en-US" sz="6600" b="1" dirty="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81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13"/>
          <a:stretch/>
        </p:blipFill>
        <p:spPr>
          <a:xfrm>
            <a:off x="0" y="0"/>
            <a:ext cx="12186312" cy="5841242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5677485"/>
            <a:ext cx="12186312" cy="147394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err="1" smtClean="0">
                <a:latin typeface=".VnAvant" panose="020B7200000000000000" pitchFamily="34" charset="0"/>
              </a:rPr>
              <a:t>Møt</a:t>
            </a:r>
            <a:r>
              <a:rPr lang="en-US" sz="6600" b="1" dirty="0" smtClean="0">
                <a:latin typeface=".VnAvant" panose="020B7200000000000000" pitchFamily="34" charset="0"/>
              </a:rPr>
              <a:t> l¹c</a:t>
            </a:r>
            <a:endParaRPr lang="en-US" sz="6600" b="1" dirty="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70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6312" cy="5841242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5677485"/>
            <a:ext cx="12186312" cy="147394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latin typeface=".VnAvant" panose="020B7200000000000000" pitchFamily="34" charset="0"/>
              </a:rPr>
              <a:t>L¹c </a:t>
            </a:r>
            <a:r>
              <a:rPr lang="en-US" sz="6600" b="1" dirty="0" err="1" smtClean="0">
                <a:latin typeface=".VnAvant" panose="020B7200000000000000" pitchFamily="34" charset="0"/>
              </a:rPr>
              <a:t>bäc</a:t>
            </a:r>
            <a:r>
              <a:rPr lang="en-US" sz="6600" b="1" dirty="0" smtClean="0">
                <a:latin typeface=".VnAvant" panose="020B7200000000000000" pitchFamily="34" charset="0"/>
              </a:rPr>
              <a:t> ®</a:t>
            </a:r>
            <a:r>
              <a:rPr lang="vi-VN" sz="6600" b="1" dirty="0">
                <a:latin typeface=".VnAvant" panose="020B7200000000000000" pitchFamily="34" charset="0"/>
              </a:rPr>
              <a:t>ư</a:t>
            </a:r>
            <a:r>
              <a:rPr lang="en-US" sz="6600" b="1" dirty="0" err="1" smtClean="0">
                <a:latin typeface=".VnAvant" panose="020B7200000000000000" pitchFamily="34" charset="0"/>
              </a:rPr>
              <a:t>êng</a:t>
            </a:r>
            <a:endParaRPr lang="en-US" sz="6600" b="1" dirty="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66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6312" cy="5841242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5677485"/>
            <a:ext cx="12186312" cy="147394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err="1" smtClean="0">
                <a:latin typeface=".VnAvant" panose="020B7200000000000000" pitchFamily="34" charset="0"/>
              </a:rPr>
              <a:t>KÑo</a:t>
            </a:r>
            <a:r>
              <a:rPr lang="en-US" sz="6600" b="1" dirty="0" smtClean="0">
                <a:latin typeface=".VnAvant" panose="020B7200000000000000" pitchFamily="34" charset="0"/>
              </a:rPr>
              <a:t> l¹c</a:t>
            </a:r>
            <a:endParaRPr lang="en-US" sz="6600" b="1" dirty="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75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6312" cy="5841242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5677485"/>
            <a:ext cx="12186312" cy="147394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latin typeface=".VnAvant" panose="020B7200000000000000" pitchFamily="34" charset="0"/>
              </a:rPr>
              <a:t>B¬ l¹c</a:t>
            </a:r>
            <a:endParaRPr lang="en-US" sz="6600" b="1" dirty="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11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6312" cy="5841242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5677485"/>
            <a:ext cx="12186312" cy="147394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latin typeface=".VnAvant" panose="020B7200000000000000" pitchFamily="34" charset="0"/>
              </a:rPr>
              <a:t>L¹c rang </a:t>
            </a:r>
            <a:r>
              <a:rPr lang="en-US" sz="6600" b="1" dirty="0" err="1" smtClean="0">
                <a:latin typeface=".VnAvant" panose="020B7200000000000000" pitchFamily="34" charset="0"/>
              </a:rPr>
              <a:t>muèi</a:t>
            </a:r>
            <a:endParaRPr lang="en-US" sz="6600" b="1" dirty="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15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8&quot; unique_id=&quot;10002&quot;&gt;&lt;/object&gt;&lt;object type=&quot;2&quot; unique_id=&quot;10003&quot;&gt;&lt;object type=&quot;3&quot; unique_id=&quot;10321&quot;&gt;&lt;property id=&quot;20148&quot; value=&quot;5&quot;/&gt;&lt;property id=&quot;20300&quot; value=&quot;Slide 1 - &amp;quot;Kh¸m ph¸ khoa häc §Ò tµi: Kh¸m ph¸ cñ l¹c Løa t­uæi: MÉu gi¸o lín Gi¸o viªn: NguyÔn ThÞ TuyÕt Nhung&amp;quot;&quot;/&gt;&lt;property id=&quot;20307&quot; value=&quot;258&quot;/&gt;&lt;/object&gt;&lt;object type=&quot;3&quot; unique_id=&quot;10322&quot;&gt;&lt;property id=&quot;20148&quot; value=&quot;5&quot;/&gt;&lt;property id=&quot;20300&quot; value=&quot;Slide 2&quot;/&gt;&lt;property id=&quot;20307&quot; value=&quot;257&quot;/&gt;&lt;/object&gt;&lt;object type=&quot;3&quot; unique_id=&quot;10323&quot;&gt;&lt;property id=&quot;20148&quot; value=&quot;5&quot;/&gt;&lt;property id=&quot;20300&quot; value=&quot;Slide 3 - &amp;quot;S÷a l¹c&amp;quot;&quot;/&gt;&lt;property id=&quot;20307&quot; value=&quot;256&quot;/&gt;&lt;/object&gt;&lt;object type=&quot;3&quot; unique_id=&quot;10324&quot;&gt;&lt;property id=&quot;20148&quot; value=&quot;5&quot;/&gt;&lt;property id=&quot;20300&quot; value=&quot;Slide 4 - &amp;quot;M­øt l¹c&amp;quot;&quot;/&gt;&lt;property id=&quot;20307&quot; value=&quot;260&quot;/&gt;&lt;/object&gt;&lt;object type=&quot;3&quot; unique_id=&quot;10325&quot;&gt;&lt;property id=&quot;20148&quot; value=&quot;5&quot;/&gt;&lt;property id=&quot;20300&quot; value=&quot;Slide 5 - &amp;quot;L¹c bäc ®u­êng&amp;quot;&quot;/&gt;&lt;property id=&quot;20307&quot; value=&quot;261&quot;/&gt;&lt;/object&gt;&lt;object type=&quot;3&quot; unique_id=&quot;10326&quot;&gt;&lt;property id=&quot;20148&quot; value=&quot;5&quot;/&gt;&lt;property id=&quot;20300&quot; value=&quot;Slide 6 - &amp;quot;KÑo l¹c&amp;quot;&quot;/&gt;&lt;property id=&quot;20307&quot; value=&quot;262&quot;/&gt;&lt;/object&gt;&lt;object type=&quot;3&quot; unique_id=&quot;10327&quot;&gt;&lt;property id=&quot;20148&quot; value=&quot;5&quot;/&gt;&lt;property id=&quot;20300&quot; value=&quot;Slide 7 - &amp;quot;B¬ l¹c&amp;quot;&quot;/&gt;&lt;property id=&quot;20307&quot; value=&quot;263&quot;/&gt;&lt;/object&gt;&lt;object type=&quot;3&quot; unique_id=&quot;10328&quot;&gt;&lt;property id=&quot;20148&quot; value=&quot;5&quot;/&gt;&lt;property id=&quot;20300&quot; value=&quot;Slide 8 - &amp;quot;L¹c rang muèi&amp;quot;&quot;/&gt;&lt;property id=&quot;20307&quot; value=&quot;264&quot;/&gt;&lt;/object&gt;&lt;object type=&quot;3&quot; unique_id=&quot;10329&quot;&gt;&lt;property id=&quot;20148&quot; value=&quot;5&quot;/&gt;&lt;property id=&quot;20300&quot; value=&quot;Slide 9 - &amp;quot;Canh bÝ nÊu l¹c&amp;quot;&quot;/&gt;&lt;property id=&quot;20307&quot; value=&quot;265&quot;/&gt;&lt;/object&gt;&lt;object type=&quot;3&quot; unique_id=&quot;10330&quot;&gt;&lt;property id=&quot;20148&quot; value=&quot;5&quot;/&gt;&lt;property id=&quot;20300&quot; value=&quot;Slide 10 - &amp;quot;Muèi võng&amp;quot;&quot;/&gt;&lt;property id=&quot;20307&quot; value=&quot;266&quot;/&gt;&lt;/object&gt;&lt;object type=&quot;3&quot; unique_id=&quot;10331&quot;&gt;&lt;property id=&quot;20148&quot; value=&quot;5&quot;/&gt;&lt;property id=&quot;20300&quot; value=&quot;Slide 11 - &amp;quot;X«I l¹c&amp;quot;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52</Words>
  <Application>Microsoft Office PowerPoint</Application>
  <PresentationFormat>Widescreen</PresentationFormat>
  <Paragraphs>18</Paragraphs>
  <Slides>13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.VnAvant</vt:lpstr>
      <vt:lpstr>Arial</vt:lpstr>
      <vt:lpstr>Calibri</vt:lpstr>
      <vt:lpstr>Calibri Light</vt:lpstr>
      <vt:lpstr>Times New Roman</vt:lpstr>
      <vt:lpstr>Office Theme</vt:lpstr>
      <vt:lpstr>PHÒNG GIÁO DỤC VÀ ĐÀO TẠO HUYỆN GIA LÂM TRƯỜNG MẦM NON HOA SỮA HOẠT ĐỘNG KHÁM PHÁ KHOA HỌC Đề tài: Khám phá củ lạc Lứa tuổi: Mẫu giáo nhỡ (4-5 tuổi)</vt:lpstr>
      <vt:lpstr>PowerPoint Presentation</vt:lpstr>
      <vt:lpstr>PowerPoint Presentation</vt:lpstr>
      <vt:lpstr>S÷a l¹c</vt:lpstr>
      <vt:lpstr>Møt l¹c</vt:lpstr>
      <vt:lpstr>L¹c bäc ®ưêng</vt:lpstr>
      <vt:lpstr>KÑo l¹c</vt:lpstr>
      <vt:lpstr>B¬ l¹c</vt:lpstr>
      <vt:lpstr>L¹c rang muèi</vt:lpstr>
      <vt:lpstr>Canh bÝ nÊu l¹c</vt:lpstr>
      <vt:lpstr>Muèi võng</vt:lpstr>
      <vt:lpstr>X«i l¹c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19</cp:revision>
  <dcterms:created xsi:type="dcterms:W3CDTF">2017-11-29T14:58:20Z</dcterms:created>
  <dcterms:modified xsi:type="dcterms:W3CDTF">2021-03-05T02:52:45Z</dcterms:modified>
</cp:coreProperties>
</file>