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1" r:id="rId19"/>
    <p:sldId id="342" r:id="rId20"/>
    <p:sldId id="34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227932" y="843979"/>
            <a:ext cx="63239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0237" y="5362304"/>
            <a:ext cx="52536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MGN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HUYỆN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LÂM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3062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147</Words>
  <Application>Microsoft Office PowerPoint</Application>
  <PresentationFormat>On-screen Show (4:3)</PresentationFormat>
  <Paragraphs>34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</cp:lastModifiedBy>
  <cp:revision>42</cp:revision>
  <dcterms:created xsi:type="dcterms:W3CDTF">2016-02-29T14:46:14Z</dcterms:created>
  <dcterms:modified xsi:type="dcterms:W3CDTF">2023-05-19T02:18:46Z</dcterms:modified>
</cp:coreProperties>
</file>