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829D8-3735-48BA-BCB5-7FF566336EB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B781093-15D9-39D9-BA3E-EFB540FD14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2CA6CD-D773-7BB2-0401-C84F737B2B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141749-CA4B-78CA-2ACE-9945F8A34B37}"/>
              </a:ext>
            </a:extLst>
          </p:cNvPr>
          <p:cNvSpPr>
            <a:spLocks noGrp="1" noChangeArrowheads="1"/>
          </p:cNvSpPr>
          <p:nvPr>
            <p:ph type="sldNum" sz="quarter" idx="12"/>
          </p:nvPr>
        </p:nvSpPr>
        <p:spPr>
          <a:ln/>
        </p:spPr>
        <p:txBody>
          <a:bodyPr/>
          <a:lstStyle>
            <a:lvl1pPr>
              <a:defRPr/>
            </a:lvl1pPr>
          </a:lstStyle>
          <a:p>
            <a:pPr>
              <a:defRPr/>
            </a:pPr>
            <a:fld id="{18688206-5AC1-41AD-8E01-7962AC28E731}" type="slidenum">
              <a:rPr lang="en-US" altLang="en-US"/>
              <a:pPr>
                <a:defRPr/>
              </a:pPr>
              <a:t>‹#›</a:t>
            </a:fld>
            <a:endParaRPr lang="en-US" altLang="en-US"/>
          </a:p>
        </p:txBody>
      </p:sp>
    </p:spTree>
    <p:extLst>
      <p:ext uri="{BB962C8B-B14F-4D97-AF65-F5344CB8AC3E}">
        <p14:creationId xmlns:p14="http://schemas.microsoft.com/office/powerpoint/2010/main" val="130167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6F5532-E0BC-7DE7-FE3E-74AC30E83D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5B6BE8-44D1-6E77-E333-BC8BCF3CBD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C6D42B-5C2F-9DF8-3D53-D0048CB4BBD2}"/>
              </a:ext>
            </a:extLst>
          </p:cNvPr>
          <p:cNvSpPr>
            <a:spLocks noGrp="1" noChangeArrowheads="1"/>
          </p:cNvSpPr>
          <p:nvPr>
            <p:ph type="sldNum" sz="quarter" idx="12"/>
          </p:nvPr>
        </p:nvSpPr>
        <p:spPr>
          <a:ln/>
        </p:spPr>
        <p:txBody>
          <a:bodyPr/>
          <a:lstStyle>
            <a:lvl1pPr>
              <a:defRPr/>
            </a:lvl1pPr>
          </a:lstStyle>
          <a:p>
            <a:pPr>
              <a:defRPr/>
            </a:pPr>
            <a:fld id="{C90C09B7-76B8-4C8D-92A7-1F9A70462703}" type="slidenum">
              <a:rPr lang="en-US" altLang="en-US"/>
              <a:pPr>
                <a:defRPr/>
              </a:pPr>
              <a:t>‹#›</a:t>
            </a:fld>
            <a:endParaRPr lang="en-US" altLang="en-US"/>
          </a:p>
        </p:txBody>
      </p:sp>
    </p:spTree>
    <p:extLst>
      <p:ext uri="{BB962C8B-B14F-4D97-AF65-F5344CB8AC3E}">
        <p14:creationId xmlns:p14="http://schemas.microsoft.com/office/powerpoint/2010/main" val="371123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FD08A2D-4515-28F5-75DF-BF085466DB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E173B7-4768-3387-A010-F7E12F78B4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C7E6E7-8B4B-0D67-7DD8-2178DEFF32A4}"/>
              </a:ext>
            </a:extLst>
          </p:cNvPr>
          <p:cNvSpPr>
            <a:spLocks noGrp="1" noChangeArrowheads="1"/>
          </p:cNvSpPr>
          <p:nvPr>
            <p:ph type="sldNum" sz="quarter" idx="12"/>
          </p:nvPr>
        </p:nvSpPr>
        <p:spPr>
          <a:ln/>
        </p:spPr>
        <p:txBody>
          <a:bodyPr/>
          <a:lstStyle>
            <a:lvl1pPr>
              <a:defRPr/>
            </a:lvl1pPr>
          </a:lstStyle>
          <a:p>
            <a:pPr>
              <a:defRPr/>
            </a:pPr>
            <a:fld id="{EFE12749-242E-4141-8C59-1F61731D4FA7}" type="slidenum">
              <a:rPr lang="en-US" altLang="en-US"/>
              <a:pPr>
                <a:defRPr/>
              </a:pPr>
              <a:t>‹#›</a:t>
            </a:fld>
            <a:endParaRPr lang="en-US" altLang="en-US"/>
          </a:p>
        </p:txBody>
      </p:sp>
    </p:spTree>
    <p:extLst>
      <p:ext uri="{BB962C8B-B14F-4D97-AF65-F5344CB8AC3E}">
        <p14:creationId xmlns:p14="http://schemas.microsoft.com/office/powerpoint/2010/main" val="730367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DB7821-9C61-CA97-94CB-FED80CD2F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B5144EB-F0DE-5787-50FE-27C0599150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691AB4D-9758-3EBD-C6F3-2072A5FF2268}"/>
              </a:ext>
            </a:extLst>
          </p:cNvPr>
          <p:cNvSpPr>
            <a:spLocks noGrp="1" noChangeArrowheads="1"/>
          </p:cNvSpPr>
          <p:nvPr>
            <p:ph type="sldNum" sz="quarter" idx="12"/>
          </p:nvPr>
        </p:nvSpPr>
        <p:spPr>
          <a:ln/>
        </p:spPr>
        <p:txBody>
          <a:bodyPr/>
          <a:lstStyle>
            <a:lvl1pPr>
              <a:defRPr/>
            </a:lvl1pPr>
          </a:lstStyle>
          <a:p>
            <a:pPr>
              <a:defRPr/>
            </a:pPr>
            <a:fld id="{A5C64A19-E1A3-4956-88EA-E6BD1F22DF0A}" type="slidenum">
              <a:rPr lang="en-US" altLang="en-US"/>
              <a:pPr>
                <a:defRPr/>
              </a:pPr>
              <a:t>‹#›</a:t>
            </a:fld>
            <a:endParaRPr lang="en-US" altLang="en-US"/>
          </a:p>
        </p:txBody>
      </p:sp>
    </p:spTree>
    <p:extLst>
      <p:ext uri="{BB962C8B-B14F-4D97-AF65-F5344CB8AC3E}">
        <p14:creationId xmlns:p14="http://schemas.microsoft.com/office/powerpoint/2010/main" val="260960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30C201-01DB-ABD8-7920-A1286221AC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644C0C9-9D2E-0F12-BFF4-E7064A489B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EEFB785-3165-8980-F8B2-49AF69A6B19D}"/>
              </a:ext>
            </a:extLst>
          </p:cNvPr>
          <p:cNvSpPr>
            <a:spLocks noGrp="1" noChangeArrowheads="1"/>
          </p:cNvSpPr>
          <p:nvPr>
            <p:ph type="sldNum" sz="quarter" idx="12"/>
          </p:nvPr>
        </p:nvSpPr>
        <p:spPr>
          <a:ln/>
        </p:spPr>
        <p:txBody>
          <a:bodyPr/>
          <a:lstStyle>
            <a:lvl1pPr>
              <a:defRPr/>
            </a:lvl1pPr>
          </a:lstStyle>
          <a:p>
            <a:pPr>
              <a:defRPr/>
            </a:pPr>
            <a:fld id="{16326D48-1732-409B-AF52-BFC8073FE352}" type="slidenum">
              <a:rPr lang="en-US" altLang="en-US"/>
              <a:pPr>
                <a:defRPr/>
              </a:pPr>
              <a:t>‹#›</a:t>
            </a:fld>
            <a:endParaRPr lang="en-US" altLang="en-US"/>
          </a:p>
        </p:txBody>
      </p:sp>
    </p:spTree>
    <p:extLst>
      <p:ext uri="{BB962C8B-B14F-4D97-AF65-F5344CB8AC3E}">
        <p14:creationId xmlns:p14="http://schemas.microsoft.com/office/powerpoint/2010/main" val="101881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A6655E1-815F-6D54-B657-CD125F1179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124F32F-66EC-3B74-6BE1-0B6046886D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152EFC7-6327-D380-1214-8C3BC1A3AE7E}"/>
              </a:ext>
            </a:extLst>
          </p:cNvPr>
          <p:cNvSpPr>
            <a:spLocks noGrp="1" noChangeArrowheads="1"/>
          </p:cNvSpPr>
          <p:nvPr>
            <p:ph type="sldNum" sz="quarter" idx="12"/>
          </p:nvPr>
        </p:nvSpPr>
        <p:spPr>
          <a:ln/>
        </p:spPr>
        <p:txBody>
          <a:bodyPr/>
          <a:lstStyle>
            <a:lvl1pPr>
              <a:defRPr/>
            </a:lvl1pPr>
          </a:lstStyle>
          <a:p>
            <a:pPr>
              <a:defRPr/>
            </a:pPr>
            <a:fld id="{0737C2F7-1F61-4548-88C1-39FF28DA1EE1}" type="slidenum">
              <a:rPr lang="en-US" altLang="en-US"/>
              <a:pPr>
                <a:defRPr/>
              </a:pPr>
              <a:t>‹#›</a:t>
            </a:fld>
            <a:endParaRPr lang="en-US" altLang="en-US"/>
          </a:p>
        </p:txBody>
      </p:sp>
    </p:spTree>
    <p:extLst>
      <p:ext uri="{BB962C8B-B14F-4D97-AF65-F5344CB8AC3E}">
        <p14:creationId xmlns:p14="http://schemas.microsoft.com/office/powerpoint/2010/main" val="1113183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8BEDE0-9C22-3B89-3E10-0B1E7EEA38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2BCEE97-DF20-3EB5-DEB1-3AB43F7E01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1911148-B737-6A88-D5AC-53F089F9D1C3}"/>
              </a:ext>
            </a:extLst>
          </p:cNvPr>
          <p:cNvSpPr>
            <a:spLocks noGrp="1" noChangeArrowheads="1"/>
          </p:cNvSpPr>
          <p:nvPr>
            <p:ph type="sldNum" sz="quarter" idx="12"/>
          </p:nvPr>
        </p:nvSpPr>
        <p:spPr>
          <a:ln/>
        </p:spPr>
        <p:txBody>
          <a:bodyPr/>
          <a:lstStyle>
            <a:lvl1pPr>
              <a:defRPr/>
            </a:lvl1pPr>
          </a:lstStyle>
          <a:p>
            <a:pPr>
              <a:defRPr/>
            </a:pPr>
            <a:fld id="{AD84739C-A1CD-46C1-BDCB-B031E948AC3F}" type="slidenum">
              <a:rPr lang="en-US" altLang="en-US"/>
              <a:pPr>
                <a:defRPr/>
              </a:pPr>
              <a:t>‹#›</a:t>
            </a:fld>
            <a:endParaRPr lang="en-US" altLang="en-US"/>
          </a:p>
        </p:txBody>
      </p:sp>
    </p:spTree>
    <p:extLst>
      <p:ext uri="{BB962C8B-B14F-4D97-AF65-F5344CB8AC3E}">
        <p14:creationId xmlns:p14="http://schemas.microsoft.com/office/powerpoint/2010/main" val="1202177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515B12C-DE5F-4C18-0238-D99B76B5AE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1CA07C9-9D0A-2417-4E2B-51B3164112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2C93059-73AA-105B-7B10-7D399FC40AFC}"/>
              </a:ext>
            </a:extLst>
          </p:cNvPr>
          <p:cNvSpPr>
            <a:spLocks noGrp="1" noChangeArrowheads="1"/>
          </p:cNvSpPr>
          <p:nvPr>
            <p:ph type="sldNum" sz="quarter" idx="12"/>
          </p:nvPr>
        </p:nvSpPr>
        <p:spPr>
          <a:ln/>
        </p:spPr>
        <p:txBody>
          <a:bodyPr/>
          <a:lstStyle>
            <a:lvl1pPr>
              <a:defRPr/>
            </a:lvl1pPr>
          </a:lstStyle>
          <a:p>
            <a:pPr>
              <a:defRPr/>
            </a:pPr>
            <a:fld id="{1A010970-A50F-4A50-A95A-0C42EE0AB16D}" type="slidenum">
              <a:rPr lang="en-US" altLang="en-US"/>
              <a:pPr>
                <a:defRPr/>
              </a:pPr>
              <a:t>‹#›</a:t>
            </a:fld>
            <a:endParaRPr lang="en-US" altLang="en-US"/>
          </a:p>
        </p:txBody>
      </p:sp>
    </p:spTree>
    <p:extLst>
      <p:ext uri="{BB962C8B-B14F-4D97-AF65-F5344CB8AC3E}">
        <p14:creationId xmlns:p14="http://schemas.microsoft.com/office/powerpoint/2010/main" val="315456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913B5B0-542D-95A1-CA80-7E4411A606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1AAB3C-F79E-CF2D-EEA0-6A3F25E7AD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8988C30-8448-7C80-E523-E6B93FB76594}"/>
              </a:ext>
            </a:extLst>
          </p:cNvPr>
          <p:cNvSpPr>
            <a:spLocks noGrp="1" noChangeArrowheads="1"/>
          </p:cNvSpPr>
          <p:nvPr>
            <p:ph type="sldNum" sz="quarter" idx="12"/>
          </p:nvPr>
        </p:nvSpPr>
        <p:spPr>
          <a:ln/>
        </p:spPr>
        <p:txBody>
          <a:bodyPr/>
          <a:lstStyle>
            <a:lvl1pPr>
              <a:defRPr/>
            </a:lvl1pPr>
          </a:lstStyle>
          <a:p>
            <a:pPr>
              <a:defRPr/>
            </a:pPr>
            <a:fld id="{D72B5A72-718C-4ECE-AE43-FDB8925EBFBB}" type="slidenum">
              <a:rPr lang="en-US" altLang="en-US"/>
              <a:pPr>
                <a:defRPr/>
              </a:pPr>
              <a:t>‹#›</a:t>
            </a:fld>
            <a:endParaRPr lang="en-US" altLang="en-US"/>
          </a:p>
        </p:txBody>
      </p:sp>
    </p:spTree>
    <p:extLst>
      <p:ext uri="{BB962C8B-B14F-4D97-AF65-F5344CB8AC3E}">
        <p14:creationId xmlns:p14="http://schemas.microsoft.com/office/powerpoint/2010/main" val="149630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221FBB-4946-0080-D47F-A24230F629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208D31-C89A-10B8-C126-599A6D4BF7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6C3AC0-B6E3-34BB-0650-79088315AFB2}"/>
              </a:ext>
            </a:extLst>
          </p:cNvPr>
          <p:cNvSpPr>
            <a:spLocks noGrp="1" noChangeArrowheads="1"/>
          </p:cNvSpPr>
          <p:nvPr>
            <p:ph type="sldNum" sz="quarter" idx="12"/>
          </p:nvPr>
        </p:nvSpPr>
        <p:spPr>
          <a:ln/>
        </p:spPr>
        <p:txBody>
          <a:bodyPr/>
          <a:lstStyle>
            <a:lvl1pPr>
              <a:defRPr/>
            </a:lvl1pPr>
          </a:lstStyle>
          <a:p>
            <a:pPr>
              <a:defRPr/>
            </a:pPr>
            <a:fld id="{60B5B472-3C85-40F6-B176-3B7FECB9F35E}" type="slidenum">
              <a:rPr lang="en-US" altLang="en-US"/>
              <a:pPr>
                <a:defRPr/>
              </a:pPr>
              <a:t>‹#›</a:t>
            </a:fld>
            <a:endParaRPr lang="en-US" altLang="en-US"/>
          </a:p>
        </p:txBody>
      </p:sp>
    </p:spTree>
    <p:extLst>
      <p:ext uri="{BB962C8B-B14F-4D97-AF65-F5344CB8AC3E}">
        <p14:creationId xmlns:p14="http://schemas.microsoft.com/office/powerpoint/2010/main" val="543491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62CD87-2B29-BE65-8B9D-03229D5F63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9C8BD9-03FC-EC61-5867-9EF429866D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5D410E-2F97-29AD-F170-E826945EA0EA}"/>
              </a:ext>
            </a:extLst>
          </p:cNvPr>
          <p:cNvSpPr>
            <a:spLocks noGrp="1" noChangeArrowheads="1"/>
          </p:cNvSpPr>
          <p:nvPr>
            <p:ph type="sldNum" sz="quarter" idx="12"/>
          </p:nvPr>
        </p:nvSpPr>
        <p:spPr>
          <a:ln/>
        </p:spPr>
        <p:txBody>
          <a:bodyPr/>
          <a:lstStyle>
            <a:lvl1pPr>
              <a:defRPr/>
            </a:lvl1pPr>
          </a:lstStyle>
          <a:p>
            <a:pPr>
              <a:defRPr/>
            </a:pPr>
            <a:fld id="{DAF9CCDE-CA32-4FC8-AD16-C0EA26FB99D5}" type="slidenum">
              <a:rPr lang="en-US" altLang="en-US"/>
              <a:pPr>
                <a:defRPr/>
              </a:pPr>
              <a:t>‹#›</a:t>
            </a:fld>
            <a:endParaRPr lang="en-US" altLang="en-US"/>
          </a:p>
        </p:txBody>
      </p:sp>
    </p:spTree>
    <p:extLst>
      <p:ext uri="{BB962C8B-B14F-4D97-AF65-F5344CB8AC3E}">
        <p14:creationId xmlns:p14="http://schemas.microsoft.com/office/powerpoint/2010/main" val="3558355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A07B574-ADE9-92DD-8057-436DE2CA16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810BA4F-B084-3E78-5CC2-3C81FDE9DD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18B5B1E-6F38-B6A3-8ECA-155849296FC5}"/>
              </a:ext>
            </a:extLst>
          </p:cNvPr>
          <p:cNvSpPr>
            <a:spLocks noGrp="1" noChangeArrowheads="1"/>
          </p:cNvSpPr>
          <p:nvPr>
            <p:ph type="sldNum" sz="quarter" idx="12"/>
          </p:nvPr>
        </p:nvSpPr>
        <p:spPr>
          <a:ln/>
        </p:spPr>
        <p:txBody>
          <a:bodyPr/>
          <a:lstStyle>
            <a:lvl1pPr>
              <a:defRPr/>
            </a:lvl1pPr>
          </a:lstStyle>
          <a:p>
            <a:pPr>
              <a:defRPr/>
            </a:pPr>
            <a:fld id="{0A2A4CD5-9DC0-460A-A756-595F7252FDBA}" type="slidenum">
              <a:rPr lang="en-US" altLang="en-US"/>
              <a:pPr>
                <a:defRPr/>
              </a:pPr>
              <a:t>‹#›</a:t>
            </a:fld>
            <a:endParaRPr lang="en-US" altLang="en-US"/>
          </a:p>
        </p:txBody>
      </p:sp>
    </p:spTree>
    <p:extLst>
      <p:ext uri="{BB962C8B-B14F-4D97-AF65-F5344CB8AC3E}">
        <p14:creationId xmlns:p14="http://schemas.microsoft.com/office/powerpoint/2010/main" val="322921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829D8-3735-48BA-BCB5-7FF566336EB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829D8-3735-48BA-BCB5-7FF566336EB3}"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829D8-3735-48BA-BCB5-7FF566336EB3}"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F5B932-B3A2-2E7B-B929-6E250BE39A5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780C0-7A10-1C03-01DA-A7610A5E65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448B3B-FDA0-160E-2BB6-E5FACDBA720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FF1723C-74AB-C90C-4658-FC0C2DB06C6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8365B08-2A4F-D6A5-4E88-D6A26E208BA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92EA04D-6278-4532-BE33-EF0B223E346D}" type="slidenum">
              <a:rPr lang="en-US" altLang="en-US"/>
              <a:pPr>
                <a:defRPr/>
              </a:pPr>
              <a:t>‹#›</a:t>
            </a:fld>
            <a:endParaRPr lang="en-US" altLang="en-US"/>
          </a:p>
        </p:txBody>
      </p:sp>
    </p:spTree>
    <p:extLst>
      <p:ext uri="{BB962C8B-B14F-4D97-AF65-F5344CB8AC3E}">
        <p14:creationId xmlns:p14="http://schemas.microsoft.com/office/powerpoint/2010/main" val="63293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a:extLst>
              <a:ext uri="{FF2B5EF4-FFF2-40B4-BE49-F238E27FC236}">
                <a16:creationId xmlns:a16="http://schemas.microsoft.com/office/drawing/2014/main" id="{703AC1F3-0CC9-5674-D1B0-CDAF56C219D8}"/>
              </a:ext>
            </a:extLst>
          </p:cNvPr>
          <p:cNvSpPr>
            <a:spLocks noGrp="1" noChangeArrowheads="1"/>
          </p:cNvSpPr>
          <p:nvPr>
            <p:ph type="ctrTitle"/>
          </p:nvPr>
        </p:nvSpPr>
        <p:spPr>
          <a:xfrm>
            <a:off x="762000" y="1008063"/>
            <a:ext cx="7772400" cy="1470025"/>
          </a:xfrm>
        </p:spPr>
        <p:txBody>
          <a:bodyPr anchor="ctr"/>
          <a:lstStyle/>
          <a:p>
            <a:pPr eaLnBrk="1" hangingPunct="1"/>
            <a:r>
              <a:rPr lang="en-US" altLang="en-US" sz="4600" b="1" dirty="0" err="1">
                <a:solidFill>
                  <a:srgbClr val="FF0066"/>
                </a:solidFill>
                <a:latin typeface="Times New Roman" panose="02020603050405020304" pitchFamily="18" charset="0"/>
              </a:rPr>
              <a:t>Làm</a:t>
            </a:r>
            <a:r>
              <a:rPr lang="en-US" altLang="en-US" sz="4600" b="1" dirty="0">
                <a:solidFill>
                  <a:srgbClr val="FF0066"/>
                </a:solidFill>
                <a:latin typeface="Times New Roman" panose="02020603050405020304" pitchFamily="18" charset="0"/>
              </a:rPr>
              <a:t> </a:t>
            </a:r>
            <a:r>
              <a:rPr lang="en-US" altLang="en-US" sz="4600" b="1" dirty="0" err="1">
                <a:solidFill>
                  <a:srgbClr val="FF0066"/>
                </a:solidFill>
                <a:latin typeface="Times New Roman" panose="02020603050405020304" pitchFamily="18" charset="0"/>
              </a:rPr>
              <a:t>quen</a:t>
            </a:r>
            <a:r>
              <a:rPr lang="en-US" altLang="en-US" sz="4600" b="1" dirty="0">
                <a:solidFill>
                  <a:srgbClr val="FF0066"/>
                </a:solidFill>
                <a:latin typeface="Times New Roman" panose="02020603050405020304" pitchFamily="18" charset="0"/>
              </a:rPr>
              <a:t> </a:t>
            </a:r>
            <a:r>
              <a:rPr lang="en-US" altLang="en-US" sz="4600" b="1" dirty="0" err="1">
                <a:solidFill>
                  <a:srgbClr val="FF0066"/>
                </a:solidFill>
                <a:latin typeface="Times New Roman" panose="02020603050405020304" pitchFamily="18" charset="0"/>
              </a:rPr>
              <a:t>văn</a:t>
            </a:r>
            <a:r>
              <a:rPr lang="en-US" altLang="en-US" sz="4600" b="1" dirty="0">
                <a:solidFill>
                  <a:srgbClr val="FF0066"/>
                </a:solidFill>
                <a:latin typeface="Times New Roman" panose="02020603050405020304" pitchFamily="18" charset="0"/>
              </a:rPr>
              <a:t> </a:t>
            </a:r>
            <a:r>
              <a:rPr lang="en-US" altLang="en-US" sz="4600" b="1" dirty="0" err="1">
                <a:solidFill>
                  <a:srgbClr val="FF0066"/>
                </a:solidFill>
                <a:latin typeface="Times New Roman" panose="02020603050405020304" pitchFamily="18" charset="0"/>
              </a:rPr>
              <a:t>học</a:t>
            </a:r>
            <a:br>
              <a:rPr lang="en-US" altLang="en-US" sz="4600" b="1" dirty="0">
                <a:solidFill>
                  <a:srgbClr val="FF0066"/>
                </a:solidFill>
                <a:latin typeface="Times New Roman" panose="02020603050405020304" pitchFamily="18" charset="0"/>
              </a:rPr>
            </a:br>
            <a:r>
              <a:rPr lang="en-US" altLang="en-US" sz="4000" dirty="0" err="1">
                <a:latin typeface="Times New Roman" panose="02020603050405020304" pitchFamily="18" charset="0"/>
              </a:rPr>
              <a:t>Đề</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tài</a:t>
            </a:r>
            <a:r>
              <a:rPr lang="en-US" altLang="en-US" sz="4000" dirty="0">
                <a:latin typeface="Times New Roman" panose="02020603050405020304" pitchFamily="18" charset="0"/>
              </a:rPr>
              <a:t>:</a:t>
            </a:r>
          </a:p>
        </p:txBody>
      </p:sp>
      <p:sp>
        <p:nvSpPr>
          <p:cNvPr id="18441" name="Rectangle 9">
            <a:extLst>
              <a:ext uri="{FF2B5EF4-FFF2-40B4-BE49-F238E27FC236}">
                <a16:creationId xmlns:a16="http://schemas.microsoft.com/office/drawing/2014/main" id="{D8330622-57C3-9B76-C28D-2DFC2A34B880}"/>
              </a:ext>
            </a:extLst>
          </p:cNvPr>
          <p:cNvSpPr>
            <a:spLocks noGrp="1" noChangeArrowheads="1"/>
          </p:cNvSpPr>
          <p:nvPr>
            <p:ph type="subTitle" idx="1"/>
          </p:nvPr>
        </p:nvSpPr>
        <p:spPr>
          <a:xfrm>
            <a:off x="1295400" y="2895600"/>
            <a:ext cx="6400800" cy="1752600"/>
          </a:xfrm>
        </p:spPr>
        <p:txBody>
          <a:bodyPr/>
          <a:lstStyle/>
          <a:p>
            <a:pPr eaLnBrk="1" hangingPunct="1"/>
            <a:endParaRPr lang="en-US" altLang="en-US" sz="3200">
              <a:latin typeface="Times New Roman" panose="02020603050405020304" pitchFamily="18" charset="0"/>
            </a:endParaRPr>
          </a:p>
          <a:p>
            <a:pPr eaLnBrk="1" hangingPunct="1"/>
            <a:endParaRPr lang="en-US" altLang="en-US" sz="3200">
              <a:latin typeface="Times New Roman" panose="02020603050405020304" pitchFamily="18" charset="0"/>
            </a:endParaRPr>
          </a:p>
          <a:p>
            <a:pPr eaLnBrk="1" hangingPunct="1"/>
            <a:endParaRPr lang="en-US" altLang="en-US" sz="3200">
              <a:latin typeface="Times New Roman" panose="02020603050405020304" pitchFamily="18" charset="0"/>
            </a:endParaRPr>
          </a:p>
          <a:p>
            <a:pPr eaLnBrk="1" hangingPunct="1"/>
            <a:endParaRPr lang="en-US" altLang="en-US" sz="3200">
              <a:latin typeface="Times New Roman" panose="02020603050405020304" pitchFamily="18" charset="0"/>
            </a:endParaRPr>
          </a:p>
        </p:txBody>
      </p:sp>
      <p:sp>
        <p:nvSpPr>
          <p:cNvPr id="18443" name="WordArt 11">
            <a:extLst>
              <a:ext uri="{FF2B5EF4-FFF2-40B4-BE49-F238E27FC236}">
                <a16:creationId xmlns:a16="http://schemas.microsoft.com/office/drawing/2014/main" id="{834A2443-68A8-099D-AFFB-E0857A4F386A}"/>
              </a:ext>
            </a:extLst>
          </p:cNvPr>
          <p:cNvSpPr>
            <a:spLocks noChangeArrowheads="1" noChangeShapeType="1" noTextEdit="1"/>
          </p:cNvSpPr>
          <p:nvPr/>
        </p:nvSpPr>
        <p:spPr bwMode="auto">
          <a:xfrm>
            <a:off x="876300" y="2951162"/>
            <a:ext cx="7391400" cy="1470025"/>
          </a:xfrm>
          <a:prstGeom prst="rect">
            <a:avLst/>
          </a:prstGeom>
        </p:spPr>
        <p:txBody>
          <a:bodyPr wrap="none" fromWordArt="1">
            <a:prstTxWarp prst="textPlain">
              <a:avLst>
                <a:gd name="adj" fmla="val 5058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Truyện</a:t>
            </a:r>
            <a:r>
              <a:rPr kumimoji="0" lang="en-US" sz="3600" b="0" i="0" u="none" strike="noStrike" kern="10" cap="none" spc="0" normalizeH="0" baseline="0" noProof="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a:t>
            </a:r>
            <a:r>
              <a:rPr kumimoji="0" lang="en-US" sz="3600" b="0" i="0" u="none" strike="noStrike" kern="10" cap="none" spc="0" normalizeH="0" noProof="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noProof="0" dirty="0" err="1">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Cô</a:t>
            </a:r>
            <a:r>
              <a:rPr kumimoji="0" lang="en-US" sz="3600" b="0" i="0" u="none" strike="noStrike" kern="10" cap="none" spc="0" normalizeH="0" noProof="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noProof="0" dirty="0" err="1">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mây</a:t>
            </a:r>
            <a:endParaRPr kumimoji="0" lang="en-US" sz="3600" b="0" i="0" u="none" strike="noStrike" kern="10" cap="none" spc="0" normalizeH="0" baseline="0" noProof="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2054" name="Object 13">
            <a:extLst>
              <a:ext uri="{FF2B5EF4-FFF2-40B4-BE49-F238E27FC236}">
                <a16:creationId xmlns:a16="http://schemas.microsoft.com/office/drawing/2014/main" id="{10A73420-2234-C3E4-3083-DC6FC07D2C79}"/>
              </a:ext>
            </a:extLst>
          </p:cNvPr>
          <p:cNvGraphicFramePr>
            <a:graphicFrameLocks noChangeAspect="1"/>
          </p:cNvGraphicFramePr>
          <p:nvPr/>
        </p:nvGraphicFramePr>
        <p:xfrm>
          <a:off x="5943600" y="4284663"/>
          <a:ext cx="3200400" cy="2573337"/>
        </p:xfrm>
        <a:graphic>
          <a:graphicData uri="http://schemas.openxmlformats.org/presentationml/2006/ole">
            <mc:AlternateContent xmlns:mc="http://schemas.openxmlformats.org/markup-compatibility/2006">
              <mc:Choice xmlns:v="urn:schemas-microsoft-com:vml" Requires="v">
                <p:oleObj r:id="rId3" imgW="1999793" imgH="1831543" progId="MS_ClipArt_Gallery">
                  <p:embed/>
                </p:oleObj>
              </mc:Choice>
              <mc:Fallback>
                <p:oleObj r:id="rId3" imgW="1999793" imgH="1831543" progId="MS_ClipArt_Gallery">
                  <p:embed/>
                  <p:pic>
                    <p:nvPicPr>
                      <p:cNvPr id="2054" name="Object 13">
                        <a:extLst>
                          <a:ext uri="{FF2B5EF4-FFF2-40B4-BE49-F238E27FC236}">
                            <a16:creationId xmlns:a16="http://schemas.microsoft.com/office/drawing/2014/main" id="{10A73420-2234-C3E4-3083-DC6FC07D2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84663"/>
                        <a:ext cx="32004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5" name="Picture 16">
            <a:extLst>
              <a:ext uri="{FF2B5EF4-FFF2-40B4-BE49-F238E27FC236}">
                <a16:creationId xmlns:a16="http://schemas.microsoft.com/office/drawing/2014/main" id="{29EDE5C1-961E-5D11-0ABB-0CDDADF52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62" y="4195762"/>
            <a:ext cx="2667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3">
            <a:extLst>
              <a:ext uri="{FF2B5EF4-FFF2-40B4-BE49-F238E27FC236}">
                <a16:creationId xmlns:a16="http://schemas.microsoft.com/office/drawing/2014/main" id="{017A9F59-FEE9-1EFE-CBD7-6F6BBF5C7ED6}"/>
              </a:ext>
            </a:extLst>
          </p:cNvPr>
          <p:cNvSpPr txBox="1">
            <a:spLocks noChangeArrowheads="1"/>
          </p:cNvSpPr>
          <p:nvPr/>
        </p:nvSpPr>
        <p:spPr bwMode="auto">
          <a:xfrm>
            <a:off x="1736725" y="119063"/>
            <a:ext cx="567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Trường</a:t>
            </a: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t>
            </a:r>
            <a:r>
              <a:rPr kumimoji="0" lang="en-US" altLang="en-US" sz="3600" b="0"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mầm</a:t>
            </a: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non </a:t>
            </a:r>
            <a:r>
              <a:rPr kumimoji="0" lang="en-US" altLang="en-US" sz="3600" b="0"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Hoa</a:t>
            </a: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t>
            </a:r>
            <a:r>
              <a:rPr kumimoji="0" lang="en-US" altLang="en-US" sz="3600" b="0"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sữa</a:t>
            </a:r>
            <a:endPar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2057" name="TextBox 4">
            <a:extLst>
              <a:ext uri="{FF2B5EF4-FFF2-40B4-BE49-F238E27FC236}">
                <a16:creationId xmlns:a16="http://schemas.microsoft.com/office/drawing/2014/main" id="{268E1BB5-E320-1367-38CB-8F3A536AC314}"/>
              </a:ext>
            </a:extLst>
          </p:cNvPr>
          <p:cNvSpPr txBox="1">
            <a:spLocks noChangeArrowheads="1"/>
          </p:cNvSpPr>
          <p:nvPr/>
        </p:nvSpPr>
        <p:spPr bwMode="auto">
          <a:xfrm>
            <a:off x="2781300" y="4709206"/>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66FF"/>
                </a:solidFill>
                <a:effectLst/>
                <a:uLnTx/>
                <a:uFillTx/>
                <a:latin typeface="Arial" panose="020B0604020202020204" pitchFamily="34" charset="0"/>
                <a:ea typeface="+mn-ea"/>
                <a:cs typeface="+mn-cs"/>
              </a:rPr>
              <a:t>Lớp</a:t>
            </a:r>
            <a:r>
              <a:rPr kumimoji="0" lang="en-US" altLang="en-US" sz="2400" b="0" i="0" u="none" strike="noStrike" kern="1200" cap="none" spc="0" normalizeH="0" baseline="0" noProof="0" dirty="0">
                <a:ln>
                  <a:noFill/>
                </a:ln>
                <a:solidFill>
                  <a:srgbClr val="0066FF"/>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err="1">
                <a:ln>
                  <a:noFill/>
                </a:ln>
                <a:solidFill>
                  <a:srgbClr val="0066FF"/>
                </a:solidFill>
                <a:effectLst/>
                <a:uLnTx/>
                <a:uFillTx/>
                <a:latin typeface="Arial" panose="020B0604020202020204" pitchFamily="34" charset="0"/>
                <a:ea typeface="+mn-ea"/>
                <a:cs typeface="+mn-cs"/>
              </a:rPr>
              <a:t>Mẫu</a:t>
            </a:r>
            <a:r>
              <a:rPr kumimoji="0" lang="en-US" altLang="en-US" sz="2400" b="0" i="0" u="none" strike="noStrike" kern="1200" cap="none" spc="0" normalizeH="0" baseline="0" noProof="0" dirty="0">
                <a:ln>
                  <a:noFill/>
                </a:ln>
                <a:solidFill>
                  <a:srgbClr val="0066FF"/>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err="1">
                <a:ln>
                  <a:noFill/>
                </a:ln>
                <a:solidFill>
                  <a:srgbClr val="0066FF"/>
                </a:solidFill>
                <a:effectLst/>
                <a:uLnTx/>
                <a:uFillTx/>
                <a:latin typeface="Arial" panose="020B0604020202020204" pitchFamily="34" charset="0"/>
                <a:ea typeface="+mn-ea"/>
                <a:cs typeface="+mn-cs"/>
              </a:rPr>
              <a:t>giáo</a:t>
            </a:r>
            <a:r>
              <a:rPr kumimoji="0" lang="en-US" altLang="en-US" sz="2400" b="0" i="0" u="none" strike="noStrike" kern="1200" cap="none" spc="0" normalizeH="0" baseline="0" noProof="0" dirty="0">
                <a:ln>
                  <a:noFill/>
                </a:ln>
                <a:solidFill>
                  <a:srgbClr val="0066FF"/>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err="1">
                <a:ln>
                  <a:noFill/>
                </a:ln>
                <a:solidFill>
                  <a:srgbClr val="0066FF"/>
                </a:solidFill>
                <a:effectLst/>
                <a:uLnTx/>
                <a:uFillTx/>
                <a:latin typeface="Arial" panose="020B0604020202020204" pitchFamily="34" charset="0"/>
                <a:ea typeface="+mn-ea"/>
                <a:cs typeface="+mn-cs"/>
              </a:rPr>
              <a:t>nhỡ</a:t>
            </a:r>
            <a:endParaRPr kumimoji="0" lang="en-US" altLang="en-US" sz="2400" b="0" i="0" u="none" strike="noStrike" kern="1200" cap="none" spc="0" normalizeH="0" baseline="0" noProof="0" dirty="0">
              <a:ln>
                <a:noFill/>
              </a:ln>
              <a:solidFill>
                <a:srgbClr val="0066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1000" fill="hold"/>
                                        <p:tgtEl>
                                          <p:spTgt spid="18440"/>
                                        </p:tgtEl>
                                        <p:attrNameLst>
                                          <p:attrName>ppt_w</p:attrName>
                                        </p:attrNameLst>
                                      </p:cBhvr>
                                      <p:tavLst>
                                        <p:tav tm="0">
                                          <p:val>
                                            <p:strVal val="#ppt_w+.3"/>
                                          </p:val>
                                        </p:tav>
                                        <p:tav tm="100000">
                                          <p:val>
                                            <p:strVal val="#ppt_w"/>
                                          </p:val>
                                        </p:tav>
                                      </p:tavLst>
                                    </p:anim>
                                    <p:anim calcmode="lin" valueType="num">
                                      <p:cBhvr>
                                        <p:cTn id="8" dur="1000" fill="hold"/>
                                        <p:tgtEl>
                                          <p:spTgt spid="18440"/>
                                        </p:tgtEl>
                                        <p:attrNameLst>
                                          <p:attrName>ppt_h</p:attrName>
                                        </p:attrNameLst>
                                      </p:cBhvr>
                                      <p:tavLst>
                                        <p:tav tm="0">
                                          <p:val>
                                            <p:strVal val="#ppt_h"/>
                                          </p:val>
                                        </p:tav>
                                        <p:tav tm="100000">
                                          <p:val>
                                            <p:strVal val="#ppt_h"/>
                                          </p:val>
                                        </p:tav>
                                      </p:tavLst>
                                    </p:anim>
                                    <p:animEffect transition="in" filter="fade">
                                      <p:cBhvr>
                                        <p:cTn id="9" dur="1000"/>
                                        <p:tgtEl>
                                          <p:spTgt spid="18440"/>
                                        </p:tgtEl>
                                      </p:cBhvr>
                                    </p:animEffect>
                                  </p:childTnLst>
                                </p:cTn>
                              </p:par>
                            </p:childTnLst>
                          </p:cTn>
                        </p:par>
                        <p:par>
                          <p:cTn id="10" fill="hold" nodeType="afterGroup">
                            <p:stCondLst>
                              <p:cond delay="1000"/>
                            </p:stCondLst>
                            <p:childTnLst>
                              <p:par>
                                <p:cTn id="11" presetID="51" presetClass="entr" presetSubtype="0" fill="hold" nodeType="afterEffect">
                                  <p:stCondLst>
                                    <p:cond delay="0"/>
                                  </p:stCondLst>
                                  <p:childTnLst>
                                    <p:set>
                                      <p:cBhvr>
                                        <p:cTn id="12" dur="1" fill="hold">
                                          <p:stCondLst>
                                            <p:cond delay="0"/>
                                          </p:stCondLst>
                                        </p:cTn>
                                        <p:tgtEl>
                                          <p:spTgt spid="18443"/>
                                        </p:tgtEl>
                                        <p:attrNameLst>
                                          <p:attrName>style.visibility</p:attrName>
                                        </p:attrNameLst>
                                      </p:cBhvr>
                                      <p:to>
                                        <p:strVal val="visible"/>
                                      </p:to>
                                    </p:set>
                                    <p:animEffect transition="in" filter="fade">
                                      <p:cBhvr>
                                        <p:cTn id="13" dur="770" decel="100000"/>
                                        <p:tgtEl>
                                          <p:spTgt spid="18443"/>
                                        </p:tgtEl>
                                      </p:cBhvr>
                                    </p:animEffect>
                                    <p:animScale>
                                      <p:cBhvr>
                                        <p:cTn id="14" dur="770" decel="100000"/>
                                        <p:tgtEl>
                                          <p:spTgt spid="18443"/>
                                        </p:tgtEl>
                                      </p:cBhvr>
                                      <p:from x="10000" y="10000"/>
                                      <p:to x="200000" y="450000"/>
                                    </p:animScale>
                                    <p:animScale>
                                      <p:cBhvr>
                                        <p:cTn id="15" dur="1230" accel="100000" fill="hold">
                                          <p:stCondLst>
                                            <p:cond delay="770"/>
                                          </p:stCondLst>
                                        </p:cTn>
                                        <p:tgtEl>
                                          <p:spTgt spid="18443"/>
                                        </p:tgtEl>
                                      </p:cBhvr>
                                      <p:from x="200000" y="450000"/>
                                      <p:to x="100000" y="100000"/>
                                    </p:animScale>
                                    <p:set>
                                      <p:cBhvr>
                                        <p:cTn id="16" dur="770" fill="hold"/>
                                        <p:tgtEl>
                                          <p:spTgt spid="18443"/>
                                        </p:tgtEl>
                                        <p:attrNameLst>
                                          <p:attrName>ppt_x</p:attrName>
                                        </p:attrNameLst>
                                      </p:cBhvr>
                                      <p:to>
                                        <p:strVal val="(0.5)"/>
                                      </p:to>
                                    </p:set>
                                    <p:anim from="(0.5)" to="(#ppt_x)" calcmode="lin" valueType="num">
                                      <p:cBhvr>
                                        <p:cTn id="17" dur="1230" accel="100000" fill="hold">
                                          <p:stCondLst>
                                            <p:cond delay="770"/>
                                          </p:stCondLst>
                                        </p:cTn>
                                        <p:tgtEl>
                                          <p:spTgt spid="18443"/>
                                        </p:tgtEl>
                                        <p:attrNameLst>
                                          <p:attrName>ppt_x</p:attrName>
                                        </p:attrNameLst>
                                      </p:cBhvr>
                                    </p:anim>
                                    <p:set>
                                      <p:cBhvr>
                                        <p:cTn id="18" dur="770" fill="hold"/>
                                        <p:tgtEl>
                                          <p:spTgt spid="18443"/>
                                        </p:tgtEl>
                                        <p:attrNameLst>
                                          <p:attrName>ppt_y</p:attrName>
                                        </p:attrNameLst>
                                      </p:cBhvr>
                                      <p:to>
                                        <p:strVal val="(#ppt_y+0.4)"/>
                                      </p:to>
                                    </p:set>
                                    <p:anim from="(#ppt_y+0.4)" to="(#ppt_y)" calcmode="lin" valueType="num">
                                      <p:cBhvr>
                                        <p:cTn id="19" dur="1230" accel="100000" fill="hold">
                                          <p:stCondLst>
                                            <p:cond delay="770"/>
                                          </p:stCondLst>
                                        </p:cTn>
                                        <p:tgtEl>
                                          <p:spTgt spid="18443"/>
                                        </p:tgtEl>
                                        <p:attrNameLst>
                                          <p:attrName>ppt_y</p:attrName>
                                        </p:attrNameLst>
                                      </p:cBhvr>
                                    </p:anim>
                                  </p:childTnLst>
                                </p:cTn>
                              </p:par>
                            </p:childTnLst>
                          </p:cTn>
                        </p:par>
                        <p:par>
                          <p:cTn id="20" fill="hold" nodeType="afterGroup">
                            <p:stCondLst>
                              <p:cond delay="3000"/>
                            </p:stCondLst>
                            <p:childTnLst>
                              <p:par>
                                <p:cTn id="21" presetID="33" presetClass="emph" presetSubtype="0" fill="remove" nodeType="afterEffect">
                                  <p:stCondLst>
                                    <p:cond delay="0"/>
                                  </p:stCondLst>
                                  <p:childTnLst>
                                    <p:animClr clrSpc="rgb" dir="cw">
                                      <p:cBhvr override="childStyle">
                                        <p:cTn id="22" dur="1500" accel="50000" autoRev="1" fill="hold" tmFilter="0, 0; .33333, 1; 1, 1">
                                          <p:stCondLst>
                                            <p:cond delay="0"/>
                                          </p:stCondLst>
                                        </p:cTn>
                                        <p:tgtEl>
                                          <p:spTgt spid="18443"/>
                                        </p:tgtEl>
                                        <p:attrNameLst>
                                          <p:attrName>style.color</p:attrName>
                                        </p:attrNameLst>
                                      </p:cBhvr>
                                      <p:to>
                                        <a:srgbClr val="FF0066"/>
                                      </p:to>
                                    </p:animClr>
                                    <p:animClr clrSpc="rgb" dir="cw">
                                      <p:cBhvr>
                                        <p:cTn id="23" dur="1500" accel="50000" autoRev="1" fill="hold" tmFilter="0, 0; .33333, 1; 1, 1">
                                          <p:stCondLst>
                                            <p:cond delay="0"/>
                                          </p:stCondLst>
                                        </p:cTn>
                                        <p:tgtEl>
                                          <p:spTgt spid="18443"/>
                                        </p:tgtEl>
                                        <p:attrNameLst>
                                          <p:attrName>fillcolor</p:attrName>
                                        </p:attrNameLst>
                                      </p:cBhvr>
                                      <p:to>
                                        <a:srgbClr val="FF0066"/>
                                      </p:to>
                                    </p:animClr>
                                    <p:set>
                                      <p:cBhvr>
                                        <p:cTn id="24" dur="3000" fill="hold"/>
                                        <p:tgtEl>
                                          <p:spTgt spid="18443"/>
                                        </p:tgtEl>
                                        <p:attrNameLst>
                                          <p:attrName>fill.type</p:attrName>
                                        </p:attrNameLst>
                                      </p:cBhvr>
                                      <p:to>
                                        <p:strVal val="solid"/>
                                      </p:to>
                                    </p:set>
                                    <p:set>
                                      <p:cBhvr>
                                        <p:cTn id="25" dur="3000" fill="hold"/>
                                        <p:tgtEl>
                                          <p:spTgt spid="18443"/>
                                        </p:tgtEl>
                                        <p:attrNameLst>
                                          <p:attrName>fill.on</p:attrName>
                                        </p:attrNameLst>
                                      </p:cBhvr>
                                      <p:to>
                                        <p:strVal val="true"/>
                                      </p:to>
                                    </p:set>
                                    <p:animScale>
                                      <p:cBhvr>
                                        <p:cTn id="26" dur="1500" accel="50000" autoRev="1" fill="hold" tmFilter="0, 0; .33333, 1; 1, 1">
                                          <p:stCondLst>
                                            <p:cond delay="0"/>
                                          </p:stCondLst>
                                        </p:cTn>
                                        <p:tgtEl>
                                          <p:spTgt spid="1844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1.jpg"/>
          <p:cNvPicPr>
            <a:picLocks noGrp="1" noChangeAspect="1"/>
          </p:cNvPicPr>
          <p:nvPr>
            <p:ph idx="1"/>
          </p:nvPr>
        </p:nvPicPr>
        <p:blipFill>
          <a:blip r:embed="rId2"/>
          <a:stretch>
            <a:fillRect/>
          </a:stretch>
        </p:blipFill>
        <p:spPr>
          <a:xfrm>
            <a:off x="304800" y="152400"/>
            <a:ext cx="8534400" cy="5791200"/>
          </a:xfrm>
        </p:spPr>
      </p:pic>
      <p:sp>
        <p:nvSpPr>
          <p:cNvPr id="5" name="Rectangle 4"/>
          <p:cNvSpPr/>
          <p:nvPr/>
        </p:nvSpPr>
        <p:spPr>
          <a:xfrm>
            <a:off x="762000" y="6096000"/>
            <a:ext cx="9144000" cy="1200329"/>
          </a:xfrm>
          <a:prstGeom prst="rect">
            <a:avLst/>
          </a:prstGeom>
        </p:spPr>
        <p:txBody>
          <a:bodyPr wrap="square">
            <a:spAutoFit/>
          </a:bodyPr>
          <a:lstStyle/>
          <a:p>
            <a:r>
              <a:rPr lang="vi-VN" dirty="0">
                <a:latin typeface="+mj-lt"/>
              </a:rPr>
              <a:t>Bỗng cô Mây nhìn xuống thấy một đoàn trẻ đang chơi trong vườn hoa, đàn trẻ</a:t>
            </a:r>
          </a:p>
          <a:p>
            <a:r>
              <a:rPr lang="vi-VN" dirty="0">
                <a:latin typeface="+mj-lt"/>
              </a:rPr>
              <a:t>nhảy nhót, tung tăng ngẩng mặt  lên trời mà hát:</a:t>
            </a:r>
            <a:r>
              <a:rPr lang="en-US" dirty="0">
                <a:latin typeface="+mj-lt"/>
              </a:rPr>
              <a:t>……..</a:t>
            </a:r>
            <a:endParaRPr lang="vi-VN" dirty="0">
              <a:latin typeface="+mj-lt"/>
            </a:endParaRPr>
          </a:p>
          <a:p>
            <a:endParaRPr lang="vi-VN" dirty="0">
              <a:latin typeface="+mj-lt"/>
            </a:endParaRPr>
          </a:p>
          <a:p>
            <a:r>
              <a:rPr lang="vi-VN" dirty="0">
                <a:latin typeface="+mj-lt"/>
              </a:rPr>
              <a:t>              .</a:t>
            </a:r>
            <a:endParaRPr 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2.jpg"/>
          <p:cNvPicPr>
            <a:picLocks noGrp="1" noChangeAspect="1"/>
          </p:cNvPicPr>
          <p:nvPr>
            <p:ph idx="1"/>
          </p:nvPr>
        </p:nvPicPr>
        <p:blipFill>
          <a:blip r:embed="rId2"/>
          <a:stretch>
            <a:fillRect/>
          </a:stretch>
        </p:blipFill>
        <p:spPr>
          <a:xfrm>
            <a:off x="381000" y="152400"/>
            <a:ext cx="8534400" cy="5486400"/>
          </a:xfrm>
        </p:spPr>
      </p:pic>
      <p:sp>
        <p:nvSpPr>
          <p:cNvPr id="5" name="Rectangle 4"/>
          <p:cNvSpPr/>
          <p:nvPr/>
        </p:nvSpPr>
        <p:spPr>
          <a:xfrm>
            <a:off x="1219200" y="5657671"/>
            <a:ext cx="9144000" cy="1200329"/>
          </a:xfrm>
          <a:prstGeom prst="rect">
            <a:avLst/>
          </a:prstGeom>
        </p:spPr>
        <p:txBody>
          <a:bodyPr wrap="square">
            <a:spAutoFit/>
          </a:bodyPr>
          <a:lstStyle/>
          <a:p>
            <a:r>
              <a:rPr lang="vi-VN" dirty="0">
                <a:latin typeface="+mj-lt"/>
              </a:rPr>
              <a:t>Cây, lá, cỏ, hoa thấy mây xám bay ngang cũng ngẩng đầu lên rì rào nói:</a:t>
            </a:r>
          </a:p>
          <a:p>
            <a:r>
              <a:rPr lang="en-US" dirty="0">
                <a:latin typeface="+mj-lt"/>
              </a:rPr>
              <a:t>                </a:t>
            </a:r>
            <a:r>
              <a:rPr lang="vi-VN" dirty="0">
                <a:latin typeface="+mj-lt"/>
              </a:rPr>
              <a:t> Mưa rơi xuống đây</a:t>
            </a:r>
            <a:r>
              <a:rPr lang="en-US" dirty="0">
                <a:latin typeface="+mj-lt"/>
              </a:rPr>
              <a:t>              </a:t>
            </a:r>
            <a:r>
              <a:rPr lang="vi-VN" dirty="0">
                <a:latin typeface="+mj-lt"/>
              </a:rPr>
              <a:t>Cho tươi hoa lá</a:t>
            </a:r>
          </a:p>
          <a:p>
            <a:r>
              <a:rPr lang="vi-VN" dirty="0">
                <a:latin typeface="+mj-lt"/>
              </a:rPr>
              <a:t>               Cho tốt cỏ cây</a:t>
            </a:r>
            <a:r>
              <a:rPr lang="en-US" dirty="0">
                <a:latin typeface="+mj-lt"/>
              </a:rPr>
              <a:t>                      </a:t>
            </a:r>
            <a:r>
              <a:rPr lang="vi-VN" dirty="0">
                <a:latin typeface="+mj-lt"/>
              </a:rPr>
              <a:t>Nhớ mong mưa quá</a:t>
            </a:r>
          </a:p>
          <a:p>
            <a:r>
              <a:rPr lang="vi-VN" dirty="0">
                <a:latin typeface="+mj-lt"/>
              </a:rPr>
              <a:t>                                       Mưa ơi!Mưa ơi !</a:t>
            </a:r>
            <a:endParaRPr lang="en-US"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3.jpg"/>
          <p:cNvPicPr>
            <a:picLocks noGrp="1" noChangeAspect="1"/>
          </p:cNvPicPr>
          <p:nvPr>
            <p:ph idx="1"/>
          </p:nvPr>
        </p:nvPicPr>
        <p:blipFill>
          <a:blip r:embed="rId2"/>
          <a:stretch>
            <a:fillRect/>
          </a:stretch>
        </p:blipFill>
        <p:spPr>
          <a:xfrm>
            <a:off x="457200" y="152400"/>
            <a:ext cx="8153400" cy="5181600"/>
          </a:xfrm>
        </p:spPr>
      </p:pic>
      <p:sp>
        <p:nvSpPr>
          <p:cNvPr id="5" name="Rectangle 4"/>
          <p:cNvSpPr/>
          <p:nvPr/>
        </p:nvSpPr>
        <p:spPr>
          <a:xfrm>
            <a:off x="762000" y="5505271"/>
            <a:ext cx="7620000" cy="1200329"/>
          </a:xfrm>
          <a:prstGeom prst="rect">
            <a:avLst/>
          </a:prstGeom>
        </p:spPr>
        <p:txBody>
          <a:bodyPr wrap="square">
            <a:spAutoFit/>
          </a:bodyPr>
          <a:lstStyle/>
          <a:p>
            <a:r>
              <a:rPr lang="vi-VN" dirty="0">
                <a:latin typeface="+mj-lt"/>
              </a:rPr>
              <a:t>Vừa lúc đó cơn lạnh ùa đến. Đám mây xám rùng mình tan thành những giọt mưa, thi nhau rớt xuống đất ào ào. Đoàn trẻ dắt nhau chạy trốn dưới</a:t>
            </a:r>
          </a:p>
          <a:p>
            <a:r>
              <a:rPr lang="vi-VN" dirty="0">
                <a:latin typeface="+mj-lt"/>
              </a:rPr>
              <a:t>mái hiên. Cỏ, cây, hoa, lá tươi tỉnh mỉm cười đón mừng những giọt nước trong vắt đáng yêu.</a:t>
            </a:r>
            <a:endParaRPr lang="en-US"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4.jpg"/>
          <p:cNvPicPr>
            <a:picLocks noGrp="1" noChangeAspect="1"/>
          </p:cNvPicPr>
          <p:nvPr>
            <p:ph idx="1"/>
          </p:nvPr>
        </p:nvPicPr>
        <p:blipFill>
          <a:blip r:embed="rId2"/>
          <a:stretch>
            <a:fillRect/>
          </a:stretch>
        </p:blipFill>
        <p:spPr>
          <a:xfrm>
            <a:off x="228600" y="191869"/>
            <a:ext cx="8686800" cy="5791200"/>
          </a:xfrm>
        </p:spPr>
      </p:pic>
      <p:sp>
        <p:nvSpPr>
          <p:cNvPr id="5" name="Rectangle 4"/>
          <p:cNvSpPr/>
          <p:nvPr/>
        </p:nvSpPr>
        <p:spPr>
          <a:xfrm>
            <a:off x="1409700" y="6019800"/>
            <a:ext cx="6324600" cy="646331"/>
          </a:xfrm>
          <a:prstGeom prst="rect">
            <a:avLst/>
          </a:prstGeom>
        </p:spPr>
        <p:txBody>
          <a:bodyPr wrap="square">
            <a:spAutoFit/>
          </a:bodyPr>
          <a:lstStyle/>
          <a:p>
            <a:r>
              <a:rPr lang="vi-VN" dirty="0">
                <a:latin typeface="+mj-lt"/>
              </a:rPr>
              <a:t>Thế là cô Mây trên trời cao đã hóa thành dòng nước chảy tràn xuống ao hồ, đồng ruộng, sông, ngòi. </a:t>
            </a:r>
            <a:endParaRPr lang="en-US"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5.jpg"/>
          <p:cNvPicPr>
            <a:picLocks noGrp="1" noChangeAspect="1"/>
          </p:cNvPicPr>
          <p:nvPr>
            <p:ph idx="1"/>
          </p:nvPr>
        </p:nvPicPr>
        <p:blipFill>
          <a:blip r:embed="rId2"/>
          <a:stretch>
            <a:fillRect/>
          </a:stretch>
        </p:blipFill>
        <p:spPr>
          <a:xfrm>
            <a:off x="228600" y="76200"/>
            <a:ext cx="8686801" cy="5791200"/>
          </a:xfrm>
        </p:spPr>
      </p:pic>
      <p:sp>
        <p:nvSpPr>
          <p:cNvPr id="5" name="Rectangle 4"/>
          <p:cNvSpPr/>
          <p:nvPr/>
        </p:nvSpPr>
        <p:spPr>
          <a:xfrm>
            <a:off x="990600" y="6059269"/>
            <a:ext cx="7550945" cy="646331"/>
          </a:xfrm>
          <a:prstGeom prst="rect">
            <a:avLst/>
          </a:prstGeom>
        </p:spPr>
        <p:txBody>
          <a:bodyPr wrap="square">
            <a:spAutoFit/>
          </a:bodyPr>
          <a:lstStyle/>
          <a:p>
            <a:r>
              <a:rPr lang="vi-VN" dirty="0">
                <a:latin typeface="+mj-lt"/>
              </a:rPr>
              <a:t>Vài hôm nữa bác Măt Trời chiếu xuống,nước bốc thành hơi. Chị Gió lại đưa nước lên trở thành Mây.</a:t>
            </a:r>
            <a:endParaRPr lang="en-US"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760" y="5638799"/>
            <a:ext cx="8229600" cy="944563"/>
          </a:xfrm>
        </p:spPr>
        <p:txBody>
          <a:bodyPr>
            <a:noAutofit/>
          </a:bodyPr>
          <a:lstStyle/>
          <a:p>
            <a:r>
              <a:rPr lang="vi-VN" sz="1800" dirty="0">
                <a:latin typeface="+mj-lt"/>
              </a:rPr>
              <a:t>Trên trời có một đám Mây xinh đẹp, khi thì mặc áo trắng như bông, khi thì mặc áo xanh biếc, lúc cô lại đổi áo màu hồng tươi.</a:t>
            </a:r>
            <a:r>
              <a:rPr lang="en-US" sz="1800" dirty="0">
                <a:latin typeface="+mj-lt"/>
              </a:rPr>
              <a:t> </a:t>
            </a:r>
            <a:r>
              <a:rPr lang="vi-VN" sz="1800" dirty="0">
                <a:latin typeface="+mj-lt"/>
              </a:rPr>
              <a:t>Cô Mây cứ suốt ngày</a:t>
            </a:r>
            <a:r>
              <a:rPr lang="en-US" sz="1800" dirty="0">
                <a:latin typeface="+mj-lt"/>
              </a:rPr>
              <a:t> </a:t>
            </a:r>
            <a:r>
              <a:rPr lang="vi-VN" sz="1800" dirty="0">
                <a:latin typeface="+mj-lt"/>
              </a:rPr>
              <a:t>nhởn nhơ bay lượn, lúc lướt trên đỉnh núi, ngọn đồi, lúc bay trên biển cả mênh mông, lúc vờn đồng quê bát ngát. Nhưng bay mãi một mình cũng buồn</a:t>
            </a:r>
            <a:r>
              <a:rPr lang="en-US" sz="1800" dirty="0">
                <a:latin typeface="+mj-lt"/>
              </a:rPr>
              <a:t> </a:t>
            </a:r>
            <a:r>
              <a:rPr lang="vi-VN" sz="1800" dirty="0">
                <a:latin typeface="+mj-lt"/>
              </a:rPr>
              <a:t>vì chẳng ai chơi với cô cả.</a:t>
            </a:r>
            <a:endParaRPr lang="en-US" sz="1800" dirty="0">
              <a:latin typeface="+mj-lt"/>
            </a:endParaRPr>
          </a:p>
        </p:txBody>
      </p:sp>
      <p:pic>
        <p:nvPicPr>
          <p:cNvPr id="4098" name="Picture 2"/>
          <p:cNvPicPr>
            <a:picLocks noChangeAspect="1" noChangeArrowheads="1"/>
          </p:cNvPicPr>
          <p:nvPr/>
        </p:nvPicPr>
        <p:blipFill>
          <a:blip r:embed="rId2"/>
          <a:srcRect/>
          <a:stretch>
            <a:fillRect/>
          </a:stretch>
        </p:blipFill>
        <p:spPr bwMode="auto">
          <a:xfrm>
            <a:off x="152400" y="152400"/>
            <a:ext cx="8839200" cy="53339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3.jpg"/>
          <p:cNvPicPr>
            <a:picLocks noGrp="1" noChangeAspect="1"/>
          </p:cNvPicPr>
          <p:nvPr>
            <p:ph idx="1"/>
          </p:nvPr>
        </p:nvPicPr>
        <p:blipFill>
          <a:blip r:embed="rId2"/>
          <a:stretch>
            <a:fillRect/>
          </a:stretch>
        </p:blipFill>
        <p:spPr>
          <a:xfrm>
            <a:off x="578644" y="228600"/>
            <a:ext cx="8031956" cy="5791200"/>
          </a:xfrm>
        </p:spPr>
      </p:pic>
      <p:sp>
        <p:nvSpPr>
          <p:cNvPr id="5" name="Rectangle 4"/>
          <p:cNvSpPr/>
          <p:nvPr/>
        </p:nvSpPr>
        <p:spPr>
          <a:xfrm>
            <a:off x="1905000" y="6172200"/>
            <a:ext cx="5920978" cy="369332"/>
          </a:xfrm>
          <a:prstGeom prst="rect">
            <a:avLst/>
          </a:prstGeom>
        </p:spPr>
        <p:txBody>
          <a:bodyPr wrap="square">
            <a:spAutoFit/>
          </a:bodyPr>
          <a:lstStyle/>
          <a:p>
            <a:r>
              <a:rPr lang="vi-VN" dirty="0">
                <a:latin typeface="+mj-lt"/>
              </a:rPr>
              <a:t>Bác Mặt Trời bận tỏa ánh nắng cho mọi người phơi thóc.</a:t>
            </a:r>
            <a:endParaRPr 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4.jpg"/>
          <p:cNvPicPr>
            <a:picLocks noGrp="1" noChangeAspect="1"/>
          </p:cNvPicPr>
          <p:nvPr>
            <p:ph idx="1"/>
          </p:nvPr>
        </p:nvPicPr>
        <p:blipFill>
          <a:blip r:embed="rId2"/>
          <a:stretch>
            <a:fillRect/>
          </a:stretch>
        </p:blipFill>
        <p:spPr>
          <a:xfrm>
            <a:off x="152400" y="152400"/>
            <a:ext cx="8839200" cy="5892800"/>
          </a:xfrm>
        </p:spPr>
      </p:pic>
      <p:sp>
        <p:nvSpPr>
          <p:cNvPr id="5" name="Rectangle 4"/>
          <p:cNvSpPr/>
          <p:nvPr/>
        </p:nvSpPr>
        <p:spPr>
          <a:xfrm>
            <a:off x="1600200" y="6059269"/>
            <a:ext cx="6477000" cy="646331"/>
          </a:xfrm>
          <a:prstGeom prst="rect">
            <a:avLst/>
          </a:prstGeom>
        </p:spPr>
        <p:txBody>
          <a:bodyPr wrap="square">
            <a:spAutoFit/>
          </a:bodyPr>
          <a:lstStyle/>
          <a:p>
            <a:r>
              <a:rPr lang="vi-VN" dirty="0">
                <a:latin typeface="+mj-lt"/>
              </a:rPr>
              <a:t>Cô Mặt Trăng bận rải ánh vàng cho các em bé vui chơi. May thay</a:t>
            </a:r>
            <a:r>
              <a:rPr lang="en-US" dirty="0">
                <a:latin typeface="+mj-lt"/>
              </a:rPr>
              <a:t> </a:t>
            </a:r>
            <a:r>
              <a:rPr lang="vi-VN" dirty="0">
                <a:latin typeface="+mj-lt"/>
              </a:rPr>
              <a:t>cô gặp chị Gió. Cô gọi:</a:t>
            </a:r>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5.jpg"/>
          <p:cNvPicPr>
            <a:picLocks noGrp="1" noChangeAspect="1"/>
          </p:cNvPicPr>
          <p:nvPr>
            <p:ph idx="1"/>
          </p:nvPr>
        </p:nvPicPr>
        <p:blipFill>
          <a:blip r:embed="rId2"/>
          <a:stretch>
            <a:fillRect/>
          </a:stretch>
        </p:blipFill>
        <p:spPr>
          <a:xfrm>
            <a:off x="152400" y="152400"/>
            <a:ext cx="8839200" cy="5892800"/>
          </a:xfrm>
        </p:spPr>
      </p:pic>
      <p:sp>
        <p:nvSpPr>
          <p:cNvPr id="5" name="Rectangle 4"/>
          <p:cNvSpPr/>
          <p:nvPr/>
        </p:nvSpPr>
        <p:spPr>
          <a:xfrm>
            <a:off x="457200" y="6035040"/>
            <a:ext cx="9144000" cy="923330"/>
          </a:xfrm>
          <a:prstGeom prst="rect">
            <a:avLst/>
          </a:prstGeom>
        </p:spPr>
        <p:txBody>
          <a:bodyPr wrap="square">
            <a:spAutoFit/>
          </a:bodyPr>
          <a:lstStyle/>
          <a:p>
            <a:r>
              <a:rPr lang="vi-VN" dirty="0">
                <a:latin typeface="+mj-lt"/>
              </a:rPr>
              <a:t>May thay</a:t>
            </a:r>
            <a:r>
              <a:rPr lang="en-US" dirty="0">
                <a:latin typeface="+mj-lt"/>
              </a:rPr>
              <a:t> </a:t>
            </a:r>
            <a:r>
              <a:rPr lang="vi-VN" dirty="0">
                <a:latin typeface="+mj-lt"/>
              </a:rPr>
              <a:t>cô gặp chị Gió. Cô gọi</a:t>
            </a:r>
            <a:r>
              <a:rPr lang="en-US" dirty="0">
                <a:latin typeface="+mj-lt"/>
              </a:rPr>
              <a:t> : “</a:t>
            </a:r>
            <a:r>
              <a:rPr lang="vi-VN" dirty="0">
                <a:latin typeface="+mj-lt"/>
              </a:rPr>
              <a:t>Chị Gió ơi ?</a:t>
            </a:r>
            <a:r>
              <a:rPr lang="en-US" dirty="0">
                <a:latin typeface="+mj-lt"/>
              </a:rPr>
              <a:t>”</a:t>
            </a:r>
            <a:endParaRPr lang="vi-VN" dirty="0">
              <a:latin typeface="+mj-lt"/>
            </a:endParaRPr>
          </a:p>
          <a:p>
            <a:r>
              <a:rPr lang="vi-VN" dirty="0">
                <a:latin typeface="+mj-lt"/>
              </a:rPr>
              <a:t>Chị Gió đáp:</a:t>
            </a:r>
            <a:r>
              <a:rPr lang="en-US" dirty="0">
                <a:latin typeface="+mj-lt"/>
              </a:rPr>
              <a:t> </a:t>
            </a:r>
            <a:r>
              <a:rPr lang="vi-VN" dirty="0">
                <a:latin typeface="+mj-lt"/>
              </a:rPr>
              <a:t>Chị đang bận rủ các bạn mây về làm mưa đây. Em có muốn làm mưa không ?</a:t>
            </a:r>
            <a:endParaRPr lang="en-US" dirty="0">
              <a:latin typeface="+mj-lt"/>
            </a:endParaRPr>
          </a:p>
          <a:p>
            <a:r>
              <a:rPr lang="vi-VN" dirty="0">
                <a:latin typeface="+mj-lt"/>
              </a:rPr>
              <a:t>- Làm mưa để làm gì hả chị ?</a:t>
            </a:r>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6.jpg"/>
          <p:cNvPicPr>
            <a:picLocks noGrp="1" noChangeAspect="1"/>
          </p:cNvPicPr>
          <p:nvPr>
            <p:ph idx="1"/>
          </p:nvPr>
        </p:nvPicPr>
        <p:blipFill>
          <a:blip r:embed="rId2"/>
          <a:stretch>
            <a:fillRect/>
          </a:stretch>
        </p:blipFill>
        <p:spPr>
          <a:xfrm>
            <a:off x="609600" y="152400"/>
            <a:ext cx="7848600" cy="5232400"/>
          </a:xfrm>
        </p:spPr>
      </p:pic>
      <p:sp>
        <p:nvSpPr>
          <p:cNvPr id="5" name="Rectangle 4"/>
          <p:cNvSpPr/>
          <p:nvPr/>
        </p:nvSpPr>
        <p:spPr>
          <a:xfrm>
            <a:off x="152400" y="5103674"/>
            <a:ext cx="8839200" cy="1754326"/>
          </a:xfrm>
          <a:prstGeom prst="rect">
            <a:avLst/>
          </a:prstGeom>
        </p:spPr>
        <p:txBody>
          <a:bodyPr wrap="square">
            <a:spAutoFit/>
          </a:bodyPr>
          <a:lstStyle/>
          <a:p>
            <a:endParaRPr lang="vi-VN" dirty="0"/>
          </a:p>
          <a:p>
            <a:r>
              <a:rPr lang="vi-VN" dirty="0">
                <a:latin typeface="+mj-lt"/>
              </a:rPr>
              <a:t>- Làm mưa để cho cây cối tốt tươi, cho lúa to bông, cho khoai to củ.</a:t>
            </a:r>
          </a:p>
          <a:p>
            <a:r>
              <a:rPr lang="vi-VN" dirty="0">
                <a:latin typeface="+mj-lt"/>
              </a:rPr>
              <a:t>- Thế làm mưa có dễ không chị Gió ?</a:t>
            </a:r>
          </a:p>
          <a:p>
            <a:r>
              <a:rPr lang="en-US" dirty="0">
                <a:latin typeface="+mj-lt"/>
              </a:rPr>
              <a:t>- </a:t>
            </a:r>
            <a:r>
              <a:rPr lang="vi-VN" dirty="0">
                <a:latin typeface="+mj-lt"/>
              </a:rPr>
              <a:t>Làm mưa cũng dễ thôi nhưng phải mệt, phải nhịn mặc áo đẹp, phải chịu lạnh rồi tan thành mưa, rơi xuống ruộng đồng.</a:t>
            </a:r>
            <a:endParaRPr lang="en-US" dirty="0">
              <a:latin typeface="+mj-lt"/>
            </a:endParaRPr>
          </a:p>
          <a:p>
            <a:r>
              <a:rPr lang="en-US" dirty="0">
                <a:latin typeface="+mj-lt"/>
              </a:rPr>
              <a:t>- </a:t>
            </a:r>
            <a:r>
              <a:rPr lang="vi-VN" dirty="0">
                <a:latin typeface="+mj-lt"/>
              </a:rPr>
              <a:t>Thế không làm được mây nữa ư ?</a:t>
            </a:r>
            <a:endParaRPr 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4.jpg"/>
          <p:cNvPicPr>
            <a:picLocks noGrp="1" noChangeAspect="1"/>
          </p:cNvPicPr>
          <p:nvPr>
            <p:ph idx="1"/>
          </p:nvPr>
        </p:nvPicPr>
        <p:blipFill>
          <a:blip r:embed="rId2"/>
          <a:stretch>
            <a:fillRect/>
          </a:stretch>
        </p:blipFill>
        <p:spPr>
          <a:xfrm>
            <a:off x="304800" y="152399"/>
            <a:ext cx="8458200" cy="5505271"/>
          </a:xfrm>
        </p:spPr>
      </p:pic>
      <p:sp>
        <p:nvSpPr>
          <p:cNvPr id="5" name="Rectangle 4"/>
          <p:cNvSpPr/>
          <p:nvPr/>
        </p:nvSpPr>
        <p:spPr>
          <a:xfrm>
            <a:off x="0" y="5657671"/>
            <a:ext cx="9144000" cy="1200329"/>
          </a:xfrm>
          <a:prstGeom prst="rect">
            <a:avLst/>
          </a:prstGeom>
        </p:spPr>
        <p:txBody>
          <a:bodyPr wrap="square">
            <a:spAutoFit/>
          </a:bodyPr>
          <a:lstStyle/>
          <a:p>
            <a:r>
              <a:rPr lang="vi-VN" dirty="0">
                <a:latin typeface="+mj-lt"/>
              </a:rPr>
              <a:t>- Không, nhưng lại được làm nước chảy. Nước chảy có ích cho người. Thế em có thích làm nước chảy không ?Mây gật đầu:</a:t>
            </a:r>
          </a:p>
          <a:p>
            <a:r>
              <a:rPr lang="vi-VN" dirty="0">
                <a:latin typeface="+mj-lt"/>
              </a:rPr>
              <a:t>- Chị cho em đi làm nước chảy với. Nhởn nhơ bay lượn một mình mãi  em cũng chán lắm. Em muốn làm việc gì có ích cho người cơ.</a:t>
            </a:r>
            <a:endParaRPr lang="en-U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7400"/>
            <a:ext cx="8229600" cy="914400"/>
          </a:xfrm>
        </p:spPr>
        <p:txBody>
          <a:bodyPr>
            <a:normAutofit/>
          </a:bodyPr>
          <a:lstStyle/>
          <a:p>
            <a:pPr marL="0" indent="0">
              <a:buNone/>
            </a:pPr>
            <a:r>
              <a:rPr lang="en-US" sz="1800" dirty="0">
                <a:latin typeface="+mj-lt"/>
              </a:rPr>
              <a:t>- </a:t>
            </a:r>
            <a:r>
              <a:rPr lang="vi-VN" sz="1800" dirty="0">
                <a:latin typeface="+mj-lt"/>
              </a:rPr>
              <a:t>Chị Gió thổi mạnh, đưa Mây đi rất nhanh. Càng đi, càng bay sà xuống thấp, mây các nơi cùng kéo về đông nghịt, màu áo xám làm tối cả một</a:t>
            </a:r>
            <a:r>
              <a:rPr lang="en-US" sz="1800" dirty="0">
                <a:latin typeface="+mj-lt"/>
              </a:rPr>
              <a:t> </a:t>
            </a:r>
            <a:r>
              <a:rPr lang="vi-VN" sz="1800" dirty="0">
                <a:latin typeface="+mj-lt"/>
              </a:rPr>
              <a:t>vùng trời. Ai nấy đều nhanh nhẹn, vội vàng kéo nhau sà xuống thấp.</a:t>
            </a:r>
            <a:endParaRPr lang="en-US" sz="1800" dirty="0">
              <a:latin typeface="+mj-lt"/>
            </a:endParaRPr>
          </a:p>
        </p:txBody>
      </p:sp>
      <p:pic>
        <p:nvPicPr>
          <p:cNvPr id="5122" name="Picture 2"/>
          <p:cNvPicPr>
            <a:picLocks noChangeAspect="1" noChangeArrowheads="1"/>
          </p:cNvPicPr>
          <p:nvPr/>
        </p:nvPicPr>
        <p:blipFill>
          <a:blip r:embed="rId2"/>
          <a:srcRect/>
          <a:stretch>
            <a:fillRect/>
          </a:stretch>
        </p:blipFill>
        <p:spPr bwMode="auto">
          <a:xfrm>
            <a:off x="254000" y="228600"/>
            <a:ext cx="8635999" cy="5410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F0000"/>
            </a:gs>
            <a:gs pos="100000">
              <a:srgbClr val="FF0000">
                <a:gamma/>
                <a:shade val="46275"/>
                <a:invGamma/>
              </a:srgbClr>
            </a:gs>
          </a:gsLst>
          <a:lin ang="5400000" scaled="1"/>
        </a:gradFill>
        <a:ln>
          <a:noFill/>
        </a:ln>
        <a:effectLst>
          <a:outerShdw dist="53882" dir="2700000" algn="ctr" rotWithShape="0">
            <a:srgbClr val="C0C0C0">
              <a:alpha val="80000"/>
            </a:srgbClr>
          </a:outerShdw>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FF0000"/>
            </a:gs>
            <a:gs pos="100000">
              <a:srgbClr val="FF0000">
                <a:gamma/>
                <a:shade val="46275"/>
                <a:invGamma/>
              </a:srgbClr>
            </a:gs>
          </a:gsLst>
          <a:lin ang="5400000" scaled="1"/>
        </a:gradFill>
        <a:ln>
          <a:noFill/>
        </a:ln>
        <a:effectLst>
          <a:outerShdw dist="53882" dir="2700000" algn="ctr" rotWithShape="0">
            <a:srgbClr val="C0C0C0">
              <a:alpha val="80000"/>
            </a:srgbClr>
          </a:outerShdw>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558</Words>
  <Application>Microsoft Office PowerPoint</Application>
  <PresentationFormat>On-screen Show (4:3)</PresentationFormat>
  <Paragraphs>32</Paragraphs>
  <Slides>14</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Times New Roman</vt:lpstr>
      <vt:lpstr>Office Theme</vt:lpstr>
      <vt:lpstr>Default Design</vt:lpstr>
      <vt:lpstr>MS_ClipArt_Gallery</vt:lpstr>
      <vt:lpstr>Làm quen văn học Đề tài: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Admin</cp:lastModifiedBy>
  <cp:revision>8</cp:revision>
  <dcterms:created xsi:type="dcterms:W3CDTF">2022-05-05T07:02:30Z</dcterms:created>
  <dcterms:modified xsi:type="dcterms:W3CDTF">2023-05-12T03:12:38Z</dcterms:modified>
</cp:coreProperties>
</file>