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LQVT: </a:t>
            </a:r>
          </a:p>
          <a:p>
            <a:pPr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524000" y="334401"/>
            <a:ext cx="6781800" cy="2103999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HUYỆN GIA LÂM</a:t>
            </a:r>
            <a:b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35" y="1770652"/>
            <a:ext cx="1446530" cy="148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CHƯƠNG TRÌNH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</p:cNvCxnSpPr>
          <p:nvPr/>
        </p:nvCxnSpPr>
        <p:spPr>
          <a:xfrm flipV="1">
            <a:off x="6010382" y="5707379"/>
            <a:ext cx="143070" cy="166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6" y="289131"/>
            <a:ext cx="1446530" cy="148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75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-131023"/>
            <a:ext cx="1446530" cy="148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Trẻ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 tham gia vào các hoạt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96" y="377637"/>
            <a:ext cx="1446530" cy="1487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608</Words>
  <Application>Microsoft Office PowerPoint</Application>
  <PresentationFormat>On-screen Show (4:3)</PresentationFormat>
  <Paragraphs>113</Paragraphs>
  <Slides>25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18</cp:revision>
  <dcterms:created xsi:type="dcterms:W3CDTF">2021-11-13T12:47:57Z</dcterms:created>
  <dcterms:modified xsi:type="dcterms:W3CDTF">2023-09-21T02:01:05Z</dcterms:modified>
</cp:coreProperties>
</file>