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926413-6D90-45D6-AF0A-A8551EF0D3F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CAC8A6-5083-4699-892D-79193570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2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812298-4ACA-43C3-BFFD-32EF1B3217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E8F636-8C69-4297-9527-7BED67D4ABE3}" type="slidenum">
              <a:rPr lang="en-US" sz="1200">
                <a:latin typeface="Calibri" pitchFamily="34" charset="0"/>
                <a:cs typeface="Arial" charset="0"/>
              </a:rPr>
              <a:pPr algn="r"/>
              <a:t>1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6222-CC91-42DE-9E3B-8805A450C73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2811-7553-40B1-B925-181223AD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CED2-5839-4D4E-ADF6-A88B928C4ADB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1146-C238-49D5-AD52-0EC2449C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50F9-9FBD-43F5-81D6-539EC1CCFD7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EEA-EDB6-4F9D-9E69-F078F51B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3A02-33A9-4E6E-A9B9-DA5286D74CF9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3F7B-9437-48FE-93A3-822157C0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776A-9B0D-42E3-9BDA-B9C5AACBC1BA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7315-76E6-463F-9F47-8D2042DE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E692-DFD1-4D2E-8FE8-25B6D005ABD5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4F78-2C5D-4A19-B253-EF1E5DB88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22E6-11D5-42D3-86C0-046F8E07DF34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6B66-96F3-4FC7-B361-13243DAA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1C9A-E49B-4EB2-B397-F7676FFAF7DF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6764-CDD2-4AFB-8636-1E132D2F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7E86-ABCF-4A09-868B-9BAEE660C487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9D81-A921-453B-98F4-4BF8A9DD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C4A1-F4FC-4ABC-A651-3CF63392274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79BF-A189-4113-91D6-6F800B2AE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56D9-C033-4C72-AA7C-92D0A6816CA0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4CDC-CC3A-4D5B-9BCE-D27BC5B7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06D02-0631-4D96-948E-EF4F67B6CF6B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8A89E6-95DF-4CFA-87DB-EE06FD2E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1.pn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4.jpeg"/><Relationship Id="rId18" Type="http://schemas.openxmlformats.org/officeDocument/2006/relationships/image" Target="../media/image28.png"/><Relationship Id="rId3" Type="http://schemas.openxmlformats.org/officeDocument/2006/relationships/slide" Target="slide12.xml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slide" Target="slide10.xml"/><Relationship Id="rId2" Type="http://schemas.openxmlformats.org/officeDocument/2006/relationships/audio" Target="../media/audio2.wav"/><Relationship Id="rId16" Type="http://schemas.openxmlformats.org/officeDocument/2006/relationships/image" Target="../media/image27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1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2.png"/><Relationship Id="rId7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18.xml"/><Relationship Id="rId7" Type="http://schemas.openxmlformats.org/officeDocument/2006/relationships/slide" Target="slide19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9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hoai%20linh\nhac%20khong%20loi\nhac%20GIA%20DINH\BE-KHOE-BE-NGOAN.MID" TargetMode="External"/><Relationship Id="rId1" Type="http://schemas.openxmlformats.org/officeDocument/2006/relationships/audio" Target="file:///G:\nhac%20chu%20d&#232;%20gia%20dinh\03%20Chan%20nao%20khoe%20hon.wma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76.png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04800" y="2590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aseline="-2500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pic>
        <p:nvPicPr>
          <p:cNvPr id="14338" name="Picture 19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2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4572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 flipV="1">
            <a:off x="3200400" y="-835025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541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PHÒNG GIÁO DỤC ĐÀO TẠO GIA LÂM</a:t>
            </a:r>
          </a:p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TRƯỜNG MẦM NON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HOA SỮA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10" descr="Picturebupb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6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:\Users\NGOCTHANH\Desktop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97572">
            <a:off x="209550" y="1390650"/>
            <a:ext cx="8524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575594" y="-1194594"/>
            <a:ext cx="6096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C:\Users\NGOCTHANH\Desktop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69887">
            <a:off x="133350" y="323850"/>
            <a:ext cx="8524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242594" y="-1194594"/>
            <a:ext cx="6096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 descr="C:\Users\NGOCTHANH\Desktop\anh dep\xsgs_2402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339807" y="-1194594"/>
            <a:ext cx="6096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1" descr="C:\Users\NGOCTHANH\Desktop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466173">
            <a:off x="1143000" y="381000"/>
            <a:ext cx="8524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9" descr="Coelho_12">
            <a:hlinkClick r:id="" action="ppaction://hlinkshowjump?jump=nextslide">
              <a:snd r:embed="rId8" name="starpickup.wav"/>
            </a:hlinkClick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4813" y="61913"/>
            <a:ext cx="10334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0" name="Group 20"/>
          <p:cNvGrpSpPr>
            <a:grpSpLocks/>
          </p:cNvGrpSpPr>
          <p:nvPr/>
        </p:nvGrpSpPr>
        <p:grpSpPr bwMode="auto">
          <a:xfrm>
            <a:off x="5486400" y="6324600"/>
            <a:ext cx="3657600" cy="533400"/>
            <a:chOff x="3456" y="3984"/>
            <a:chExt cx="2304" cy="336"/>
          </a:xfrm>
        </p:grpSpPr>
        <p:pic>
          <p:nvPicPr>
            <p:cNvPr id="14356" name="Picture 21" descr="SS082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56" y="398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2" descr="SS082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08" y="398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51" name="Group 23"/>
          <p:cNvGrpSpPr>
            <a:grpSpLocks/>
          </p:cNvGrpSpPr>
          <p:nvPr/>
        </p:nvGrpSpPr>
        <p:grpSpPr bwMode="auto">
          <a:xfrm>
            <a:off x="2057400" y="6324600"/>
            <a:ext cx="3657600" cy="533400"/>
            <a:chOff x="3456" y="3984"/>
            <a:chExt cx="2304" cy="336"/>
          </a:xfrm>
        </p:grpSpPr>
        <p:pic>
          <p:nvPicPr>
            <p:cNvPr id="14354" name="Picture 24" descr="SS082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56" y="398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25" descr="SS082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08" y="3984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58" name="WordArt 26"/>
          <p:cNvSpPr>
            <a:spLocks noChangeArrowheads="1" noChangeShapeType="1" noTextEdit="1"/>
          </p:cNvSpPr>
          <p:nvPr/>
        </p:nvSpPr>
        <p:spPr bwMode="auto">
          <a:xfrm rot="361183">
            <a:off x="1892100" y="1524000"/>
            <a:ext cx="5651500" cy="175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Bài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giảng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</a:p>
        </p:txBody>
      </p:sp>
      <p:sp>
        <p:nvSpPr>
          <p:cNvPr id="18459" name="WordArt 27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77724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án: Khám phá khoa học  </a:t>
            </a:r>
          </a:p>
          <a:p>
            <a:pPr algn="ctr"/>
            <a:r>
              <a:rPr lang="vi-VN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vi-VN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lớn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lên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vi-VN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Đối tượng </a:t>
            </a:r>
            <a:r>
              <a:rPr lang="vi-VN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4-5</a:t>
            </a:r>
            <a:r>
              <a:rPr lang="vi-VN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tuổi</a:t>
            </a:r>
          </a:p>
          <a:p>
            <a:pPr algn="ctr"/>
            <a:r>
              <a:rPr lang="vi-VN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1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58" grpId="0" animBg="1"/>
      <p:bldP spid="184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762000" y="9366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giai đoạn phát triển của bé</a:t>
            </a:r>
          </a:p>
        </p:txBody>
      </p:sp>
      <p:pic>
        <p:nvPicPr>
          <p:cNvPr id="5" name="Picture 6" descr="20090318105625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9556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Administrator\Pictures\bé-tập-lẫ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38" y="920750"/>
            <a:ext cx="1752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Administrator\Pictures\tre-con-khong-de-bo-cuo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5325" y="4252913"/>
            <a:ext cx="20986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dministrator\Pictures\951ffcarticle01fcc483e000005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5713" y="4038600"/>
            <a:ext cx="1844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Administrator\Pictures\11-chot-14278152793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325" y="4065588"/>
            <a:ext cx="21780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Pictures\tapdi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267200"/>
            <a:ext cx="16525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dministrator\Pictures\tập ngồi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5325" y="935038"/>
            <a:ext cx="180498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2057400" y="1984375"/>
            <a:ext cx="365125" cy="301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92600" y="1954213"/>
            <a:ext cx="465138" cy="333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510338" y="1968500"/>
            <a:ext cx="534987" cy="333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995312">
            <a:off x="1981200" y="4968875"/>
            <a:ext cx="534988" cy="3349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4297363" y="4981575"/>
            <a:ext cx="534987" cy="333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574394">
            <a:off x="6546850" y="4997450"/>
            <a:ext cx="534988" cy="3349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7745413" y="3694112"/>
            <a:ext cx="762000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" y="3092450"/>
            <a:ext cx="213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trong bụng mẹ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7588" y="3109913"/>
            <a:ext cx="191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4913" y="3109913"/>
            <a:ext cx="133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lẫy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72325" y="3109913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ngồi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453313" y="6137275"/>
            <a:ext cx="128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bò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46375" y="6215063"/>
            <a:ext cx="122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đi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57750" y="6137275"/>
            <a:ext cx="157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đứng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7350" y="6224588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đi lớp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935038"/>
            <a:ext cx="184785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7677150" y="19621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cam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6200" y="3429000"/>
            <a:ext cx="3048000" cy="3276600"/>
            <a:chOff x="48" y="2160"/>
            <a:chExt cx="1920" cy="2064"/>
          </a:xfrm>
        </p:grpSpPr>
        <p:sp>
          <p:nvSpPr>
            <p:cNvPr id="27671" name="Rectangle 3"/>
            <p:cNvSpPr>
              <a:spLocks noChangeArrowheads="1"/>
            </p:cNvSpPr>
            <p:nvPr/>
          </p:nvSpPr>
          <p:spPr bwMode="auto">
            <a:xfrm>
              <a:off x="48" y="2160"/>
              <a:ext cx="1920" cy="206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672" name="Group 4"/>
            <p:cNvGrpSpPr>
              <a:grpSpLocks/>
            </p:cNvGrpSpPr>
            <p:nvPr/>
          </p:nvGrpSpPr>
          <p:grpSpPr bwMode="auto">
            <a:xfrm>
              <a:off x="144" y="2328"/>
              <a:ext cx="1728" cy="1800"/>
              <a:chOff x="336" y="2304"/>
              <a:chExt cx="1824" cy="1800"/>
            </a:xfrm>
          </p:grpSpPr>
          <p:pic>
            <p:nvPicPr>
              <p:cNvPr id="27673" name="Picture 5" descr="DAU">
                <a:hlinkClick r:id="rId3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96" y="2304"/>
                <a:ext cx="864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674" name="Group 6"/>
              <p:cNvGrpSpPr>
                <a:grpSpLocks/>
              </p:cNvGrpSpPr>
              <p:nvPr/>
            </p:nvGrpSpPr>
            <p:grpSpPr bwMode="auto">
              <a:xfrm>
                <a:off x="1296" y="3216"/>
                <a:ext cx="864" cy="888"/>
                <a:chOff x="2676" y="1236"/>
                <a:chExt cx="522" cy="1184"/>
              </a:xfrm>
            </p:grpSpPr>
            <p:pic>
              <p:nvPicPr>
                <p:cNvPr id="27676" name="Picture 7" descr="lac">
                  <a:hlinkClick r:id="rId3" action="ppaction://hlinksldjump">
                    <a:snd r:embed="rId4" name="chimes.wav"/>
                  </a:hlinkClick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76" y="1236"/>
                  <a:ext cx="522" cy="1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7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36" y="2112"/>
                  <a:ext cx="384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  <a:latin typeface="Calibri" pitchFamily="34" charset="0"/>
                    </a:rPr>
                    <a:t>lạc</a:t>
                  </a:r>
                </a:p>
              </p:txBody>
            </p:sp>
          </p:grpSp>
          <p:pic>
            <p:nvPicPr>
              <p:cNvPr id="27675" name="Picture 9" descr="dau-vung">
                <a:hlinkClick r:id="rId3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" y="2304"/>
                <a:ext cx="945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638800" y="3276600"/>
            <a:ext cx="3200400" cy="3429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638800" y="76200"/>
            <a:ext cx="3200400" cy="2971800"/>
            <a:chOff x="3552" y="48"/>
            <a:chExt cx="2016" cy="1872"/>
          </a:xfrm>
        </p:grpSpPr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3552" y="48"/>
              <a:ext cx="2016" cy="1872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666" name="Group 12"/>
            <p:cNvGrpSpPr>
              <a:grpSpLocks/>
            </p:cNvGrpSpPr>
            <p:nvPr/>
          </p:nvGrpSpPr>
          <p:grpSpPr bwMode="auto">
            <a:xfrm>
              <a:off x="3648" y="96"/>
              <a:ext cx="1826" cy="1728"/>
              <a:chOff x="3502" y="144"/>
              <a:chExt cx="1874" cy="2112"/>
            </a:xfrm>
          </p:grpSpPr>
          <p:pic>
            <p:nvPicPr>
              <p:cNvPr id="27667" name="Picture 13">
                <a:hlinkClick r:id="rId8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440" y="144"/>
                <a:ext cx="936" cy="1056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27668" name="Picture 14" descr="Ca rot 1">
                <a:hlinkClick r:id="rId8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04" y="144"/>
                <a:ext cx="912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9" name="Picture 15">
                <a:hlinkClick r:id="rId8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502" y="1200"/>
                <a:ext cx="914" cy="1056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pic>
            <p:nvPicPr>
              <p:cNvPr id="27670" name="Picture 16">
                <a:hlinkClick r:id="rId8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16" y="1200"/>
                <a:ext cx="960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1937" name="Picture 17" descr="SW152">
            <a:hlinkClick r:id="rId8" action="ppaction://hlinksldjump">
              <a:snd r:embed="rId4" name="chimes.wav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5791200" y="3386138"/>
            <a:ext cx="1489075" cy="1676400"/>
          </a:xfrm>
        </p:spPr>
      </p:pic>
      <p:pic>
        <p:nvPicPr>
          <p:cNvPr id="81938" name="Picture 18">
            <a:hlinkClick r:id="rId8" action="ppaction://hlinksldjump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1200" y="5062538"/>
            <a:ext cx="1489075" cy="1371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1939" name="Picture 19" descr="luoc-khoai-lang-ngon-2">
            <a:hlinkClick r:id="rId8" action="ppaction://hlinksldjump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3386138"/>
            <a:ext cx="1339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 descr="ngohat">
            <a:hlinkClick r:id="rId8" action="ppaction://hlinksldjump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86625" y="50577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6200" y="228600"/>
            <a:ext cx="3048000" cy="3048000"/>
            <a:chOff x="48" y="144"/>
            <a:chExt cx="1920" cy="1920"/>
          </a:xfrm>
        </p:grpSpPr>
        <p:sp>
          <p:nvSpPr>
            <p:cNvPr id="27659" name="Rectangle 21"/>
            <p:cNvSpPr>
              <a:spLocks noChangeArrowheads="1"/>
            </p:cNvSpPr>
            <p:nvPr/>
          </p:nvSpPr>
          <p:spPr bwMode="auto">
            <a:xfrm>
              <a:off x="48" y="144"/>
              <a:ext cx="1920" cy="1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27660" name="Group 28"/>
            <p:cNvGrpSpPr>
              <a:grpSpLocks/>
            </p:cNvGrpSpPr>
            <p:nvPr/>
          </p:nvGrpSpPr>
          <p:grpSpPr bwMode="auto">
            <a:xfrm>
              <a:off x="144" y="222"/>
              <a:ext cx="1728" cy="1632"/>
              <a:chOff x="144" y="222"/>
              <a:chExt cx="1728" cy="1632"/>
            </a:xfrm>
          </p:grpSpPr>
          <p:pic>
            <p:nvPicPr>
              <p:cNvPr id="27661" name="Picture 23">
                <a:hlinkClick r:id="rId17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4" y="222"/>
                <a:ext cx="815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24" descr="sua">
                <a:hlinkClick r:id="rId17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54" y="1056"/>
                <a:ext cx="918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3" name="Picture 25">
                <a:hlinkClick r:id="rId8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960" y="222"/>
                <a:ext cx="9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4" name="Picture 26">
                <a:hlinkClick r:id="rId17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44" y="1056"/>
                <a:ext cx="824" cy="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1947" name="Picture 27" descr="slide0011_image09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76600" y="838200"/>
            <a:ext cx="243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38288"/>
            <a:ext cx="3814763" cy="24384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0115" name="Picture 3" descr="s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4052888"/>
            <a:ext cx="3579812" cy="23622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2188" y="1538288"/>
            <a:ext cx="3559175" cy="24384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114800"/>
            <a:ext cx="3813175" cy="2332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677" name="AutoShape 6">
            <a:hlinkClick r:id="rId7" action="ppaction://hlinksldjump" highlightClick="1">
              <a:snd r:embed="rId8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0" y="5943600"/>
            <a:ext cx="762000" cy="914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9" name="WordArt 7">
            <a:hlinkClick r:id="" action="ppaction://hlinkshowjump?jump=nextslide">
              <a:snd r:embed="rId9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0000FF">
                      <a:alpha val="50000"/>
                    </a:srgbClr>
                  </a:prstShdw>
                </a:effectLst>
                <a:latin typeface=".VnAvant"/>
              </a:rPr>
              <a:t>Nhãm chÊt ®¹m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949700" cy="46767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1139" name="Picture 3" descr="khoai s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600200"/>
            <a:ext cx="3876675" cy="467677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9699" name="AutoShape 4">
            <a:hlinkClick r:id="rId5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141" name="WordArt 5">
            <a:hlinkClick r:id="" action="ppaction://hlinkshowjump?jump=nextslide">
              <a:snd r:embed="rId7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0000FF">
                      <a:alpha val="50000"/>
                    </a:srgbClr>
                  </a:prstShdw>
                </a:effectLst>
                <a:latin typeface=".VnAvant"/>
              </a:rPr>
              <a:t>Nhãm chÊt bét ®­êng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533400" y="3309938"/>
            <a:ext cx="1184275" cy="579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lạc</a:t>
            </a:r>
          </a:p>
        </p:txBody>
      </p:sp>
      <p:pic>
        <p:nvPicPr>
          <p:cNvPr id="92163" name="Picture 3" descr="D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3" y="4068763"/>
            <a:ext cx="3735387" cy="2527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64" name="Picture 4" descr="l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4098925" cy="2613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66" name="Picture 6" descr="v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095750"/>
            <a:ext cx="4098925" cy="25003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67" name="Picture 7" descr="dau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2813" y="1371600"/>
            <a:ext cx="3735387" cy="2613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261100" y="3429000"/>
            <a:ext cx="3187700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đậu tương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715963" y="5870575"/>
            <a:ext cx="1820862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vừng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4759325" y="4191000"/>
            <a:ext cx="1184275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dầu</a:t>
            </a:r>
          </a:p>
        </p:txBody>
      </p:sp>
      <p:sp>
        <p:nvSpPr>
          <p:cNvPr id="30729" name="AutoShape 11">
            <a:hlinkClick r:id="rId7" action="ppaction://hlinksldjump" highlightClick="1">
              <a:snd r:embed="rId8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72" name="WordArt 12">
            <a:hlinkClick r:id="" action="ppaction://hlinkshowjump?jump=nextslide">
              <a:snd r:embed="rId9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0000FF">
                      <a:alpha val="50000"/>
                    </a:srgbClr>
                  </a:prstShdw>
                </a:effectLst>
                <a:latin typeface=".VnAvant"/>
              </a:rPr>
              <a:t>Nhãm chÊt bÐo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3690938" cy="24780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035425"/>
            <a:ext cx="3698875" cy="244157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3686175" cy="24638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038600"/>
            <a:ext cx="3714750" cy="24479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1749" name="AutoShape 10">
            <a:hlinkClick r:id="rId7" action="ppaction://hlinksldjump" highlightClick="1">
              <a:snd r:embed="rId8" name="click.wav"/>
            </a:hlinkClick>
          </p:cNvPr>
          <p:cNvSpPr>
            <a:spLocks noChangeArrowheads="1"/>
          </p:cNvSpPr>
          <p:nvPr/>
        </p:nvSpPr>
        <p:spPr bwMode="auto">
          <a:xfrm>
            <a:off x="8458200" y="6019800"/>
            <a:ext cx="685800" cy="838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5" name="WordArt 11">
            <a:hlinkClick r:id="" action="ppaction://hlinkshowjump?jump=nextslide">
              <a:snd r:embed="rId9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0000FF">
                      <a:alpha val="50000"/>
                    </a:srgbClr>
                  </a:prstShdw>
                </a:effectLst>
                <a:latin typeface=".VnAvant"/>
              </a:rPr>
              <a:t>Nhãm chÊt 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rua t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4419600" cy="63246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4267200" cy="3124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300538" cy="3124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2" name="AutoShape 11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57200" y="3419475"/>
            <a:ext cx="8382000" cy="2971800"/>
            <a:chOff x="288" y="2154"/>
            <a:chExt cx="5280" cy="1872"/>
          </a:xfrm>
        </p:grpSpPr>
        <p:pic>
          <p:nvPicPr>
            <p:cNvPr id="33797" name="Picture 13" descr="dang ye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154"/>
              <a:ext cx="2496" cy="1848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miter lim="800000"/>
              <a:headEnd/>
              <a:tailEnd/>
            </a:ln>
          </p:spPr>
        </p:pic>
        <p:grpSp>
          <p:nvGrpSpPr>
            <p:cNvPr id="33798" name="Group 20"/>
            <p:cNvGrpSpPr>
              <a:grpSpLocks/>
            </p:cNvGrpSpPr>
            <p:nvPr/>
          </p:nvGrpSpPr>
          <p:grpSpPr bwMode="auto">
            <a:xfrm>
              <a:off x="2976" y="2154"/>
              <a:ext cx="2592" cy="1872"/>
              <a:chOff x="720" y="576"/>
              <a:chExt cx="4368" cy="3276"/>
            </a:xfrm>
          </p:grpSpPr>
          <p:pic>
            <p:nvPicPr>
              <p:cNvPr id="33799" name="Picture 21">
                <a:hlinkClick r:id="rId3" action="ppaction://hlinksldjump">
                  <a:snd r:embed="rId4" name="chimes.wav"/>
                </a:hlinkClick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lum bright="-4000" contrast="2000"/>
              </a:blip>
              <a:srcRect/>
              <a:stretch>
                <a:fillRect/>
              </a:stretch>
            </p:blipFill>
            <p:spPr bwMode="auto">
              <a:xfrm>
                <a:off x="720" y="576"/>
                <a:ext cx="4368" cy="327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33800" name="Line 22"/>
              <p:cNvSpPr>
                <a:spLocks noChangeShapeType="1"/>
              </p:cNvSpPr>
              <p:nvPr/>
            </p:nvSpPr>
            <p:spPr bwMode="auto">
              <a:xfrm>
                <a:off x="2784" y="2640"/>
                <a:ext cx="672" cy="24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Freeform 23"/>
              <p:cNvSpPr>
                <a:spLocks/>
              </p:cNvSpPr>
              <p:nvPr/>
            </p:nvSpPr>
            <p:spPr bwMode="auto">
              <a:xfrm>
                <a:off x="2976" y="2064"/>
                <a:ext cx="128" cy="280"/>
              </a:xfrm>
              <a:custGeom>
                <a:avLst/>
                <a:gdLst>
                  <a:gd name="T0" fmla="*/ 64 w 128"/>
                  <a:gd name="T1" fmla="*/ 64 h 280"/>
                  <a:gd name="T2" fmla="*/ 16 w 128"/>
                  <a:gd name="T3" fmla="*/ 64 h 280"/>
                  <a:gd name="T4" fmla="*/ 16 w 128"/>
                  <a:gd name="T5" fmla="*/ 16 h 280"/>
                  <a:gd name="T6" fmla="*/ 112 w 128"/>
                  <a:gd name="T7" fmla="*/ 160 h 280"/>
                  <a:gd name="T8" fmla="*/ 112 w 128"/>
                  <a:gd name="T9" fmla="*/ 256 h 280"/>
                  <a:gd name="T10" fmla="*/ 64 w 128"/>
                  <a:gd name="T11" fmla="*/ 256 h 280"/>
                  <a:gd name="T12" fmla="*/ 112 w 128"/>
                  <a:gd name="T13" fmla="*/ 112 h 2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8"/>
                  <a:gd name="T22" fmla="*/ 0 h 280"/>
                  <a:gd name="T23" fmla="*/ 128 w 128"/>
                  <a:gd name="T24" fmla="*/ 280 h 2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8" h="280">
                    <a:moveTo>
                      <a:pt x="64" y="64"/>
                    </a:moveTo>
                    <a:cubicBezTo>
                      <a:pt x="44" y="68"/>
                      <a:pt x="24" y="72"/>
                      <a:pt x="16" y="64"/>
                    </a:cubicBezTo>
                    <a:cubicBezTo>
                      <a:pt x="8" y="56"/>
                      <a:pt x="0" y="0"/>
                      <a:pt x="16" y="16"/>
                    </a:cubicBezTo>
                    <a:cubicBezTo>
                      <a:pt x="32" y="32"/>
                      <a:pt x="96" y="120"/>
                      <a:pt x="112" y="160"/>
                    </a:cubicBezTo>
                    <a:cubicBezTo>
                      <a:pt x="128" y="200"/>
                      <a:pt x="120" y="240"/>
                      <a:pt x="112" y="256"/>
                    </a:cubicBezTo>
                    <a:cubicBezTo>
                      <a:pt x="104" y="272"/>
                      <a:pt x="64" y="280"/>
                      <a:pt x="64" y="256"/>
                    </a:cubicBezTo>
                    <a:cubicBezTo>
                      <a:pt x="64" y="232"/>
                      <a:pt x="104" y="136"/>
                      <a:pt x="112" y="112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Line 24"/>
              <p:cNvSpPr>
                <a:spLocks noChangeShapeType="1"/>
              </p:cNvSpPr>
              <p:nvPr/>
            </p:nvSpPr>
            <p:spPr bwMode="auto">
              <a:xfrm>
                <a:off x="2592" y="2976"/>
                <a:ext cx="384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25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144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57200" y="228600"/>
            <a:ext cx="8382000" cy="2971800"/>
            <a:chOff x="288" y="144"/>
            <a:chExt cx="5280" cy="1872"/>
          </a:xfrm>
        </p:grpSpPr>
        <p:pic>
          <p:nvPicPr>
            <p:cNvPr id="33795" name="Picture 6" descr="tap the du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" y="144"/>
              <a:ext cx="2486" cy="1858"/>
            </a:xfrm>
            <a:prstGeom prst="rect">
              <a:avLst/>
            </a:prstGeom>
            <a:noFill/>
            <a:ln w="57150">
              <a:solidFill>
                <a:srgbClr val="0099FF"/>
              </a:solidFill>
              <a:miter lim="800000"/>
              <a:headEnd/>
              <a:tailEnd/>
            </a:ln>
          </p:spPr>
        </p:pic>
        <p:pic>
          <p:nvPicPr>
            <p:cNvPr id="33796" name="Picture 29" descr="8NWEQUCADLNRIFCA6TKOW3CA3QGFO2CA3WIYZECAUX81S1CAWVX46MCAI1QE68CAC9F4P1CA13QH1NCAITUTV5CA4ZZEB0CAVNOQDBCA4HN1I6CAIHM817CA9I4H1ICA87UPS1CABKYQRCCAS8L4WW">
              <a:hlinkClick r:id="rId7" action="ppaction://hlinksldjump">
                <a:snd r:embed="rId4" name="chime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28" y="144"/>
              <a:ext cx="2640" cy="1872"/>
            </a:xfrm>
            <a:prstGeom prst="rect">
              <a:avLst/>
            </a:prstGeom>
            <a:noFill/>
            <a:ln w="57150">
              <a:solidFill>
                <a:srgbClr val="9933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v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" y="994002"/>
            <a:ext cx="4114800" cy="45720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10947" name="Picture 3" descr="chan soc 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7" y="990600"/>
            <a:ext cx="4414838" cy="4575401"/>
          </a:xfrm>
          <a:prstGeom prst="rect">
            <a:avLst/>
          </a:prstGeom>
          <a:noFill/>
          <a:ln w="57150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34819" name="AutoShape 4">
            <a:hlinkClick r:id="rId5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715000"/>
            <a:ext cx="9677400" cy="1143000"/>
          </a:xfrm>
        </p:spPr>
        <p:txBody>
          <a:bodyPr/>
          <a:lstStyle/>
          <a:p>
            <a:r>
              <a:rPr lang="en-US" sz="5400" b="1" smtClean="0">
                <a:latin typeface="Times New Roman" pitchFamily="18" charset="0"/>
              </a:rPr>
              <a:t>Bé không đến gần nơi nguyhiểm</a:t>
            </a:r>
            <a:r>
              <a:rPr lang="en-US" sz="4000" smtClean="0"/>
              <a:t> </a:t>
            </a:r>
          </a:p>
        </p:txBody>
      </p:sp>
      <p:pic>
        <p:nvPicPr>
          <p:cNvPr id="35842" name="Picture 3" descr="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ổ 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nuoc b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tre leo tr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9718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0090318105625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4478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0100" y="6211888"/>
            <a:ext cx="420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 trong bụng mẹ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0" descr="giai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3" y="185738"/>
            <a:ext cx="42672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amil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291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 descr="a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3429000"/>
            <a:ext cx="4343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hanh-phuc-gia-dinh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FF00"/>
              </a:solidFill>
            </a:endParaRPr>
          </a:p>
        </p:txBody>
      </p:sp>
      <p:grpSp>
        <p:nvGrpSpPr>
          <p:cNvPr id="37890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37932" name="Picture 85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3" name="Picture 8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4" name="Picture 87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37929" name="Picture 81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0" name="Picture 82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1" name="Picture 83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620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38200" y="1828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3352800" y="22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Rectangle 4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685800" y="563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83058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20574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45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3200400" y="685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1828800" y="13716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2" name="WordArt 31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Trò chơi</a:t>
            </a:r>
          </a:p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Cùng nhau đua tài</a:t>
            </a:r>
            <a:endParaRPr lang="en-US" sz="5400" b="1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 rot="1321383">
            <a:off x="1219200" y="53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295400" y="15240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 rot="1035372">
            <a:off x="609600" y="2514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 rot="3484143">
            <a:off x="2362200" y="53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 rot="803135">
            <a:off x="7620000" y="3657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rot="822630">
            <a:off x="6934200" y="4343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5638800" y="47244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 rot="1035372">
            <a:off x="7010400" y="5181600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7921" name="Group 84"/>
          <p:cNvGrpSpPr>
            <a:grpSpLocks/>
          </p:cNvGrpSpPr>
          <p:nvPr/>
        </p:nvGrpSpPr>
        <p:grpSpPr bwMode="auto">
          <a:xfrm>
            <a:off x="6259513" y="0"/>
            <a:ext cx="2884487" cy="2838450"/>
            <a:chOff x="3936" y="-15"/>
            <a:chExt cx="1817" cy="1788"/>
          </a:xfrm>
        </p:grpSpPr>
        <p:pic>
          <p:nvPicPr>
            <p:cNvPr id="37926" name="Picture 85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7" name="Picture 8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8" name="Picture 87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22" name="Group 84"/>
          <p:cNvGrpSpPr>
            <a:grpSpLocks/>
          </p:cNvGrpSpPr>
          <p:nvPr/>
        </p:nvGrpSpPr>
        <p:grpSpPr bwMode="auto">
          <a:xfrm rot="-5400000">
            <a:off x="-23019" y="23019"/>
            <a:ext cx="2884488" cy="2838450"/>
            <a:chOff x="3936" y="-15"/>
            <a:chExt cx="1817" cy="1788"/>
          </a:xfrm>
        </p:grpSpPr>
        <p:pic>
          <p:nvPicPr>
            <p:cNvPr id="37923" name="Picture 85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4" name="Picture 8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5" name="Picture 87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1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1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3092" grpId="0" animBg="1"/>
      <p:bldP spid="3094" grpId="0" animBg="1"/>
      <p:bldP spid="3095" grpId="0" animBg="1"/>
      <p:bldP spid="3096" grpId="0" animBg="1"/>
      <p:bldP spid="3120" grpId="0" animBg="1"/>
      <p:bldP spid="3122" grpId="0" animBg="1"/>
      <p:bldP spid="3123" grpId="0" animBg="1"/>
      <p:bldP spid="3124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8625" y="0"/>
            <a:ext cx="8715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FF66"/>
                </a:solidFill>
              </a:rPr>
              <a:t>Hãy tìm thực phẩm giàu chất đạm đưa vào ô vuông</a:t>
            </a:r>
          </a:p>
        </p:txBody>
      </p:sp>
      <p:pic>
        <p:nvPicPr>
          <p:cNvPr id="36869" name="Picture 5" descr="09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banh%20m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55195335-hanhdtthoaqua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1148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6096000" y="3276600"/>
            <a:ext cx="26670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6873" name="Picture 9" descr="ca%20che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9050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1667 L 0.35833 0.310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3 L -3.33333E-6 4.7850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219 L -3.33333E-6 9.70874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215E-6 L 0.025 -0.027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2425" y="533400"/>
            <a:ext cx="879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 i="1">
                <a:solidFill>
                  <a:srgbClr val="006600"/>
                </a:solidFill>
              </a:rPr>
              <a:t>Hãy tìm thực phẩm giàu chất béo </a:t>
            </a:r>
            <a:br>
              <a:rPr lang="en-US" sz="4000" b="1" i="1">
                <a:solidFill>
                  <a:srgbClr val="006600"/>
                </a:solidFill>
              </a:rPr>
            </a:br>
            <a:r>
              <a:rPr lang="en-US" sz="4000" b="1" i="1">
                <a:solidFill>
                  <a:srgbClr val="006600"/>
                </a:solidFill>
              </a:rPr>
              <a:t>đưa vào hình tròn</a:t>
            </a:r>
          </a:p>
        </p:txBody>
      </p:sp>
      <p:pic>
        <p:nvPicPr>
          <p:cNvPr id="37893" name="Picture 5" descr="ca%20ch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1600"/>
            <a:ext cx="2667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Meo-nuong-ga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2819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bens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0511200828gao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95800"/>
            <a:ext cx="23622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5715000" y="22098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1415E-6 L 0.0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3.33333E-6 9.70874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47 L 0.64166 -0.26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7171E-6 L -0.00833 -0.022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>
                <a:solidFill>
                  <a:srgbClr val="FF0000"/>
                </a:solidFill>
              </a:rPr>
              <a:t>Hãy tìm thực phẩm giàu Vitamin &amp; chất khoáng đưa vào hình chữ nhật</a:t>
            </a:r>
          </a:p>
        </p:txBody>
      </p:sp>
      <p:pic>
        <p:nvPicPr>
          <p:cNvPr id="38917" name="Picture 5" descr="677616487_carot%20-%20TBYS"/>
          <p:cNvPicPr>
            <a:picLocks noChangeAspect="1" noChangeArrowheads="1"/>
          </p:cNvPicPr>
          <p:nvPr/>
        </p:nvPicPr>
        <p:blipFill>
          <a:blip r:embed="rId4"/>
          <a:srcRect l="6667" t="8000" r="13333" b="3999"/>
          <a:stretch>
            <a:fillRect/>
          </a:stretch>
        </p:blipFill>
        <p:spPr bwMode="auto">
          <a:xfrm>
            <a:off x="228600" y="1600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1213976762520702_f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76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997812397716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11058600-DSC_01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30305"/>
              </a:clrFrom>
              <a:clrTo>
                <a:srgbClr val="0303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343400"/>
            <a:ext cx="2590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943600" y="1905000"/>
            <a:ext cx="2590800" cy="3581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4.78502E-6 L 0.63333 0.133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554 L 5.55112E-17 4.7850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70874E-7 L 0.025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2871E-6 L 0.01667 0.0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274638"/>
            <a:ext cx="902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 i="1">
                <a:solidFill>
                  <a:schemeClr val="accent2"/>
                </a:solidFill>
              </a:rPr>
              <a:t>Hãy tìm thực phẩm giàu chất bột đường đưa vào hình tam giác</a:t>
            </a:r>
          </a:p>
        </p:txBody>
      </p:sp>
      <p:pic>
        <p:nvPicPr>
          <p:cNvPr id="39941" name="Picture 5" descr="04khquac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bagette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724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200903111822143"/>
          <p:cNvPicPr>
            <a:picLocks noChangeAspect="1" noChangeArrowheads="1"/>
          </p:cNvPicPr>
          <p:nvPr/>
        </p:nvPicPr>
        <p:blipFill>
          <a:blip r:embed="rId6"/>
          <a:srcRect b="20000"/>
          <a:stretch>
            <a:fillRect/>
          </a:stretch>
        </p:blipFill>
        <p:spPr bwMode="auto">
          <a:xfrm>
            <a:off x="2590800" y="1905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953000" y="1524000"/>
            <a:ext cx="4191000" cy="3810000"/>
          </a:xfrm>
          <a:prstGeom prst="flowChartExtra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9945" name="Picture 9" descr="53"/>
          <p:cNvPicPr>
            <a:picLocks noChangeAspect="1" noChangeArrowheads="1"/>
          </p:cNvPicPr>
          <p:nvPr/>
        </p:nvPicPr>
        <p:blipFill>
          <a:blip r:embed="rId7"/>
          <a:srcRect b="10715"/>
          <a:stretch>
            <a:fillRect/>
          </a:stretch>
        </p:blipFill>
        <p:spPr bwMode="auto">
          <a:xfrm>
            <a:off x="152400" y="4648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-3.33333E-6 1.8862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871E-6 L 0.01666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3329 L 3.33333E-6 -4.8266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5 L 0.35834 -0.2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5"/>
          <p:cNvGrpSpPr>
            <a:grpSpLocks/>
          </p:cNvGrpSpPr>
          <p:nvPr/>
        </p:nvGrpSpPr>
        <p:grpSpPr bwMode="auto">
          <a:xfrm>
            <a:off x="0" y="0"/>
            <a:ext cx="9144000" cy="6948488"/>
            <a:chOff x="0" y="-19"/>
            <a:chExt cx="5760" cy="4377"/>
          </a:xfrm>
        </p:grpSpPr>
        <p:pic>
          <p:nvPicPr>
            <p:cNvPr id="4301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115175" cy="271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Trß ch¬i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khỏe bé khéo</a:t>
            </a:r>
            <a:endParaRPr lang="en-US" sz="3600" b="1" i="1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03 Chan nao khoe ho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56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BE-KHOE-BE-NGOA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254" fill="hold"/>
                                        <p:tgtEl>
                                          <p:spTgt spid="43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75" y="5943600"/>
            <a:ext cx="5191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 sinh được sinh 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Administrator\Pictures\bé-tập-lẫ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6096000"/>
            <a:ext cx="3743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lẫy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Pictures\tập ngồ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6081713"/>
            <a:ext cx="3743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ngồi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istrator\Pictures\tre-con-khong-de-bo-cuo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951538"/>
            <a:ext cx="3743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bò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Pictures\tapd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0338" y="6053138"/>
            <a:ext cx="3743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biết đứng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Pictures\951ffcarticle01fcc483e00000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838200"/>
            <a:ext cx="3743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</a:p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</a:p>
          <a:p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533400" y="2286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pt-PT" sz="4000" b="1">
                <a:solidFill>
                  <a:srgbClr val="FFFFFF"/>
                </a:solidFill>
                <a:latin typeface="Calibri" pitchFamily="34" charset="0"/>
              </a:rPr>
              <a:t>Em bÐ ngåi xe</a:t>
            </a:r>
            <a:endParaRPr lang="en-US" sz="40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4578" name="Picture 6" descr="C:\Users\Administrator\Pictures\11-chot-1427815279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0" y="6054725"/>
            <a:ext cx="4200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Bé đi lớp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277&quot;&gt;&lt;/object&gt;&lt;object type=&quot;2&quot; unique_id=&quot;10278&quot;&gt;&lt;object type=&quot;3&quot; unique_id=&quot;10279&quot;&gt;&lt;property id=&quot;20148&quot; value=&quot;5&quot;/&gt;&lt;property id=&quot;20300&quot; value=&quot;Slide 1&quot;/&gt;&lt;property id=&quot;20307&quot; value=&quot;257&quot;/&gt;&lt;/object&gt;&lt;object type=&quot;3&quot; unique_id=&quot;10280&quot;&gt;&lt;property id=&quot;20148&quot; value=&quot;5&quot;/&gt;&lt;property id=&quot;20300&quot; value=&quot;Slide 2&quot;/&gt;&lt;property id=&quot;20307&quot; value=&quot;258&quot;/&gt;&lt;/object&gt;&lt;object type=&quot;3&quot; unique_id=&quot;10281&quot;&gt;&lt;property id=&quot;20148&quot; value=&quot;5&quot;/&gt;&lt;property id=&quot;20300&quot; value=&quot;Slide 3&quot;/&gt;&lt;property id=&quot;20307&quot; value=&quot;259&quot;/&gt;&lt;/object&gt;&lt;object type=&quot;3&quot; unique_id=&quot;10282&quot;&gt;&lt;property id=&quot;20148&quot; value=&quot;5&quot;/&gt;&lt;property id=&quot;20300&quot; value=&quot;Slide 4&quot;/&gt;&lt;property id=&quot;20307&quot; value=&quot;260&quot;/&gt;&lt;/object&gt;&lt;object type=&quot;3&quot; unique_id=&quot;10283&quot;&gt;&lt;property id=&quot;20148&quot; value=&quot;5&quot;/&gt;&lt;property id=&quot;20300&quot; value=&quot;Slide 5&quot;/&gt;&lt;property id=&quot;20307&quot; value=&quot;261&quot;/&gt;&lt;/object&gt;&lt;object type=&quot;3&quot; unique_id=&quot;10284&quot;&gt;&lt;property id=&quot;20148&quot; value=&quot;5&quot;/&gt;&lt;property id=&quot;20300&quot; value=&quot;Slide 6&quot;/&gt;&lt;property id=&quot;20307&quot; value=&quot;262&quot;/&gt;&lt;/object&gt;&lt;object type=&quot;3&quot; unique_id=&quot;10285&quot;&gt;&lt;property id=&quot;20148&quot; value=&quot;5&quot;/&gt;&lt;property id=&quot;20300&quot; value=&quot;Slide 7&quot;/&gt;&lt;property id=&quot;20307&quot; value=&quot;263&quot;/&gt;&lt;/object&gt;&lt;object type=&quot;3&quot; unique_id=&quot;10286&quot;&gt;&lt;property id=&quot;20148&quot; value=&quot;5&quot;/&gt;&lt;property id=&quot;20300&quot; value=&quot;Slide 8&quot;/&gt;&lt;property id=&quot;20307&quot; value=&quot;264&quot;/&gt;&lt;/object&gt;&lt;object type=&quot;3&quot; unique_id=&quot;10287&quot;&gt;&lt;property id=&quot;20148&quot; value=&quot;5&quot;/&gt;&lt;property id=&quot;20300&quot; value=&quot;Slide 9&quot;/&gt;&lt;property id=&quot;20307&quot; value=&quot;265&quot;/&gt;&lt;/object&gt;&lt;object type=&quot;3&quot; unique_id=&quot;10288&quot;&gt;&lt;property id=&quot;20148&quot; value=&quot;5&quot;/&gt;&lt;property id=&quot;20300&quot; value=&quot;Slide 10&quot;/&gt;&lt;property id=&quot;20307&quot; value=&quot;266&quot;/&gt;&lt;/object&gt;&lt;object type=&quot;3&quot; unique_id=&quot;10289&quot;&gt;&lt;property id=&quot;20148&quot; value=&quot;5&quot;/&gt;&lt;property id=&quot;20300&quot; value=&quot;Slide 11&quot;/&gt;&lt;property id=&quot;20307&quot; value=&quot;267&quot;/&gt;&lt;/object&gt;&lt;object type=&quot;3&quot; unique_id=&quot;10599&quot;&gt;&lt;property id=&quot;20148&quot; value=&quot;5&quot;/&gt;&lt;property id=&quot;20300&quot; value=&quot;Slide 12&quot;/&gt;&lt;property id=&quot;20307&quot; value=&quot;269&quot;/&gt;&lt;/object&gt;&lt;object type=&quot;3&quot; unique_id=&quot;10600&quot;&gt;&lt;property id=&quot;20148&quot; value=&quot;5&quot;/&gt;&lt;property id=&quot;20300&quot; value=&quot;Slide 13&quot;/&gt;&lt;property id=&quot;20307&quot; value=&quot;270&quot;/&gt;&lt;/object&gt;&lt;object type=&quot;3&quot; unique_id=&quot;10601&quot;&gt;&lt;property id=&quot;20148&quot; value=&quot;5&quot;/&gt;&lt;property id=&quot;20300&quot; value=&quot;Slide 14&quot;/&gt;&lt;property id=&quot;20307&quot; value=&quot;271&quot;/&gt;&lt;/object&gt;&lt;object type=&quot;3&quot; unique_id=&quot;10602&quot;&gt;&lt;property id=&quot;20148&quot; value=&quot;5&quot;/&gt;&lt;property id=&quot;20300&quot; value=&quot;Slide 15&quot;/&gt;&lt;property id=&quot;20307&quot; value=&quot;272&quot;/&gt;&lt;/object&gt;&lt;object type=&quot;3&quot; unique_id=&quot;10603&quot;&gt;&lt;property id=&quot;20148&quot; value=&quot;5&quot;/&gt;&lt;property id=&quot;20300&quot; value=&quot;Slide 16&quot;/&gt;&lt;property id=&quot;20307&quot; value=&quot;273&quot;/&gt;&lt;/object&gt;&lt;object type=&quot;3&quot; unique_id=&quot;10604&quot;&gt;&lt;property id=&quot;20148&quot; value=&quot;5&quot;/&gt;&lt;property id=&quot;20300&quot; value=&quot;Slide 17&quot;/&gt;&lt;property id=&quot;20307&quot; value=&quot;274&quot;/&gt;&lt;/object&gt;&lt;object type=&quot;3&quot; unique_id=&quot;10625&quot;&gt;&lt;property id=&quot;20148&quot; value=&quot;5&quot;/&gt;&lt;property id=&quot;20300&quot; value=&quot;Slide 19&quot;/&gt;&lt;property id=&quot;20307&quot; value=&quot;275&quot;/&gt;&lt;/object&gt;&lt;object type=&quot;3&quot; unique_id=&quot;10773&quot;&gt;&lt;property id=&quot;20148&quot; value=&quot;5&quot;/&gt;&lt;property id=&quot;20300&quot; value=&quot;Slide 20 - &amp;quot;Bé không đến gần nơi nguyhiểm &amp;quot;&quot;/&gt;&lt;property id=&quot;20307&quot; value=&quot;276&quot;/&gt;&lt;/object&gt;&lt;object type=&quot;3&quot; unique_id=&quot;10775&quot;&gt;&lt;property id=&quot;20148&quot; value=&quot;5&quot;/&gt;&lt;property id=&quot;20300&quot; value=&quot;Slide 21&quot;/&gt;&lt;property id=&quot;20307&quot; value=&quot;278&quot;/&gt;&lt;/object&gt;&lt;object type=&quot;3&quot; unique_id=&quot;10872&quot;&gt;&lt;property id=&quot;20148&quot; value=&quot;5&quot;/&gt;&lt;property id=&quot;20300&quot; value=&quot;Slide 18&quot;/&gt;&lt;property id=&quot;20307&quot; value=&quot;279&quot;/&gt;&lt;/object&gt;&lt;object type=&quot;3&quot; unique_id=&quot;11066&quot;&gt;&lt;property id=&quot;20148&quot; value=&quot;5&quot;/&gt;&lt;property id=&quot;20300&quot; value=&quot;Slide 22&quot;/&gt;&lt;property id=&quot;20307&quot; value=&quot;280&quot;/&gt;&lt;/object&gt;&lt;object type=&quot;3&quot; unique_id=&quot;11067&quot;&gt;&lt;property id=&quot;20148&quot; value=&quot;5&quot;/&gt;&lt;property id=&quot;20300&quot; value=&quot;Slide 23&quot;/&gt;&lt;property id=&quot;20307&quot; value=&quot;281&quot;/&gt;&lt;/object&gt;&lt;object type=&quot;3&quot; unique_id=&quot;11068&quot;&gt;&lt;property id=&quot;20148&quot; value=&quot;5&quot;/&gt;&lt;property id=&quot;20300&quot; value=&quot;Slide 24&quot;/&gt;&lt;property id=&quot;20307&quot; value=&quot;282&quot;/&gt;&lt;/object&gt;&lt;object type=&quot;3&quot; unique_id=&quot;11069&quot;&gt;&lt;property id=&quot;20148&quot; value=&quot;5&quot;/&gt;&lt;property id=&quot;20300&quot; value=&quot;Slide 25&quot;/&gt;&lt;property id=&quot;20307&quot; value=&quot;283&quot;/&gt;&lt;/object&gt;&lt;object type=&quot;3&quot; unique_id=&quot;11070&quot;&gt;&lt;property id=&quot;20148&quot; value=&quot;5&quot;/&gt;&lt;property id=&quot;20300&quot; value=&quot;Slide 26&quot;/&gt;&lt;property id=&quot;20307&quot; value=&quot;284&quot;/&gt;&lt;/object&gt;&lt;object type=&quot;3&quot; unique_id=&quot;11071&quot;&gt;&lt;property id=&quot;20148&quot; value=&quot;5&quot;/&gt;&lt;property id=&quot;20300&quot; value=&quot;Slide 27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194</Words>
  <Application>Microsoft Office PowerPoint</Application>
  <PresentationFormat>On-screen Show (4:3)</PresentationFormat>
  <Paragraphs>48</Paragraphs>
  <Slides>26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không đến gần nơi nguyhiểm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Admin</cp:lastModifiedBy>
  <cp:revision>18</cp:revision>
  <dcterms:created xsi:type="dcterms:W3CDTF">2016-10-24T07:10:35Z</dcterms:created>
  <dcterms:modified xsi:type="dcterms:W3CDTF">2020-10-26T08:42:29Z</dcterms:modified>
</cp:coreProperties>
</file>