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0" r:id="rId3"/>
    <p:sldId id="258" r:id="rId4"/>
    <p:sldId id="259" r:id="rId5"/>
  </p:sldIdLst>
  <p:sldSz cx="9144000" cy="6858000" type="screen4x3"/>
  <p:notesSz cx="6858000" cy="9144000"/>
  <p:defaultTextStyle>
    <a:defPPr>
      <a:defRPr lang="vi-V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99"/>
    <a:srgbClr val="66FF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37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84BB40-35B1-4807-BBDA-0780450385DA}" type="datetimeFigureOut">
              <a:rPr lang="vi-VN" smtClean="0"/>
              <a:t>11/10/2017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64B12-13B0-4EF2-BEDD-75907E06595C}" type="slidenum">
              <a:rPr lang="vi-VN" smtClean="0"/>
              <a:t>‹#›</a:t>
            </a:fld>
            <a:endParaRPr lang="vi-VN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84BB40-35B1-4807-BBDA-0780450385DA}" type="datetimeFigureOut">
              <a:rPr lang="vi-VN" smtClean="0"/>
              <a:t>11/10/2017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64B12-13B0-4EF2-BEDD-75907E06595C}" type="slidenum">
              <a:rPr lang="vi-VN" smtClean="0"/>
              <a:t>‹#›</a:t>
            </a:fld>
            <a:endParaRPr lang="vi-VN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84BB40-35B1-4807-BBDA-0780450385DA}" type="datetimeFigureOut">
              <a:rPr lang="vi-VN" smtClean="0"/>
              <a:t>11/10/2017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64B12-13B0-4EF2-BEDD-75907E06595C}" type="slidenum">
              <a:rPr lang="vi-VN" smtClean="0"/>
              <a:t>‹#›</a:t>
            </a:fld>
            <a:endParaRPr lang="vi-VN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84BB40-35B1-4807-BBDA-0780450385DA}" type="datetimeFigureOut">
              <a:rPr lang="vi-VN" smtClean="0"/>
              <a:t>11/10/2017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64B12-13B0-4EF2-BEDD-75907E06595C}" type="slidenum">
              <a:rPr lang="vi-VN" smtClean="0"/>
              <a:t>‹#›</a:t>
            </a:fld>
            <a:endParaRPr lang="vi-VN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84BB40-35B1-4807-BBDA-0780450385DA}" type="datetimeFigureOut">
              <a:rPr lang="vi-VN" smtClean="0"/>
              <a:t>11/10/2017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64B12-13B0-4EF2-BEDD-75907E06595C}" type="slidenum">
              <a:rPr lang="vi-VN" smtClean="0"/>
              <a:t>‹#›</a:t>
            </a:fld>
            <a:endParaRPr lang="vi-VN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84BB40-35B1-4807-BBDA-0780450385DA}" type="datetimeFigureOut">
              <a:rPr lang="vi-VN" smtClean="0"/>
              <a:t>11/10/2017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64B12-13B0-4EF2-BEDD-75907E06595C}" type="slidenum">
              <a:rPr lang="vi-VN" smtClean="0"/>
              <a:t>‹#›</a:t>
            </a:fld>
            <a:endParaRPr lang="vi-VN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84BB40-35B1-4807-BBDA-0780450385DA}" type="datetimeFigureOut">
              <a:rPr lang="vi-VN" smtClean="0"/>
              <a:t>11/10/2017</a:t>
            </a:fld>
            <a:endParaRPr lang="vi-V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64B12-13B0-4EF2-BEDD-75907E06595C}" type="slidenum">
              <a:rPr lang="vi-VN" smtClean="0"/>
              <a:t>‹#›</a:t>
            </a:fld>
            <a:endParaRPr lang="vi-VN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84BB40-35B1-4807-BBDA-0780450385DA}" type="datetimeFigureOut">
              <a:rPr lang="vi-VN" smtClean="0"/>
              <a:t>11/10/2017</a:t>
            </a:fld>
            <a:endParaRPr lang="vi-V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64B12-13B0-4EF2-BEDD-75907E06595C}" type="slidenum">
              <a:rPr lang="vi-VN" smtClean="0"/>
              <a:t>‹#›</a:t>
            </a:fld>
            <a:endParaRPr lang="vi-VN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84BB40-35B1-4807-BBDA-0780450385DA}" type="datetimeFigureOut">
              <a:rPr lang="vi-VN" smtClean="0"/>
              <a:t>11/10/2017</a:t>
            </a:fld>
            <a:endParaRPr lang="vi-V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64B12-13B0-4EF2-BEDD-75907E06595C}" type="slidenum">
              <a:rPr lang="vi-VN" smtClean="0"/>
              <a:t>‹#›</a:t>
            </a:fld>
            <a:endParaRPr lang="vi-VN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84BB40-35B1-4807-BBDA-0780450385DA}" type="datetimeFigureOut">
              <a:rPr lang="vi-VN" smtClean="0"/>
              <a:t>11/10/2017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64B12-13B0-4EF2-BEDD-75907E06595C}" type="slidenum">
              <a:rPr lang="vi-VN" smtClean="0"/>
              <a:t>‹#›</a:t>
            </a:fld>
            <a:endParaRPr lang="vi-VN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84BB40-35B1-4807-BBDA-0780450385DA}" type="datetimeFigureOut">
              <a:rPr lang="vi-VN" smtClean="0"/>
              <a:t>11/10/2017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64B12-13B0-4EF2-BEDD-75907E06595C}" type="slidenum">
              <a:rPr lang="vi-VN" smtClean="0"/>
              <a:t>‹#›</a:t>
            </a:fld>
            <a:endParaRPr lang="vi-VN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84BB40-35B1-4807-BBDA-0780450385DA}" type="datetimeFigureOut">
              <a:rPr lang="vi-VN" smtClean="0"/>
              <a:t>11/10/2017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D64B12-13B0-4EF2-BEDD-75907E06595C}" type="slidenum">
              <a:rPr lang="vi-VN" smtClean="0"/>
              <a:t>‹#›</a:t>
            </a:fld>
            <a:endParaRPr lang="vi-V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Kết quả hình ảnh cho hình ảnh trẻ cầm nắm đồ chơi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Kết quả hình ảnh cho hình ảnh một trẻ đanh múa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99">
            <a:alpha val="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Kết quả hình ảnh cho hình ảnh giò ăn cơm ở trường mn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3999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6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Kết quả hình ảnh cho hình ảnh trẻ rửa tay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Custom 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00B0F0"/>
      </a:accent1>
      <a:accent2>
        <a:srgbClr val="C0504D"/>
      </a:accent2>
      <a:accent3>
        <a:srgbClr val="8DB3E2"/>
      </a:accent3>
      <a:accent4>
        <a:srgbClr val="8064A2"/>
      </a:accent4>
      <a:accent5>
        <a:srgbClr val="00B0F0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</TotalTime>
  <Words>0</Words>
  <Application>Microsoft Office PowerPoint</Application>
  <PresentationFormat>On-screen Show (4:3)</PresentationFormat>
  <Paragraphs>0</Paragraphs>
  <Slides>4</Slides>
  <Notes>0</Notes>
  <HiddenSlides>1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Slide 1</vt:lpstr>
      <vt:lpstr>Slide 2</vt:lpstr>
      <vt:lpstr>Slide 3</vt:lpstr>
      <vt:lpstr>Slide 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User</cp:lastModifiedBy>
  <cp:revision>2</cp:revision>
  <dcterms:created xsi:type="dcterms:W3CDTF">2017-10-11T13:18:55Z</dcterms:created>
  <dcterms:modified xsi:type="dcterms:W3CDTF">2017-10-11T13:34:38Z</dcterms:modified>
</cp:coreProperties>
</file>