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0" r:id="rId2"/>
    <p:sldId id="263" r:id="rId3"/>
    <p:sldId id="262" r:id="rId4"/>
    <p:sldId id="264" r:id="rId5"/>
    <p:sldId id="266" r:id="rId6"/>
    <p:sldId id="267" r:id="rId7"/>
    <p:sldId id="268" r:id="rId8"/>
    <p:sldId id="265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7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C92C5-6310-464B-ABF9-CB4414049E2C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AA2D2-22B7-4B51-B295-05E61F3D8D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46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E30A-7A73-428C-ADFD-A6C59847615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84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E30A-7A73-428C-ADFD-A6C5984761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84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1E30A-7A73-428C-ADFD-A6C5984761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84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78E8-F225-4B8B-9DBC-1FA4DB27BF06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BB29-CC3F-46E3-A31D-2EF285138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78E8-F225-4B8B-9DBC-1FA4DB27BF06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BB29-CC3F-46E3-A31D-2EF285138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78E8-F225-4B8B-9DBC-1FA4DB27BF06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BB29-CC3F-46E3-A31D-2EF285138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78E8-F225-4B8B-9DBC-1FA4DB27BF06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BB29-CC3F-46E3-A31D-2EF285138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78E8-F225-4B8B-9DBC-1FA4DB27BF06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BB29-CC3F-46E3-A31D-2EF285138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78E8-F225-4B8B-9DBC-1FA4DB27BF06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BB29-CC3F-46E3-A31D-2EF285138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78E8-F225-4B8B-9DBC-1FA4DB27BF06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BB29-CC3F-46E3-A31D-2EF285138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78E8-F225-4B8B-9DBC-1FA4DB27BF06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BB29-CC3F-46E3-A31D-2EF285138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78E8-F225-4B8B-9DBC-1FA4DB27BF06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BB29-CC3F-46E3-A31D-2EF285138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78E8-F225-4B8B-9DBC-1FA4DB27BF06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BB29-CC3F-46E3-A31D-2EF285138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78E8-F225-4B8B-9DBC-1FA4DB27BF06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EBB29-CC3F-46E3-A31D-2EF285138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978E8-F225-4B8B-9DBC-1FA4DB27BF06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EBB29-CC3F-46E3-A31D-2EF285138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76200" y="152400"/>
            <a:ext cx="8991600" cy="100811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GIA LÂM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155801" y="3738612"/>
            <a:ext cx="5489599" cy="2862322"/>
          </a:xfrm>
          <a:prstGeom prst="rect">
            <a:avLst/>
          </a:prstGeom>
          <a:noFill/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3 -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300212"/>
            <a:ext cx="5715000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1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66700"/>
            <a:ext cx="6505433" cy="632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3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im gia dinh m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60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762000"/>
            <a:ext cx="6623803" cy="533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79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doors dir="ver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x_6m29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ạt hình cô bé bán diê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kết thú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LGG_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707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0" y="2514600"/>
            <a:ext cx="6285374" cy="3216258"/>
          </a:xfrm>
          <a:prstGeom prst="rect">
            <a:avLst/>
          </a:prstGeom>
          <a:scene3d>
            <a:camera prst="perspectiveLeft"/>
            <a:lightRig rig="threePt" dir="t"/>
          </a:scene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9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PROJECT_FOLDER_UPDATED" val="1"/>
  <p:tag name="ISPRING_ULTRA_SCORM_COURSE_ID" val="12F3F511-7FB1-4736-91FB-F4C2BC4B7EE2"/>
  <p:tag name="ISPRING_SCORM_RATE_SLIDES" val="1"/>
  <p:tag name="ISPRING_SCORM_RATE_QUIZZES" val="0"/>
  <p:tag name="ISPRINGONLINEFOLDERID" val="0"/>
  <p:tag name="ISPRINGONLINEFOLDERPATH" val="Content List"/>
  <p:tag name="ISPRINGCLOUDFOLDERID" val="0"/>
  <p:tag name="ISPRINGCLOUDFOLDERPATH" val="Content List"/>
  <p:tag name="ISPRING_SCORM_PASSING_SCORE" val="100.0000000000"/>
  <p:tag name="ISPRING_UUID" val="{4CDF5C46-C8FC-4641-AB1E-ACCE10159B8A}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65&quot;&gt;&lt;property id=&quot;20148&quot; value=&quot;5&quot;/&gt;&lt;property id=&quot;20300&quot; value=&quot;Slide 1&quot;/&gt;&lt;property id=&quot;20307&quot; value=&quot;260&quot;/&gt;&lt;/object&gt;&lt;object type=&quot;3&quot; unique_id=&quot;10066&quot;&gt;&lt;property id=&quot;20148&quot; value=&quot;5&quot;/&gt;&lt;property id=&quot;20300&quot; value=&quot;Slide 8&quot;/&gt;&lt;property id=&quot;20307&quot; value=&quot;262&quot;/&gt;&lt;/object&gt;&lt;object type=&quot;3&quot; unique_id=&quot;10067&quot;&gt;&lt;property id=&quot;20148&quot; value=&quot;5&quot;/&gt;&lt;property id=&quot;20300&quot; value=&quot;Slide 9&quot;/&gt;&lt;property id=&quot;20307&quot; value=&quot;263&quot;/&gt;&lt;/object&gt;&lt;object type=&quot;3&quot; unique_id=&quot;10070&quot;&gt;&lt;property id=&quot;20148&quot; value=&quot;5&quot;/&gt;&lt;property id=&quot;20300&quot; value=&quot;Slide 12&quot;/&gt;&lt;property id=&quot;20307&quot; value=&quot;265&quot;/&gt;&lt;/object&gt;&lt;object type=&quot;3&quot; unique_id=&quot;10071&quot;&gt;&lt;property id=&quot;20148&quot; value=&quot;5&quot;/&gt;&lt;property id=&quot;20300&quot; value=&quot;Slide 13&quot;/&gt;&lt;property id=&quot;20307&quot; value=&quot;266&quot;/&gt;&lt;/object&gt;&lt;object type=&quot;3&quot; unique_id=&quot;10072&quot;&gt;&lt;property id=&quot;20148&quot; value=&quot;5&quot;/&gt;&lt;property id=&quot;20300&quot; value=&quot;Slide 14&quot;/&gt;&lt;property id=&quot;20307&quot; value=&quot;267&quot;/&gt;&lt;/object&gt;&lt;object type=&quot;3&quot; unique_id=&quot;10073&quot;&gt;&lt;property id=&quot;20148&quot; value=&quot;5&quot;/&gt;&lt;property id=&quot;20300&quot; value=&quot;Slide 15&quot;/&gt;&lt;property id=&quot;20307&quot; value=&quot;268&quot;/&gt;&lt;/object&gt;&lt;object type=&quot;3&quot; unique_id=&quot;10074&quot;&gt;&lt;property id=&quot;20148&quot; value=&quot;5&quot;/&gt;&lt;property id=&quot;20300&quot; value=&quot;Slide 16&quot;/&gt;&lt;property id=&quot;20307&quot; value=&quot;269&quot;/&gt;&lt;/object&gt;&lt;object type=&quot;3&quot; unique_id=&quot;10075&quot;&gt;&lt;property id=&quot;20148&quot; value=&quot;5&quot;/&gt;&lt;property id=&quot;20300&quot; value=&quot;Slide 17&quot;/&gt;&lt;property id=&quot;20307&quot; value=&quot;258&quot;/&gt;&lt;/object&gt;&lt;object type=&quot;3&quot; unique_id=&quot;10076&quot;&gt;&lt;property id=&quot;20148&quot; value=&quot;5&quot;/&gt;&lt;property id=&quot;20300&quot; value=&quot;Slide 18&quot;/&gt;&lt;property id=&quot;20307&quot; value=&quot;270&quot;/&gt;&lt;/object&gt;&lt;object type=&quot;3&quot; unique_id=&quot;10077&quot;&gt;&lt;property id=&quot;20148&quot; value=&quot;5&quot;/&gt;&lt;property id=&quot;20300&quot; value=&quot;Slide 19&quot;/&gt;&lt;property id=&quot;20307&quot; value=&quot;271&quot;/&gt;&lt;/object&gt;&lt;object type=&quot;3&quot; unique_id=&quot;10078&quot;&gt;&lt;property id=&quot;20148&quot; value=&quot;5&quot;/&gt;&lt;property id=&quot;20300&quot; value=&quot;Slide 24&quot;/&gt;&lt;property id=&quot;20307&quot; value=&quot;259&quot;/&gt;&lt;/object&gt;&lt;object type=&quot;3&quot; unique_id=&quot;10080&quot;&gt;&lt;property id=&quot;20148&quot; value=&quot;5&quot;/&gt;&lt;property id=&quot;20300&quot; value=&quot;Slide 25&quot;/&gt;&lt;property id=&quot;20307&quot; value=&quot;273&quot;/&gt;&lt;/object&gt;&lt;object type=&quot;3&quot; unique_id=&quot;10157&quot;&gt;&lt;property id=&quot;20148&quot; value=&quot;5&quot;/&gt;&lt;property id=&quot;20300&quot; value=&quot;Slide 2&quot;/&gt;&lt;property id=&quot;20307&quot; value=&quot;274&quot;/&gt;&lt;/object&gt;&lt;object type=&quot;3&quot; unique_id=&quot;10158&quot;&gt;&lt;property id=&quot;20148&quot; value=&quot;5&quot;/&gt;&lt;property id=&quot;20300&quot; value=&quot;Slide 10&quot;/&gt;&lt;property id=&quot;20307&quot; value=&quot;275&quot;/&gt;&lt;/object&gt;&lt;object type=&quot;3&quot; unique_id=&quot;11423&quot;&gt;&lt;property id=&quot;20148&quot; value=&quot;5&quot;/&gt;&lt;property id=&quot;20300&quot; value=&quot;Slide 3&quot;/&gt;&lt;property id=&quot;20307&quot; value=&quot;278&quot;/&gt;&lt;/object&gt;&lt;object type=&quot;3&quot; unique_id=&quot;11424&quot;&gt;&lt;property id=&quot;20148&quot; value=&quot;5&quot;/&gt;&lt;property id=&quot;20300&quot; value=&quot;Slide 4&quot;/&gt;&lt;property id=&quot;20307&quot; value=&quot;279&quot;/&gt;&lt;/object&gt;&lt;object type=&quot;3&quot; unique_id=&quot;11425&quot;&gt;&lt;property id=&quot;20148&quot; value=&quot;5&quot;/&gt;&lt;property id=&quot;20300&quot; value=&quot;Slide 5&quot;/&gt;&lt;property id=&quot;20307&quot; value=&quot;277&quot;/&gt;&lt;/object&gt;&lt;object type=&quot;3&quot; unique_id=&quot;11426&quot;&gt;&lt;property id=&quot;20148&quot; value=&quot;5&quot;/&gt;&lt;property id=&quot;20300&quot; value=&quot;Slide 6&quot;/&gt;&lt;property id=&quot;20307&quot; value=&quot;280&quot;/&gt;&lt;/object&gt;&lt;object type=&quot;3&quot; unique_id=&quot;11427&quot;&gt;&lt;property id=&quot;20148&quot; value=&quot;5&quot;/&gt;&lt;property id=&quot;20300&quot; value=&quot;Slide 7&quot;/&gt;&lt;property id=&quot;20307&quot; value=&quot;281&quot;/&gt;&lt;/object&gt;&lt;object type=&quot;3&quot; unique_id=&quot;11760&quot;&gt;&lt;property id=&quot;20148&quot; value=&quot;5&quot;/&gt;&lt;property id=&quot;20300&quot; value=&quot;Slide 20&quot;/&gt;&lt;property id=&quot;20307&quot; value=&quot;282&quot;/&gt;&lt;/object&gt;&lt;object type=&quot;3&quot; unique_id=&quot;11761&quot;&gt;&lt;property id=&quot;20148&quot; value=&quot;5&quot;/&gt;&lt;property id=&quot;20300&quot; value=&quot;Slide 21&quot;/&gt;&lt;property id=&quot;20307&quot; value=&quot;284&quot;/&gt;&lt;/object&gt;&lt;object type=&quot;3&quot; unique_id=&quot;11762&quot;&gt;&lt;property id=&quot;20148&quot; value=&quot;5&quot;/&gt;&lt;property id=&quot;20300&quot; value=&quot;Slide 23&quot;/&gt;&lt;property id=&quot;20307&quot; value=&quot;283&quot;/&gt;&lt;/object&gt;&lt;object type=&quot;3&quot; unique_id=&quot;12127&quot;&gt;&lt;property id=&quot;20148&quot; value=&quot;5&quot;/&gt;&lt;property id=&quot;20300&quot; value=&quot;Slide 22&quot;/&gt;&lt;property id=&quot;20307&quot; value=&quot;285&quot;/&gt;&lt;/object&gt;&lt;object type=&quot;3&quot; unique_id=&quot;14417&quot;&gt;&lt;property id=&quot;20148&quot; value=&quot;5&quot;/&gt;&lt;property id=&quot;20300&quot; value=&quot;Slide 11&quot;/&gt;&lt;property id=&quot;20307&quot; value=&quot;286&quot;/&gt;&lt;/object&gt;&lt;/object&gt;&lt;/object&gt;&lt;/database&gt;"/>
  <p:tag name="SECTOMILLISECCONVERTED" val="1"/>
  <p:tag name="ISPRING_PRESENTER_PHOTO_0" val="png|iVBORw0KGgoAAAANSUhEUgAAAPAAAAFACAYAAACC6PFTAAAAAXNSR0IArs4c6QAAAARnQU1BAACx&#10;jwv8YQUAAAAJcEhZcwAADsMAAA7DAcdvqGQAAP+lSURBVHhefP0FdF1ZljQMeq2ZWTPdVZVgRsmy&#10;LGZmZrAskyRLMsjMzMx+ZjvNzMzMzGynnU7Gyizu4q6q7oKYiHPelZT51fdnrrPuYz/dd+Nsih27&#10;QZcl0QWxwzxcWZMDXGXLU1wVK8tcfTePcw3ZPd01bN9U18D1g12xBSGuoFhvV/LASFfnmfGuqgmJ&#10;rsQMb1dIqJcrPNLPFRkZ5IqNDneFh4e4PFp7ulpqtfRwNddq7cH7Hq7WHp4uLy9vl7e3j1287eHp&#10;5fLg4635vF7btHlrLh51270a6zHzOZ7mNfrcli31+fbf8fDgZ/BzPPl5Xj4+rpCgAFdJVqxrYEWK&#10;a1L/HNfSSWWuqYNLXRnxIa7I8FB+x3CXN1+n76N/25MrMsjPlRwa4IoPCXAF+PA78rM8vezz+nv0&#10;/SIjI11ZOTmuoqIis/Ly8lw5OXm8XeIqLe3sKikpdRUUFLl69Ojl2rx9p+vB+++77rz/xPXi8w9c&#10;93i8ePuyWedvX3RdvHnRdVn3b3Jdt8fz7scu6zHe1uPnr54368zZM64jhw64pk6e6iotLnVlpWS4&#10;CvhdslKSXfGx0a7I0HB+v2hXbGw8F3+bxERXfLy9HRsb64qOjDXP6XHdDw+ve619Tzz/Ri/XT95p&#10;6nr7neY82vU277fm+fbh7+Xj7e1qzt+icePmXC1dTZs25/3m5tiyZWueq9Y8tuRjLc373uH7G/K1&#10;er5169Y8p16uID8fVzjPdWSInytW59usEK4gu3j+zWMhuh/gSgwP4goxK5bPR/P50AA/V4C3l8vb&#10;08Pl5Wl/Py/+/s7y4/eM5uvD+bl6Xo978ujh4fG91dr8rrqGeG3x72relN+fR/0t5r77tu7bx/g3&#10;61rk65rqdlMt3dZj9nzocb1W58xep/a931utW/Lfbcnv0pJ/Q1NXbLiXq2tBrGtwZZpr+rAi1+IJ&#10;pa6Vkzu7lk8odrnG5LgWjspzuUaVuGYPznFNH5jhmlyT5hpVmegaURHvGlOV7GqQNzlodakrHp0W&#10;JiJnph/y54aj/74aDDs8DWOPz8Hks9NQPqUAbQObIaKDHyoXJKPPtHQkpAQiOioEcXERSEmORXJS&#10;LIKDAuDj4wtfXz/4+fnDz9+ugIBABAUFmeXvHwDv9r7wbNserdp4oXmrtmjaog0aN2/Do6e537y1&#10;lieatbKreZu2aMHVio+35ntat2kHD09veLXz4WqPdjz6+vojJCQIHfMSMaA8A2N6Z2HxhK5wjS9H&#10;l5w4JMaEISYmit8lAG3b8v0ebdGGn+nbzgsZ0aHIjglBbFgg/Hx84O3Nz/ZqZ17n6eHN13khISEJ&#10;HTqUoKSkhMcOZhG06Nq1GyoquqO8rAwzZ07HxWuX8cEXn+CzX3yLL379Hb7906/x6c+/wsPXT3D/&#10;/Ue4++IB7j+/jwc8Pnz5kMeHeMilx+4/s8t5zj7+EPce3+O6ixt3buDU2TPYvWc39u7ZiU2b1mLe&#10;3NkYPmQwiguKkJKUgozUNCQlJPJ2srmv2wkJCVyJSE5OBkHM3ywBiXw+iSsxMckc23r5oGHjFlyt&#10;8A7Xu41b4p1GLcCLFLwY0aJlGzRp2sqsxk1aoglX02ZcTVuiJX+/Vq1agxe5ef6td1uY977Lz2vE&#10;1YSvada8FV/XGm1at0E7T09wo0Swb3tEBPojJjQQcWHBSAgPQVJkKJIjQ9wrGCm8xlKjw7hCzUqJ&#10;0vOhSIjg7xUajMigQIQF+CHE3xeBvr4I8vNFeEggAnifGw982/vAh6s9f1Md7W3+xrpuvLz5G3vx&#10;9/Xk99fyQGtefy15u0VLe79VK/1tbcx3b8G/sxmv0+ZczXi7abPWvM+/2zxub+s1rfhefQ43fvuZ&#10;POrf0GrNv791mza8zWOrVmjD5eXRmufDE7HhvshJCUVlSRxG9ErD3FGFWDW9DOvn9sD62VVYM70r&#10;lo0rxoKheZg3OAfLxxSggVeRhyugWzukD4tA0bQoRA9ogYyp7dF3RwVGHRyPnhu6oWplKjoMikZ4&#10;ih8CEzwREe+L6OhgxMeFgZYXyYkxiAwPNgAODNTJ8ydQ/Q2YBTBaSYKPQNRFwD+6EX9kXSRvc73V&#10;yN5u1JTPNffk8uDiyeFrndWMFxCtL0+qhzm5rVp78YJrbz67LX8Er3be/Df9UJgVg0GVaRhenY4p&#10;gwoxtk8hshLCERocjNCQYLT15EbAk6wLriU/vzkvqlC/9siNCUVaRCBCA/h9vby4OehE2xOvH0MX&#10;cFxcPPLy8pGbk4v8vDzk5eehuKgQHYqKUZBfgHHjx+Hq7et48elrPPv4FV5+/gYvv/gQH377OZ58&#10;9AIXb1/ClbvXcPHWJVy9ewU3Htzg8Sou3byEC9cv4NzVczh/7XztunjjonlORz2vo1l87PLtK7h0&#10;+zIu6Pnrl3Dm4lls3bEDCxYuwswZMzFs6BCUde2KnMwsxERFg1YXiQRwPP+GRG5EkeH8naNj+DfF&#10;cVOLMc+34ebYmGBr3MSCzhy5BNZGjZujYSMtApzHdxs2wzvvajXl/WZ8X3Pzmnd5+8fvNMWP325K&#10;EDfD23odH2vEZd9r39+sWSte6K14AbdG2zYe8CBAmjVrwd+mhb2gPdugPX8Hf4I80NcbIQR6qL8P&#10;weqHmBB/xJoVAFptJBPISRHBZsVxI4gK9kcEXxdKAIcQzIG+PvBr384u73bwFZB5vdCjQPt27eDN&#10;jdqT10Vrfg9tQgZg/N11fbQgaC1w7ffV/ea8fmmdzd/QuIn9u7VB6Xw5y2xY3Ny0oekaa27+3tZ2&#10;I2ipDdHe1nNN+FwjnmOdZ52ft3Xe3m3Cc9oYrVs0hX/7VogJb4/slDB0KYzB4B4ZmDCgENOHFWPF&#10;pC5oEFQW6QooD0DK4ChULOqAqD48KSNCUTSbu/m4eMQN9UYuAd1ndSo6TshCSjnBmhiAkGBfdKnK&#10;RuXAPPj4e/JEWKvVmrtMC+46zfiFG5sv2NrsVO820a5ef+mx1gQxv7h2dQGbq3EzWmMuWWVnCcAC&#10;rgVvW2O9Pdty9zT/Znv48UcqzIzGsF4ZmDwwF/PHdMLEgcVIjQ2m1adVpdVvyROmC7QZLUozWRL3&#10;SU3gj54bHYKU8EDzY7dtK8vs3nn5I1oAtwFdUuTm5iKPq5CALS4qQlFBPqq6V+K9tWvw4OUzAvV9&#10;PPvkFd7/4iO8+PxDvPrqY1rhb3D03BFMmTEJYyaMxdCRQzBx6gQsXbkY2/dsx/Fzx3H1zlXcuH8D&#10;1wRwglRAvnjjAgFsAeuA2YJdgD6PC3z+HJ8/p6O5fxlXbl3H5RtXcO7yeew9uB/rN27EfJcLY8ZN&#10;wICBg9Gd37VPTR/069OfHlMKcnKyaX0TwbDCXky88GRZBWBdmLogzWP1LlC6xQbAFsRN8U7Dprzg&#10;tJrhrXea4UcErwVwcwNgAdx8nhu8+kxzMbduzY3dA54817qg3+Xn6LPeadiE72nC+zrq/U3QlEBp&#10;TkC0btkK3m1pvdvLevsgmAAXsMMD/RAdHIAYglfATqAnlRQexBVIkAfQUtPKB/txA6B15mvDuFFr&#10;acPWJiEgt+WmLauoxdDJXAM6CtzmyNXW01prgVzfuSk3nYaNuYHpPLnPmzYouwE2p3ciD8aeR11z&#10;zkZgQawNopUBelM+p1Xr4fB2M+GG1yrDFZ47nnOe43ffacxz0ZTnoQXx1tpY7AaJQ7JcqaOzkD4y&#10;DYM2D0LZkkpkjS9CdN8kBFf6I6o30T/GF92XxaHP2q7oPDMbhf2jkZAajOhkXwxfXoLKSXlo6qEv&#10;2prAaENrKvBaADfmF2zML9SQAG7I57XebayjfUxuVkP98XyN3mfeqy/fwlpiuSqO5W1DSy7gGgAb&#10;y9uelt4HRdkxGNojHdOH5mPl9O4Y1z8PidH+BK911+XaGLdPJ0qbhNu6aBdM4I+cGRVkdm+5z471&#10;1Qluye9gFi8cuaGyvAW0woVcWbRuY8eOxeXrV2l13+Dxxy/xjNZXVvfVV58Yt/n5Jy9w+PQBDBjS&#10;j2DJRU52ITIzc5GZkW1WPjeCzl06YcDg/hg/aawB9ZlLZ3Dr4S3cemTX7Ue3cfPBTQNuAZ2xsxvY&#10;BDIBfEFWmRZaoBbwz145a9Z5PnZeVpzW+sqda7hw7RKOnDqKnft2YPP2zXAtXojFSxZg/PjRKCos&#10;5EUhl85emLIYzXlxNjEXoF2Nm8jSClDWGteCmCB1AMy4GT8hiB0A11pf/cZyqY31bclNka6jRxuC&#10;wgJY1lebgf3M+kduDO8IzAS2nqdlErDf4YUsYLdoQYtNMGm15Wf50IAEEpARBGkMAS3wJoYF0DoH&#10;0u0ORCp/5xQekyN45Eoi0AX46CB/RNKVF6gDae39uEG0owfgxc3ciwDWUZZalrs9lxfdbsbVbjdY&#10;LrZcb3qI3Jh0zmo3P1llt3fS2FhlC1hZZscSa+NsIVdci9enY+H1vNzx5sRTC7fbrtvmdfycJgI2&#10;V4M0Bso5k2lNJpVg3N7xmMjYt3BGN2RP7ozsqdnovCAXnWiNeyzPpRXujLKFWSgcH4qqMWlIyApB&#10;67hGGLurDL2nd8JbTXnC+WMxEcW4gPGrgGPAawHasInA3aYekK1FFqj1uLMEXONGcwm8ir/kgsvC&#10;ezFmbctjO57IYMY+HbKiMbxHGqYOzsOyyeWYQMsbFxlgYt123u1N7CXg6o+t3eH4HbVxaDeNZrwU&#10;TxAH88drR7dKbpR+EHOC+e8LwDrJih2LiwqQk5VF4OVjwdLFuP/iMa3uSzyhy/zs0w9odd/QZf4U&#10;b775kGC7iAWu6ejbvwc6de6M9DRau8Q0Wr4M5gwykZqShbTUTKSl8X5KGh9L4TGJry3FkOGDMW7i&#10;aEyZPgELFs/F1l1bcPzMUVyhG37tHq013W+t6/eucznAJlAJVrnXl29ddrve541rfuYqQX3tLG9z&#10;XeP9K2dw6NQh7Ni3nZZ6NyZMGG+AJHe2LS2Nl5YsD4GhJYBoE2tJi9HKXFTcmI1VbU6LaV3ltwgw&#10;LSbCal1oC3aC3gDYWiLrOvMzCWAP/nu6rQueia/aTcGC2K53DGjr3ee/9eO3m9Da0zLTugkM2gC0&#10;uWiT0X2FSu282hJszHF4eyHAtx0tteJthn60xAbY/M1loRN5m8kzxBLwUQS+wB8S4INAPx9aZ1/G&#10;pm433Kc94+n21vXW9UeAy2rrPOnfU+ilpZha+RW55HLFrZWl4VDOwG1pm9JwGdfafHcL7KbuJQC3&#10;IFAdKy1DomvSnn+BuqW15CYU9ECDkqnFrqzRGahZXIl+S6vRaVpHJA7LQOrYYmROyEbXBdkYsrkb&#10;apZ3Qv8V1bzdE1XLcpDdLwjRJb7ou6QLOkyPwsAVHRCU0Q7xJeF4txVPsPx4ftEmBKYsqnGRjYV1&#10;rLEFtpIl9QEs97kJL5Im/LLM8HEj4Bflj+yhE8WkUju6OwJvCOOcTnlxGFqVikn9s+Aa1xXDeuYh&#10;OlzgDeRr2ts41514kCvvbCYC79u8oJiF5A/FeEmWmhuDXCMbt2iHFIj5A2gj4YUnAOdkZ6JX7144&#10;cPyoAezDN3Sb6TK//Pwj4y6//+VrnLx8FPMWTsMAArdXj+7o1asnSku7GLAKwEmJqXRbmVxKssfk&#10;5FSzUlPTuTKQEJ+M2Jh4xqVxJjZNSIjn4ykoK++MQbTko8YOw5wFM7Fx23rsObQLJ84fo4W9bIB9&#10;/eEN3H56B7ee3MYNWu/r968zzr6GS7TczIAbd5zZbuOea52n1b5O13356uUEKRNMvFAMkAlgA1yT&#10;ZNHjvBi5oem24lUBWRegLr7GBOg7jSx4LYCbGAAL2MZtNokxa5V0XnUxCrgmieO2vu/y/XVAta75&#10;DwGs57Vk7X/8duN6AG5hPldeQn0XVbebMqZ2vAj7m9IN17/Pv83L04MJzLYIpLUNIjiVUAuhN+es&#10;IN4PZLIrkKANJpiD+JwSZMHMtYTKWnMJ5H5KiskyE9S+iq11fRogM9Rz51JaGSDX5V6Ug9F9fUcD&#10;YgNseao2XFF4p/NrQGviZW6cZul2XSwtD7LBuM1dXZUzmOwoZzavE92HDl6I7peE7IldUDCxGGmD&#10;I5A80BeZg8NQMDgNXSYXYMCqzqieU4zC0WkYsLYjiqcF00oHY8DiTJRNjkNXWu78YVFoGdYUTQgS&#10;loHMl2psAnYt60pbF1oAllW2FliWV8kuLbkLssCKe9twV2MZCu15QsO5a3YpisNwxrzj+mRi+pAi&#10;9OqUgkgmNwRe7YI2c6psok1+6XYzegWKq5vIM+BnyyIrIVGXabQnUruhAb470yjLIUCNGjOaVu4G&#10;nnz4Eg9ePzNu80vGux988ykef/gYS9csQI9e5ago64IaAre6sho9qnugpLijyWLHxzORxJWUmGxA&#10;KwAn8raWzQgnIy42mckm3k5Icb+HWWI+npWZwccSzPdQPJ6RkY6c3CyUlBajumd31PSrxrCRAzF9&#10;9iSsXr8cuw5sw6mLx3Dj4XXceHwLNwXqx7dxVaCW1ea6QmDfJeBXrV/Jc2xdWwFVF7nizVbc7QXW&#10;1kr66QIkAFqZ3d9eeE3kHirONQktCzwBWEvusONu6+gAzLq7ii2Vz1CcRyvd+N8B2B1jK85WjM3P&#10;lOssEFsAN2bcad37JvwMxxq34Pe2Vo/PmfDNxvXNTCZcjyk514yP2ffodfq75M77cBNXdlxxdZws&#10;cxiNlJJiXCx/0TIrOcbbBC/LWXxtey5aalZdApgBDybAlQ1nuYzWmxab1lqgtoBWDG1jaW1erXge&#10;7HVn42ETuvBa1LWn61JWubnb2grIrdyJLycB5hwbDHHluDJ7BaJ59FtIrgpHUo9w+JYGoOu8GlQs&#10;rKZrTWs7Mh45I1ORTQAnVQUhpqItRmzpi8lHRqJyaSq6uQjejbGYsacUrSJ/hK4TM7D4Yk/0WZSF&#10;nmOq4ccMsDKUxk0wcagFsk1qyb2uc5/lNrfkji8ACXi2bKSYw1reSJ7Y8uIEjKrJxKSBOczGlaCq&#10;NJlWlCUCujutVXJSgkCZa7oY9mgtcV0W25aktFoy3d/CnSAz2Ue9x7jNtkzQhF7Dj378LjqXlTNR&#10;9RT3Xz5mOegxnhuXmVnm7z7HrWe3MWPuJJRXdGFSqwI9q6vRmwDuVV2FkUMGoZTlJ5VuBF4BWQmk&#10;lHoA1mMJtPDmqBVvjw7gdTs1VZY6hZ9jNwHn+cQEAj6eZSGu5EQdabGTE5GdlYquZR0xcswQzHPN&#10;xNpNqwjq7cZin7/BJNltWuJb5xlj38CSFS7+zc3NRdSOno634jtz0QjEFrBy3XShW4ssCyIA03Wt&#10;Hw+7ASxLLAtsk1A2qSOLIndZsaoBMI+yKi2M9ZQrTtC742BrbS2ojdUleN8iaN8maPUaY61NdtvG&#10;4424ATjus40dbUJO15lyH9qABXQDav5bDniNO08vwMSzBJQSZAJqEstVGfFhSIsNRQxj6ABmwtvz&#10;OZMZZ1gmoMoChzJ2DqXLrWRYsIDrzpabxBoBHsnnFV/HKM7mkoHRZhBiYm2VsxRn23PhoeSZkqdO&#10;6cnE1e4SltmUrPW1G5TNZOt6bRBe4OGK6shdIqkJMiojkFgZhtBuDPKHJKN0dgfkT81B1tgUpA7N&#10;QMboTBTRwpaMS0bqoDgM3NwXPVfloddK3l4fg76Lk5FWEY2kDhGIz2XJKYY/mJ+sqf5RWytzfH2d&#10;2HcVGxPINuGlBJhqadqNlHUWeOnKuS2v4t9wZhMrO6ZgZA9Z3QJmm+kJ0PJG8HGBV++R1XQA64DW&#10;qdM5961VZzaRYFdiTNZdR3OfNeY2LFOpjucA/CdvN8KA4cOYlHplwfvJa2aaP8RHP/scZ2+cxYix&#10;g1FdVUZrW4lePek696TlreqOof16YtXiGaiiRRYojbWV+yyLm2itb7JxpW19VjXZ+sAVUAV8rdrH&#10;3QAWaJ3nEwhibQqq9erfSSbgk/h5stTRUZGsBycgMz2VWfRMdO5aguGjBmP85NGYMXsiliybi759&#10;e/DCbmou0sy4cJbeIhEbGWYsRiuCtmUrub5y56wLqvpls2YEgomD3Yknt5VUDKyY2ElGCWByY2VB&#10;THyt2NpYICVjbPwqS1o/1nWAq6Ni3R8TuDoqS21LWtwYajcIJ9PdzFhYa8m4sTjZc9WhlQU24LVH&#10;AVeAlTVUJlx16UBazCgmMhNVkSBnIIIZay/G6c3kISgjrpKZYnFtHu/K+jczG1w7njO/9l4EsA9B&#10;7Yco5lQE+gQmyZQNNxlxJtESGdqlRAYxkRbC20E2eca4W0tAVy1bm4AvXXpZbrnk3iaJZgFuvqup&#10;HVvwtnAAHN3Zx1UwNAYplX5IqaZ70N0HUb3C0TK7JXwI7PThicxKpyFtRAYz07FIHRmLSbtHoM+K&#10;XqhYXoEKWuAei2LQbY4vBq6Jx7hN3RCW3t78kcYFNkV+G0/aYrd1W039S+6CIXBo1RXFWxNMZFfB&#10;Q38AY9n2jDMieFLKOiRgTJ8szB7BYvbYrujZKZUxbyB8uSO2UF2tnsV1CusOmJ2CuwWxtfLaIETm&#10;0NHsfAbUrFmbQr5Tc25rYrxRkyfgw28+MzXeV19+yHLRC2zdv4Wuaw9UlPO7VFbQ4nZHb4K3J4E8&#10;bEBv7N60CJfPbMMEAjw+NsGA1nGb5UIn8n4dgN3Wt57ldSxw3ZFArrW+FsDxBLRAq01BAJaFTuTj&#10;qvfa++4NQI8R1CobJSfruTiSPOKYXEsyIJfFTQ3xQ7ekUBSz/KZkj6yt3GgT+zrJLIFZLqc7vjMl&#10;DnNhMwYmyFROknUUyHRUOUWA0UVoLK/KM7wQW3ITcAAlV9wBrZO4cu7/hOD9sQGvY9Gd5Nb3E1wC&#10;tlxmmxiSlSVgVXlQUpXA1UWv0pCAoO8ul5bsMFpXhmQEkJYA5O3FsqG8C1l4xfENaeGd27L45rsy&#10;VJAbX+sVNOG/ww2EoG7ZvDn/xlYsdbVFiE87d6lLdWxuELTuSqDFE9Ry0RMEdNay4wh6AVqWOpKA&#10;jmBOJkpJNd6P4FEuuyy63PMAfmZ7xdfKI/AabuCVQ1pb7wAMXFaIgI7N4d/VE3H9wxFeHY52eczi&#10;xjdBeFkw8sbnoGZNL66e6Di7kK5zd/RYU4Fuy2JRsTgKZQuCUTbPG+N2pqNiXAKZU9yh6jFRlDDS&#10;0mMmM+zUfN2kDcc6tvFgTc5NzmhPN0PgjI0KRveOSRjeMw0zhhdi/tgu6JwXiyBmFb0ZEwuQhujx&#10;A+v7Q5ZMnSttdzAHpHVxsgWtc9+pPb/FzWgOs86f/fwbfEyX+c6zu5g0YwIqK8sZ53ZHVXkZetHi&#10;9ulRhZoelZg4ejD2b1uOB9f249bFHRjcrzuSCLI0JqmUrFLWOTWNx+R0AjjdndBS3CsQui01AVnf&#10;hRZwRcYwVlavkZtNsCYx6SXwJvIoiy7LHEvCRh3o5YoLxGSjGTddIJbF1r8nMNMT4DGCF3JpbBDK&#10;E4LRJSEUQUzwOOB1AOxJEDulG28maxTLGavklH4UB3/PdbaJKwHWZLYdAJustsAmaygXmplsd3xr&#10;68uO62zdZmN9f5iNdsfGTsJLG4niXJsUEniduJseg9tNlgvsw79LLmwErW0kwRNFBlhogD8tKdl/&#10;/D4OWBUa2EX3nC56Ix5tRt1uJEqmKda3tXDrEQjwNl4XuBsZy92I5S5lyFWWszmGVkwEtjIMQNWk&#10;xURT5tsBrGOVVdNW/B3L7ynCSgJZZwn8rnG8HUvAR/MYzfsNus7u78qfmI3J+/qi8/RM+Hf2QPuS&#10;1gjqRktcHYrQzn7wzSPNq58fUif4I318JPqupdVZ2AkdZxLUa8sxZGsVyl3JKF/khyEbotBxIN0v&#10;b+vTKxtnU+wkeYgeacDLuMSdmTaZZmMRrUvrScurDLKhYjJDHEfwVpYkYVTvTMwcUYSZw0tQlB4B&#10;fyYKlNSyoK2Lc0Ugqe9C16e5WUD/4Hl3vFwfxE7cbADOJWbM+h3b8NPf/RyHWNcdOnwAupeRoUZi&#10;RHVVFVcF+tB17su4dwGBfWr/ejy9dRR3Lu7ExWNrUVNRijRmoDPdZaN0lo7SBWQlsRIY29KNNpZY&#10;rjUtc0qKBXVthpqAT5b1dltnA2CBXZbXAF73dVsAjTc1awHYuOx8HbnO7hhcjwvINr5WQiyObnYC&#10;wS0yS7f4IHSOCUQaSToetfGutb66wOU6k/9sfldZMbmRloBhL2gd62efZfkUtxmrq89wA1gXsjYC&#10;kxSTJebFbZJUbpA68a8ec1ZdXGwtr329uz5sMt62xmyrCC14rVmiiHGRRf5gHKsYNIF/Z5JotXRj&#10;fcnO8mhjs7wOqcKJ6y146UEYppkAbMHY0AGyG8TWCttSl/E6ePyJO1P+E5a7ajc0d1hh/g7z+ibu&#10;7Dn/HX6+Ux9vS7ddyTR/ssa0lAEPpRGLYPY7ghY4TPE1VwQtcjTB3SClf4GrmNnmztPzkD8mFrmj&#10;4xFWFQjPwlYIrvJB0tAgJA4m2WGiP7KmtUVY/6aI7NUencbnovNI0goHZ6B0Zipj4CL0I+WyZm4c&#10;WrV7x9TGfLmr+9KKCrxyWU0WmrtkI4JY7rNALIDJxVas66mCOf1/ATeAu2Qi+ckVRQkY2cuCd+ow&#10;xuRpYYZwIddXVtQBpAO6H8bAjitd/1g/NlbCymasbdJLzzlW2HmdYjhlajftWIfuFV0Z07LuXVVN&#10;q8uYl4mqPr16YGDfPrS0NdixfiGe3TrCdRjP757AV588w/wZk5EcT7AyuxwXTcCwTJQkPrJi3Bi6&#10;xbSkyQSaEluKZdMIYFlnY6mTHfAS3MZCcwmw7pg5SbfpFguo+owEd2zsZLctWGWBFRNbSyy32ilT&#10;6ZgQF4tCJmw6xQSgMDoQ/m0ZTihOdGejBUC5nrKWzQ15wsaZ9S9ak4V2qJNu8oKyqAZE7nqy4l9b&#10;U7bAdZaA7gC4fvxrklfu9UOrXB/A8gK0mZhsrZJsBKWngODtybjUB/EibRC4iTQGYXRjvfn3Keb/&#10;yVsN8Z8/eddYT5Oo4/tlxeusr9xn60KLOGLBSzALrG6vw/mO9TcfG7fbbLmopQ7p5Yf1bb2nlqnm&#10;pqLW1s75nUQCMVlynUd6Me1U+hKomfEWqBVvN2gZ1NqVWJaAXDKxgqs8kTslDIO3kXE1LxeBlaxz&#10;lXsgpJcHsqeQQD66JXJntkPH+aEYvLIDEjuTbF7hh6ql4RiyjeTr49WYub0M4XHknTKp5MPEgKn1&#10;uV1mUSWt66zElep01o0VV1og9yEwAwMDDLsqLTEU1R0TMLA8EZMG5WNM/3ykJgQxc2cteS2Txe02&#10;a4MQhbO5O8Cvb4V/GP8K9E6m2rjJteUmd6bazb3WZyjppoaMgQNrmJgqR2W3buhBl7mGcW4NXeYB&#10;vXtiCIE7pH8fDOvfG4e2LsPrB6fw+evb+MuffwfgX7h06RwOHTuBdZu3Y9rMeRg2bDR69OiDLl0q&#10;UVhQSlZWLi0sY2K6wfGxtKIEdRIBl8JSUoqxvBa8ssKytHJ/DXBpcQ2Q5QrzOTUwJCXVueDWAttk&#10;loCbINeaK471ZQtk1pr1eGwMCph5LYpiHBbAJhNS9QSu1kpa8eKR26dykinVEMCynrIaSirZi9KW&#10;jeoDWPGnNgFvsZa0AbiJIs4mYGucdikrbC2tLRPVLpWk3DVflZD0fN2yFliA0vu1odhyUBuTVIpi&#10;PJ8UzaRRbAgSCNxg/l0eLJXpc/6TVYUf/aQhfvxWY/zorUYEciMDUllhfR+534p9HSCbUpk7DnZc&#10;ZbnHNiPOVfvd60peBrxcP+K/Ie9E5+lthmK1oYBxx22GXkeHDKMkoFzzOmKLc54Jdv6bculbENSq&#10;FCjJ1iAgxdsV1zEEWYP5ow5ph0LGseWrgtBlXgKi+4QT1P7wpVudNCgEMf3bImF4W2RN8UfeWFrm&#10;Gk9mocMxaE8gBuwMwtCdUZi0Nxe5LEU1atbYEr0FXiWtDDfaZqENpczdxSFLqrqt6rvqYpLVTk8K&#10;QZ9uCRhelYSJpEXWlKUzVvFnbFzX4aEamiGXu7PbInuottbSpNq/n4n+fhlJILUxsGN5LWlD73Vn&#10;wGsplAJwC3KFw1DZvQxlZFT1o6s8sHc1gVuNvqy/zhg/DFvfW4hJIwZg7uQReP3oKv77j78gcP/J&#10;Bfz1b3/CPZIqbty/iYfvP8fDVy9x79kz3Hr8hCSKhyRU3Mbhk2exaftuuJaswuSpszFs+Fi65TUs&#10;P3VBTno+UuIJ7hgClcBOIYDTGLemEqw6pqek8sgla53CpBiBbYFsQW+ArtiX1jeJK0EZbYFY4DVA&#10;pjfAhoYcxlTpsk7sjGlGN1mZ55YERSstWV7VfWnllCAytVteSD9kShkus4kZbTwqy+tD8o2XSbjQ&#10;VRU4TO3VYVBZVpF+t7feafQ9ADufLQDbWLMuLhZglBWWdWxCbnCzZs34b3GjZVlGdEhlkCNYVgzy&#10;8aLFUpJSXOsm+A8C9z9+3IhWlyAmaLUE4P80YGbMWh/E4jAbF9rGwbWJLHesawDsUDwVQtSWuuzG&#10;ou9tAdyolnhigKm/Q8w1w14Tf9wm/xzAO3V0G/fbc2yttPUE5GGEMLEVy44sPxrIBmUzc1ydp2Qh&#10;tNQb4RWedJe9ETfQD41TGqJpSitmolmU7twWqYPDkTI0DAEVbZA2MgJVizMwaEM6Y18/lC9oj+rl&#10;7dF/cyBG74/F1COFqJ5cCB9miBuKD1oLYMfqCnj64RRLKeZlytwAuD3S4llTrkjCtCE5mEO3eWD3&#10;TIQF+1hSuckeKk62BHNlFQ1dzYDXZpV1dBhYtVbYHfsaSqZAKvALwO7b9TtEbFG9rpVMLkw8L/bK&#10;7t1R1qUzwdsDQ2p6oTcBPXpwbxzetgyPrhzE5WPb8PH7D2qB+89//QN//8df8Je//BJPn17F1Wun&#10;2GRwkuQJ0h8f3CHB4h7XfbKn7uPm40e48/QJ7j5/jrvPnpMD/ZgMqnt8/XUcPHoaGzbvwMJFKzBx&#10;Ihle/YagomslOuSXIDMl07jNSXTFk7kyCObsdJb7eMyUG874OoVWOFU0TVO6UrIryYA2jrGwLLMB&#10;dkwsMlirj+Dv0IwJJZNcohVW4qUFwSYg2/opa/lu8Bqw1sai9eiOvMhkEWWxlbTylttswGuTVbLc&#10;+gzDr6ZbqrKJH+O8n9CVre9GG4vlBoVIG/Wts8CopFJTfp82Ai4trmqxWr7MIgvM6mwS8GxCyVo+&#10;ZbT/4yeNCGICWCAmcM0yVliv0+fKnbZcZX1PG/tyU5IrbcBrXWhjlesl8BRCKOYVEB0QOhZYzDTL&#10;ULMkF/s6SzmtBa4b8OY17u9bn5HmNI/o+/mSbBLLlsvEmAg0KJ0b78oaGYX2WeSO5njAK78FE1gs&#10;NpcFwYtZ6PDySASXkYk1hm7WjDgUkjbZYUY4us5mvbcna1epfE9IUySVtkMPWu2B6wowclcxus1I&#10;RbsIb3Yacedmptl2GzEJ4uY1yw22NV4C2MS9PshMZi9yGcE7OBurZlSwNTCdhXIvBDJgDxLzhUG8&#10;klf+yk6ri4TudDvTtyteql0CdxteOKJF6mhoe+4WMYdx5YDY3DeFf/dyg9p5nTYHWR7VVHsq21xR&#10;hr50m3tXlGP0oBrsWjeP4D2AT55dw9//8l/G4gq4//jn3w2Qv/vp+7hxaTveWzwCsycPxPbtq9l4&#10;QPoimxNuP7rD3t+HZEI9xO0nD3Hz0X2ypO6w5fAWLt+5SabUbb6OPcB8/NYT9hE/f0pwPyMH+iEb&#10;F27iKK32zj0HSMJYjSm02kMGj0JlRQ90LCpFXnYeslKzkMEMd3oSLTMTYqmMwTMYT6fxdrpJiimT&#10;bQkgCWwtjGUbaDvGWQKfNi2BWEcBWhZTwBPgdAF9z811ky4cF1oxnDqHPBgnC7xebkqmyfDygpdV&#10;U8lFwNBvmZoQY0o3PyaAbYKnzo0W8OTeOgA0LrPcSH4XbRDiOpvmAxEi6E7K5Zc1llXW56uU+Y7q&#10;0obFZRNfAq6ssLMsgBsa8DrJM3kXlnNsvQ6TSTax7/cBXAfiOpqnNhsHlAKoXOi6+9Yi/+jfANjZ&#10;vGRtDemF155yL8Zi828wy5TqbMeWD6/9RPZJN+g8P9nVfWERAsm+al/MdqtKlpC6M1M3kPFS33hE&#10;do9GcGcCp5MH8ifFIW9qELImtUXx5HD4F3An6BQOP8a8gUlt0JXth2XTc9F/dQ+M2ToYHqGqofLH&#10;d2ec1RZoSBNivrhbtQQ+ATMnJYKWNwVTB+Vg8cTOqOmaRPerlbG4iqXVMujP1wW7GTDhqpepRhbM&#10;Pl5DbVMdjyBncC/XQqRzFcSVxbMdJvYx/eHtmOUT+MV/VoymThNTNDfdMZa8bxYtui6UFF7sfXqS&#10;Gkng1jBxNWZwH5zY8x5e3j6JX3z5Cv/4379Y8BK4Wub2P36P7756hGcPjmPvlgUYN7wPmwZGY9ue&#10;bdi8azPGsvto/OTxjIvXs6XwJE5dOEWre53u9QM29D/GvaeP2JV0j2426Y/3COi76ki6xdu3cO3B&#10;PVrth7TafN3zZwbYt+mSX717H6cvXiFX+xS7jg7Scm/DkuWrSdhYgDFjJqJf30HciHqhc0kXZKax&#10;NZTWWy54ZESEqdEapk9t76u7/9XtOjsAltWxcaiN0+pngmWVddEpyaWMsykbGQCTNksQWAC6SRgN&#10;G7OUwxg1Por/dmuTUKof475j4kVrPU2ml7cb8j0CqKy52ZhFauDG0JyPadn6rwBsl8DufIYDgB8C&#10;2LrUDQ2wzL/D8o8tAQnElotsWgLVLOEuLZlstGOF9Td9jzVmv691oQVgbRpy1W087Pw7ssI/4fMG&#10;uPUaNxrx31G3k7xSk+k3CT4B2JaoxHJTTK3vI0PWILF/tKuEGeiSKcVMRtXQek5gX3A5qZQlyBqZ&#10;jMwhYRi1kU3rdJvb5zVHdHV75I0jCWBQKAomJLOcxJa4aQWI7haMohHRqJidh8p5xaiYUgQP/zak&#10;SioO5oVhMs22iG4ARNdJwAxlrSsvLQL9uiWxoygXi8aTjtghnj+8jZPkapuWKzdDSzuTMpuioAmM&#10;4qOKoxrBvt9wJsAE6khm51SYV40tmitKtTbDY5WbZQvihgqnDYHvDyPIYxn/pUWy1kYCQ5TS9GoI&#10;l6UnsNOZ5RWA+9fUYMrYobh6aie+/fgR/vKHXxuw/ovW9h//+Dv+9S/Fvf/CX/74HV4+OIEHNw5i&#10;3vQR6FSUi2IKAGSkZbKdkDxxtu/l5uaTz5xFYYACUh67sa2wlI0S1exCGoOlKxZj176dOHH2BK4T&#10;1Lcf3qHFvktQ38OdJ1xPH9Bq0/2mK36NllrgluW+dp8Wmy65LPad53TJ2aN8/+Vzdk29YJPDU77+&#10;Pq37HRw9ew4btm7HzFlzMXL4SMb4EebiFKnesKMECve5t8wmy5hy3GjbVljXE/xubXM/LaObV6zO&#10;JqcxQlb9J2+7AepmbMkNVhknjLX8Foy5BWCHGGGzs9bSiiLpuOpyZS04xcjSBtKQzzc1CTeVt5RZ&#10;NkDj+wyAzabhJL7sBiIXtTYONm60jYNNrOpOaAnAWorlTcbcWHb15drPNzVhsbO4oZiMtGJVN4id&#10;ZJz+Fv1bFsCO5bUcbidzXVc6q5e4498uaqjCReFER8W/FsA2bnZKdvpODd4Oaup6N5QnJbw5Yqop&#10;5bF7OIbs7EeaZA3CurPWVNkO5XSXO4wLRVjn1oin25w3Oh3Vi7qjYFIqYvry+SW5GHdgKDrNyWBn&#10;Ugxqlhai04hMNGzBk6BGZtG+3DU5ATeQhetgAiWWvZkl2VHoVRqLMWxMmD6kGMWs8bZspjiJ7psu&#10;HBHTneSXMtduGRfbZC4Xp7mh/Jm6sPiqbkK6COUCq/o8bbM3KW6iuek2mS7RWnwuVlxVMWRCfJFO&#10;uls64/Y0HVl6SBR3lYodWaQiDujTi5nmGhzetQ5/+PXX+Nc//7fWZf7nP/9hgfyP/8Z//fwNXj2k&#10;NT25CXcv78WEEf2ZiMpCFsGapT7g9Gx2NeWZfmABOiuTVNWsHN5neyHjVpNNplXMp3BAaWkJ+g/s&#10;ixWrlmDle8uw4r2lWLNuJbbTgp86T3CznfABLfajF4qhCdxH9wj2u7ijIwF+i1I8Nwj+a3TNjXsu&#10;a07Q36TLfu/FE3K7n/O1D5FHOR65rkbooLY5QHRE0SBtfdWpsTpURFM3VUeSlqEtqlGgOcFE5pbb&#10;ixGARf0TOH+sRBHXTwgYucUClgWDSkUWPI6rbGJcgde9TBzquK+19VgLcm0q2tAFNAFYwNXnCuRy&#10;+fVZjmW3G0HTH8TAdQAWZbbW4hvetc6JtfjKTutvF3idOFgAblg/a+52dw2IBWBtCgKsPAF3/dhm&#10;o+ti3x/G/U7yTgw2WWLhRXkitW8KwG9TKOEdLoUsymA3aB5L8bGg5viRJ82+/9uoXpqPQVsrUDg5&#10;E0HltG5lvICHMEnSLxrx/Unu7kvOZ7UnwZtFEFciml1MPnnNkEAlj0Ebu6LvumL0WNoFvRb1RKuw&#10;doa0oZhSmUDVeNVkH0LQKMVfVhiNQeXJGE2SxpjeLKVE+qKpKWrb4r4Ba71eSXPfWAPb+GyA7bYO&#10;1nLYbKnJbKoe6G70FkldDBypLwTRqobTugq8IpoLwPEEt3pCKWxnVgqpbmks9KeQ6pZInnVOYiz6&#10;VJdjsWsOfvvrn9cDLq0u/9d/v/vNl/jygxv46MlZvH54GheOrMOzO8ewaPZ4xvZpBCtFE8jEEkgF&#10;5HSCN1V9wIpHCVhT8+VzYmtlZzOTz5WXnWMyymnMLudmE/hZmWxSSKcqCPu0abF79+nBDqnhWLzc&#10;hd0HdlEM4CxlfSjTI1UP9v5eYevgvad3CdTHePz6uXHPbzyQQMBduud3mUC7TXf9ESrYfCFQqfRT&#10;XxbGAbNAbNU5rBVWjOu0w5mykGOxDZHCkiIc3rSJfY3FdspNtoaqx3SxyiL9iNbZyQQLzAK3AGyT&#10;XdYtdsDsWNf64BaQ6jLkNtFmXX5rGR1mlEMGqXNnnY1FG4jcXrcb7cThBsSiSbq9QbUnEljqvrK1&#10;YFtKMhaxHpAtgJmoMplteiX1pHq0CdgwRBuXE4o4cb9DTLGfp1yBQkhvepryXgXYd1necurKMmAN&#10;4nsEuFok0Q1JbI3gDr4oGh2N1L4sHRW1QAy7lJIHRSB7VBrSR2cjZkgC/CsZs5a3Rv74VORNTGGn&#10;EjWxepHhwppxcr92GMka8sB1nZjkKkLp+K5o4ikXhIwsJqv8GJ/6ixpJC1dJXvOonumUwMnDiJ65&#10;BFM7k1V0LgyTQHGAaoBct4wqgZtXbUBr3Dvb5SSX24nj7G1ebKLtuWt8cgkNtY9FcS8W9AVuUezU&#10;RibtJbnTauwWPzWB7WRq+C7JTsGGdcvx02+/qhfrWqv7j7//Bd9++RyP6C6LwPHhk3N4xTrw4xuH&#10;8erRWaxdMYuxJjPEBHAmLbFAnE0ApxDU6v9VQ78YVylMLmkJ4OnMJIuppfg0mZljvSbVvEYxK38L&#10;CtelkYqZymMKheqS6eJnU2hAYgA9epGL3auKNM8yVHGNGj0c02ZMgWvpfOw7vMcA+sn7T/Hk1VM8&#10;eE5XnC2G+cUFJvb7P7WdCARljnnROvI6um+bAxzesQW1TXhZkTunp9rpd61ToKhr9TNlKTXi87NE&#10;TzTxnTve1cUr19lx22sB6bbITjbcSVYJSM5rDcDdbrSJVU38aKmNppvJXfIRuGwZyca/ArAeM3Vb&#10;9/cQoE0Zi0uxu7OhyMKbzil3maeWOebOyjsuspJXSjhZmR5VTCx5RbG6NjD7N9vseH2mWX3Ch/4t&#10;5YksGYqJ4Fp9Mv0mBHB4pacrdRi5zuPEwoqDTy5doKRm8ExrgYASTwR3bYuYPpHImJCHuBFJCOpN&#10;LaIqD3ScloFOs3JRtaKE7YSZ6L2yGCmDAlEwPgo9XGmsKweiYg5j4w4hzD43MtZXiSPVc8uL4jGW&#10;qpFzRnZE/4o0pv6584svqljZxLs6ut02d8eKtcjcAc3RrWCg1xgAW6kcU1t2WwBH8cCC2Vplp9XM&#10;PFZLJFA5Sa1ZYvCI/skuFbFeWHOWtEp7JlgG1lTiv//7jzbaNe6ytbp//O1P8ebpBdy/sgePrh/E&#10;k5uH8ZjHl2RgffDwDJ7dPY5xw2pMSce4z7K8BK2A7DTzC7BiWwm8OgqoAm0qGVmpBLBALv50mqw0&#10;k2lOnVdkDr0+g8/JFdf7VA/W+wT8dJWOTC1YCpV6H8k6ORkYOKgP5XTmYf2m1Th26jCt9QUkpSS6&#10;9ZZ+IM5WX6it9rbtQnJa8iR2oNsGVKbMZIFnM9l1sXMdwB2wu7Pceq0suIgi/K2N1XdrYNlGfVvr&#10;Na6rExfXutfqRZa14+bjLnE5lEdDf3THpw6ABWLbeCHrKOC6y0iMUX/8ExuraskbceLiH7nLO9pc&#10;jDWWa+4GnzLE9V1gJ/6tD2BtCGYDMO6+Ta4550h5hB/xO2kZV9tsCnWUUoeaaUQAaXgcuZ5ayR4+&#10;3iCtJtrlV0i+aE5LpA2MQtbARHileyGoKABh3QIR0o1tgV19SeCIQNrEMCSOpvs7nC5obzb+9/dF&#10;h9mp6L6iEwYz65w8JA5RPbzRZQqb39d3Rc2iPIzb0B2F1UksH1GWlu5oeUkiRlACZ/aIEvTumsJy&#10;g413HHfNxlvSZarbyW1zto2xbFzmuNaO22w7nGzCy4K1zgrYJMz3s6sWzLWyJe6+S+Pqq+TklgAV&#10;yaTRu+9i6aK5NsY1SSrgf/72B3z6+hYeXt+PJ7S89xjr3r24i3HvRpw7tNpYYrGx7l09iCF9q5BH&#10;Haxcsq0EYgFVXGjjPgtwcqHFe2bs69AmLavKutXGxTav430d3WAXB9q+TktlIdugILCauq+5LfaW&#10;Bb3ZAGit40neiCfzKiU5gRJBuRg8pD8imIVWeUiN742N/pVVpDQXigGrcg1u1UV3e561yvZ5u9xu&#10;rjvJ5FirOjdYwK+rJQv4dXpbNtY2YK3Xr1tr8VTKqZecchJZKklZN1ZMKoHLxtQmuWTiZj7nZkk5&#10;iSmHvqikmgUwAcT1Y3eiySSy3AQMAdkyweoxwEw23HHN1adcB+I67jbf447plcSyi+65sbR2Kb7W&#10;BmA8AacWbYgelnpZ2zbpJnHY3moroGdIHUZ0kBbYO9nL1S6xPRoGtsCP/N6FfyEZV5SpaZHiwbg2&#10;GTlj8uBV1BJhPchtrmhC1UoPpA0PZJshW9AK34VvlyYonJKCfhsGYuCmIVTvCEYqgd3TVYzKWR0Q&#10;U0q9qcR2jHu90I0qGqOYrJo1oiMoZs14VyfeyozW/YBWCVEuce0uXhvn6kd3y464RcJ+CE4HuD90&#10;4/5vAK5V43ArHlg5WavhKwA3frchNq5dYQH8z7/ilz+lcB0zzLcvbsO9K7tx+8Iu3Dy7HRePrsP1&#10;U5uNBX7O2Pfl/ROmoWH+jLHII3ALsguQzYSVAJjDYyatpnGX5Ua7Y+P6ltjwod1uteVIC8Sy1mx0&#10;cKiVpreY9ErT1GAbFwy90r3s68SzZgdS7WP2tml8cFMs1TgiQJkuHnk5bhVKgdZYWwNQ60Y7F48A&#10;JWWLuovJAtoCzYlbbULJCOKZzLG9bQCo19RuBs6/Y5+3F2ddOci+XwC3bmydC22tmQN0hyXmPK/H&#10;nSSWAOyUqpwsslzqH/Px/3AzsZx6rYDmtAvWufVyv90lNDcl0sTWhgBSn2hiQwHHHbfgtcwvQ/Iw&#10;brndGKzFd2fAtVEIvA7ryqh/1nV6KYGl+44L7SieNPiP1u+4GgVTWLowHB7pPmgS1xrpZEDFDcqC&#10;Z5EX4vpGMBZmNro341e2GnqXtIAPl39nTyT0p8QsO5ZCyknBnMZm8fk5SBzAvseebSgAEIqKuVRx&#10;HEn3sTIDZaWJGFKZgkkD8tApJ4L9lg2N39+YukmGd2oyhza+MheQdmTjisnaui2wecwNYHeT9g+B&#10;+e/u/xDkddbXscJ1x/okDoG4UcN3sXLpHPz9b7/F68dncffSTjy8yljy0i7cOr8DN89sx+3zO2mB&#10;d+POhZ14cGUfnt8+ivfvH8cLAnna2P7gBAXjRqcrScWVm5VPEOca19e6v4xp3c9ZN9ouWUzjGpvm&#10;BtvUoMYH03lEiyuetANePed0NckaW/A6PGqCWO60oVLabiUxsAyRgyQVP1JYZQ1tMkphigWjOMEO&#10;yIx0jUlyWXAJkAaU7vt1wLZAN68xdVPrEgvsinVtQkq/t12OlTcxtluOtfb95vVWQaPOeteB2Kn3&#10;ft/a65qx3GhLxLBcY5tIs8k0fTfLKGMcSqtn3GU3iI07a+JlWVdbTrIsLQtgZcPr16tNvbe2/GSz&#10;3G+xvvuf7vKRk5wzGWm9lkm6n3CJKines0BrZXyVoHKEENw01XoAVvKqllLpjoPlJTV4J6il691g&#10;Nu/n0VJ2C0WTRPJKc7yRM7kDUtk6mDjUg+obtKDdyMHsyu6kfhFI7RcDj1RS5bLbotOUUhRPyEHO&#10;iHBkD2PSp783Mkf4o3BCBArHRqJsDuPkxST9j++EYVTSKEkPZ++jLwXHSctkvdVHBAvWYk2iybB/&#10;dOE4u7ZtzJa6gqN9ZF1td7JEPZZG5KtOZM1KjVgVP2uFnazoD0kK39fpdUS3nVjZqum3pVVqin49&#10;ShnT0uqe34Zb57bhDoF7+8xWgpdW+NIeY4XN8fx2WuD9eHXvBF7dP4UPX9zAiUNsYCCBowepmIW5&#10;BUgjvTGBHUnJbFpII+gylawiOLNohQ1Tyg1mxbHiNmvSgpaJh8WBNsC2rrcsdK27LcaVO9HluM5y&#10;s61llg6XZV6JPmnVPOxtNT/4c6qFcg72N7Bc5doEknF13Y8Z76e+BayzlI6VrAN4fbA67riAKABb&#10;3WQLegHXDdB61v774LTfwbG+9ckaTlZaIK9tAXSMgTYJpyHf6et115Zr6ZzKKtezdrbUVOcyOxbY&#10;SYIJwMpuOw0MDlvMxsyysA55w1rX2uy6IaNYC+t0INnJFRaYjnV1vBzT9WRaGW3oYjW76yRrHZlk&#10;lpE4hyiCuk/tGqJFLLOz2aQjZnggrDIQWVNDkD+7HbosCqBoHcda9OdoFFrlkGLWcfOC0S6lLSI7&#10;M0s7IhWlw6NQOSWdQndU+68ixa2gKfJrqCvUIwDZVPQYvKYaBZ1CER5F8MZxLEZMMF27CFqlGGSl&#10;qyeVelyUckmMj+CEBz9bxDb1PQXvFrC21mjrw45qn8BqAeyoSdpMn8oYTiz8f7fSipu/n+BytIac&#10;0SuqLfYqK8CHj87g0dV9uHN2C26d2YQ757biPq3ubVnhs9sMeG+d2czX7MfXHz/Gn90kj5//4htc&#10;4fSEm3dv49LV69hLhtTKVWsxccIUSu/0Qfdu3dGxsAT5WbnoyHpsXhbjZPKaMwnGLGaaMwjaNMWw&#10;imnNUUkqud5yp21mOpXgVTOD4lwtAV9gtwkvK69jXWl3z7CUPNwjV2SBA+hCizGl5gP1/IpeKhE7&#10;mwjUkmW2Vk1MqDqAE6RuQBsr6ZR8jCdlN19rVa0LLqA6VteC15nq4LbKtXH29xlV9V3i+uCtKy/Z&#10;GNnWjh2+tf0OhsNsmhKcfl5LB9XrTULKuOx1Uj2OJ+FYu7puK6fE4yaYmG4sC3TFypZXLRDXJcMM&#10;gN2xr+Jm85luAsy/azGszfS7vQ67cTqi7zbBWN+FNha4aSgHLZEK+bYX/ft2TFkns9yTS5YUedHe&#10;BRw9UkU3eoAnXWJvlExOQMagFDb4Uz62ewzCqX3VLqk1ksr80JFJrsqpSSifkcS6MdUOurRCZFEb&#10;dBgQjZyhISiZGUbZnQj0WpqD/ku7ogfHQuR3VmIlglYoliCOYXklBvk5LImkx/FCjaLLF8HOCz+3&#10;RbWiXgKsM/7CSJO6Aey0ptWBV6M66qxsHYht21mdG21byOrHws4sGyWzmnDExeBencl3Pmes68PL&#10;u3D/wjY8uLQDD5i4unV6M9cm3CRx4+mN4/jNL1RqsskuZau//dnXrLWSNKFOpJcv8OzNB3j+0Yd4&#10;+uYNSzrPceMuO5Ku3sC+A0fIld6FVStXY+jgoehd3RPdu7DvuLIKvSgcUFbaGV070tvJJQlEFlgz&#10;jWRB6RKnuhsZMmmpDehltXk0iat6ySwb+6pvWLGz7VJSdjqGyg4Rft4IY9N7EBsD/MhN9pYEjuro&#10;hgopWR2J0tlGfLPpuZvynUxz/ZKPdbflSUkZw8lSu11hd8bakDgM2NwN8yY+difNTAz9fRA7dV8H&#10;wD+8L2XL+uSPutfZ8EzMLZPYMvVhAdo98sUN/DoX23G1v3+s6312JINsXVsJKbncDh3TWl0xr2zT&#10;guSVReJwmFrfEyFwu/UCszPSxor0OWGIve0ksKxMkd1snJlTDRoHNXc1CWqJtzzpOnjRfY5lsiqD&#10;kw/i2Mcbzh2XDC1PgjSiM8XuuobQXabCYu84di5R0oMCds2jWtDaMh5mLTiV8W/XWSR89OYokop2&#10;KOgXi67UnC7i6xNzfBGX64XELm1ROCwE/ZnkGr9sAJLIvAqTS03Br3g2lcsqpyRGGQAL2HHsU1VJ&#10;R6wUNT4Y/jLva0klQiqHRiHCrWfsSJY64BbYJaBmgW1b2uztuoZy22BupVecmUjOYKpGTGKNH9oD&#10;Hz0+hfuMf+9f3I5Hl3kkiO+e3YzrxzhW5eJefPf5a9aE/8fAVqUmcaL/hX/gI6pXivp4/8VT8pY5&#10;4IzcZR3vPn9sGhTuPX/BNkOKw3/w2oD62RuC+zXf8+gRzl66jKMnTmLn7r1Yu24Dli9fgRlTp2PK&#10;hEkYRQpkH1rwGvYVd+tcRvc8H+mKi9kumMqVrDZBLllzWW61H2qZziVlrN3Z6eRE9gNzrlAyKwSp&#10;JK6IvJLMUl8C+2nj2AwfE0AlCz/Kv1AcPZBNA37tWDfn7CJPEnPaqp6uspvUL9ztgqZk51bFsL2/&#10;VqOq/jKJJyfhVS9ZZV1kt+Wu9/gPre6/u2/KRrV14joWl/O4Abi7DGWTWFbvyhnf8j2Q1Maebhkd&#10;t4vrSAd9XzFE3Ue2YcF2HFkKpdOBZGNdS9hwZknVzybXEWfq3GnHpf6hjJDNIdAbdQ+Xk/xsg9bR&#10;Hq5mIWQ0+RGwgbRokdTHTWVSI5RNw4k+aB1FS5zqjZiyGMa/nI80swuzzh2QOyYHHSd3RCBd6UA2&#10;NST0CUVEFYkQlY2RMdQLxVT36DmLdV5XJYYv6U220Hi4Zo1mPDgQI4dST6sHR5R0iOOUv1TkpPEi&#10;olqfpGH9fCknIktACmMo+zoDaRnUMtaWTRCKl4PEZ5aUJ1c4edRhEiOTTKfEt8my0twc9YCqw0WK&#10;fgK4+NdSg5BkqhmVYdT09ZyVEzXN6+46sGPdLYDZRdWwESYO74EPxW0mgO+dp+vMdffsJoJ3LYkb&#10;1/E/f/lTbZnJaWhwjp9SvfIuJwveE4jZoHCfDQh3eLz95AE7kMiMeqhOJHvbLDYpmPbCZwQ7uczq&#10;H35McD96TUVMthve5uvvPmETwxOC/wk3A65rd+7h1Lnz2EJ+89Jly7F06TLMnD4LA/oOQHmXCvKw&#10;i5FLDnaWpHzoWsezfTBecjo8hrGNUEoPAmYgrW+IphjwN5BFjvbn78pWzqQwyilFENxSVgwn0HUU&#10;0Al6AT1W/bd8vax3ABlvPiLJGIBTGcMtGG/GqUgcz8jSWu1pC3ax6gTwuvrxvy1BuRNP9TPQ9Rla&#10;P7TMJsnm5kTraBU13G6029W2ShtKrjlzmKxX4ACoPqidBJjTA+xoVdfv5a2tHatpobahwQK8LoNc&#10;Z9nr9/o6TDXHhXc2C+vuW1ffYcSZBKBR+zQA9nQ19OUdP57USLKhmNDyS6dOdDhPdDTJDJmcKdOD&#10;4yfT2iKFOswdZpUz28zRK2OyENcrjmWnIIR3CWINOYYAZkdTSVPE9WnFGUocx7KwI4as6o7BKzpj&#10;0YZhWLdqIjatmYYta2dwzcLG1TN4fzrWLZ+MJXNHY87UIeQbV6CyrIhJnw7sey2gZaEWMq2wlPF9&#10;eYF4edKKNidzrEUzWmDqd/GCEeEigIAPI6AjqRMUTSqkJEKjJFrGYwTd8HCS5kMNyNm6SEKJmVRn&#10;rLgEt3XUZ7vBbWbf2P7jZk2aYMLQanz69Czd5910ldfhFteNE5vx3Rdv3K5yXSeSBe4/ahsbfveH&#10;n+HhE05JoIj6LU5JuE/O8n1SGu/yePsxe4HVF0xq403yl289FogF6EcE8YPa+7cJ2NtsUFDb4R2u&#10;29wEzOsI9lvqSnpGrWqC/RHB/uSDV6RNvuLtF/x3nuLmvQcceXoDx09xLOk+DTzbbKYYzpo1ByNo&#10;xcXLdqympFvsZub2Tuguq7e2rQf7wr084N/Og1bYE6FslBe4YwPbk4ZKjgBBHK+RJeKUE8zmMa54&#10;bsh6TRRfG06Ah/N9oVRr9OfmKpB7y4K7u5UM39idj5DVNvF2vYSaU1KsD+4fUixt4707meWQPUwi&#10;yO0uG/fTWdadtrGuLXE5DRrfB25dkskp6zhusAPiOvWNuqYIk/wy5AxLtzTTG9091D9sx7TkEreH&#10;YBK4znC0ugFptTVx999n1DbVzNDQu6XrnXb8owOaI6wwEB4JtMQxvHhTfNGK7rRnsjcF3dlyRmVK&#10;7zxOAZzUiTxpNuuXcIgU4+BO07qj68wqFFFXq9/qShRPSkZgl+aMdUvRdxX1o8jSGr6pEAt2V2PF&#10;2mFYvWI81iybgFVLxpr13qIxXLzNtWbpRGxYOQXrV0zCupVak7mm4L0lE7B43ijMnTEcU8cPwNAB&#10;zOjmpRvivFMvtI3iTc1u3pqPS9pTVlgynOp4iaa1iGWjQqyU/TgKNY5c5xjSJNXoIMnOMLcwtyiV&#10;/uySkfaQ2g89KHg+iQB+fecIrh9fj9untuDNw8tMUrn7f90thA5wFff+61//i7//z+/x1z9/h9vX&#10;j2HiuKEYOmQAG/LHYtmKRVi74T1s3LIWe8lfPnvxNAekUWT9mkadXGR3kQaa3aeV1exgxs50vR+8&#10;oKXlbeN6E7y3aKEF4FuPddv2E+sxdSKZbiSC/wY3BG0Od/n8PVpzvVeKII9fv2/WQzYyPKfLvplj&#10;ScWzbUlLKCtpu2/E/LFC7op5jai7wo5aHSupdTCpRVdY7XwePN/qJfbhhudHoAe2p0C6XzsDXlnw&#10;RDaKpIb6sVHEnxxzWnPeTqVVTw5l6EQXPZwuejCB7acNmRu0FzcNKTea6RBGzscBt2VtidBj1r/J&#10;TJtMdL3Yutbdro21v+9eO8kqZaIdK1sfwHUxaP1xL04bpXWLHeEBR4FDpSWHleVYWfOZ9Vzz+o9b&#10;ZRH79zgbibL1TqbcmXJovQ/lcNTqSvIV6ZUN3vFr6HrLl7uFz7scr0JRs4nxyByby6aEoUw+5aJd&#10;GiVu+qeg48QcxHQLQSTj4NT+8egyjYPO5pJzS/e4+6I+5D8P4+0SDFybiw6TwlHI3uAOE1MxdmcV&#10;pWY7oXJhCMa9l4c1a8dgPYG5dsVEA2SBds3ySVi/aqqxxO8tJpgXj8FKrUWjeHu0ub1qyRi+fhxW&#10;LxmHbbTe82YOp+XU0GmH0eOUGdx1SnfMo+SFkV0RxY9LChNy4zSD1oeudjAtsqyzHXJG/STOm9Wg&#10;6XiCPJ6xYRjdyclDuuPLl5fw1es7+P2vfvpvrK7lRQN/x1/+9Et88+lDfPj0PE4fWoeqzgUkcpD/&#10;TPc1k6WiImaau3EoeMcSjqRhW2E5Wwn79qMg3pCBGDJsMEaPHonpM6Zj7oK5WLRkITZv3UA9rUNm&#10;uuClm1fYgXSDYHxESysgvjJjTe8SnOoNFqhvPJAVl3Wnqy1wE9BaN9lDbG4T3EZAgEdZ6e0cFG7m&#10;QrldXCscLsBY7Su5tiYDreSVOxNtEllOw7+p1VsX2JagdJGpIYUk/ubMqRDcXtxMfdq2MRZcQA2j&#10;JY7yb4e4IAGc4oW04Mns/EozMbh/bQweSwsuyy233Ju/V1sB24yA0eaiJKUy425qpruGbS76euCu&#10;A4ElgtS52k6DhJNIczdACOgmc+2UuezkB8XQThKpPlfZWFW3aECdVnR9dladDpbxDmpZVHXMNuUD&#10;jGgCjw6wlbF3OOZOc45yPWZKIkNJCTtqNUgbHO/KZhnonbC32NTvS1mcbui9sQQd5+SjbVYb+GZx&#10;sHIXJpZ6xSOUDf++zE5nDIxDxXzOxl1UgG7zctg7XMzxpBzANbsTxfFC0csVj5KJEUx8eWDQwkIM&#10;W5rLlsQATN1SyEHUk7Fj41zs3DyXxznYuYHHDXOwfcNsbFs/E1vXTsWWddOx8b0pWLdigl0E+Dpa&#10;5dVLx2PFwlF0v6dj7IhKJq9sNtlOa3NKSXU1w7pOFv0odpqekhe1P4CRSqlrD2vCH8mHiRrpBksI&#10;wIhs+7bF5MGV+N0vPqVV/X7jfp2r/E/86mdf4JtPHuCzl1dw//I+Ej724MT+dehVzhlTbBfMIRsr&#10;J10dRgUoYkxalFvIbLHtTkpLUfOCONLsNlK7IZla+UxKFXEGscDes0cPDB8+FP379eUUhRpMmjIR&#10;C5cuwkaOCT154TTnNdE1f/YIj95nzMxlRsDQrb5HUN+l6y1xgLta6hPmUWC/wxj82QcvsW7jOjOR&#10;QbpVViy8bi6SBWodOK01rg9kq1rxw9fYaQu6IBW7qTFBPGB6SAS1GeHCz5BwnrLbnnLRGSv78jsE&#10;EqjaMKMDva3VjqCMMWNvDV9XV1ickp1MrIUzXApmrB5Ad749rbbUOOTqK1eio6y30fESHdetLiKJ&#10;HRtrW351fVbX95Ji7tKWJRbVZcMbuWNqKzFbP451FErq5HssM+v7HUomcVWv7ltb++X16MT1Tmxr&#10;JWbVdMOeYCZu2xshCglS2OWlOcVGZYaidl3nlriG7KwhZZLaSDUhlIjNQs64MMRzUkNER8aejHEj&#10;O3LUBG/HUZ0jsAM1s1jbzR9HEfA5seg0OQKdpyYif0ISYntzpkzfSCa2mrLB3wvpfUKQ29cXrnX9&#10;sHLHEKzZNRT79s7H3m0LsXf7AhzYtRiH9izFYbMW4cDOBXxuDvZsnY2dm2YS2IyR35uMDSvoShPE&#10;a2h9N62eit1b56KkMMX+YO7xGEYfi6IBltjhkELqZuEYNpCJhSyInRPoaA0Z6RIuTYFQ+5bV2+KF&#10;0awJhvbsZkpCNsNsVTfUxK//1I30i69fk5W1C28encaHZGs9YC342e1juHlhH3p062yolDkZAnEe&#10;Vy5Bys4kglYAVmOD2FgCsGFm6cjnsqghrV7hDHffsNoL80kEERkkL0f9xFnIzskxPcM9e1ZhPMki&#10;88nZfo/9wlvYL3zkBK32lfNm4PcN9g3fYdfRPcbd96j2obGoj9iR9CGnKm7aupHqGYpF7XhR1YJt&#10;POqu+dZaObclrn+fYPwheL9PBHGssRJUGn3ittBuK20sorGKlugvK9SSn6mSlYAtgT0/rza0wB4G&#10;rCG03JGMpyM15YBAjlNYxNg7RgO+JY4uT0qidgR4IL0rH24Kcu1tllxJNJbDNA9JLrmYWm7BPmvJ&#10;HU9C10wdPfP7GW83RdSUoayrXncduV1pkTlMv7Od32Rrv27mma692jqwzYQ7kyMc9piSp5LwVU7G&#10;KsgQsKy2GGUQIyrQ3MTW2iS0ITQond7ZVbGqAl0XdUByTTgiijyR3Yt85i4haBdP8bcYJrVy2rFl&#10;MIZWtZRKlMmIqgg1+tFJgzk8uS8Xm/y7zsxlnTgLCd2ZwGDzQ3ovlpN6BFHRoz0mLe+C3XtnwrWi&#10;Bgvf64XtO6ZjHwG8b/tCglZrPtc8HNy1wKzDe1w4sncRDu3mc9v53DaCfaeLzy3CsQMrTBZbmr9K&#10;PinZ5IxydIS8beuW6sU2GWNbFG1njGl5EyXQkApkIdyUOsYy2vkCpQ1l5Ew0J4n1UH7GoOquxj1W&#10;fddp3v8nm/e/++oFPn15zXCfH3IKg5oYRKW8z+aGR7x/5tBGdO/ckRI2HQ3wcjPzTFNDDq2sGhx0&#10;FD86hyQO0yPsBrHkbpzeYbGuZKUlBKDXqMYr65zN96ulULVePZaTQbUPuuk5JILk5mSjpKQIXdkz&#10;3F06Xv16YdiIgZgwaTTWUN96M0eT7t6/HddvXcL0mZPMxHe50M5ypiZYfSmHuGFBaN1ojUuRXrHV&#10;LBYwncdsNlnLqkU6y3lf/cccd1sANiA2Qg4Ov9l95GOy5DZhpR5ZNdlb97xNqxYmXlbsLOsdwvxF&#10;FAEsUJsRJhJwkBqLKhcSeGC4FEwPK1DC6ZpppJid10p7bWDqRDMZcgGdy11ytIk1xyCI1mtddsc6&#10;G5fYHd86yiF1wgRuNlVt4kmW305KNIPVjLoMvR9J6EjaidedZiJ5seJiSTUkMfH6rJ/xtkofdjVk&#10;GayBV4Gnq9vSMlSsruI84DwEF5CVQ5G6Ru3eRkM2N/hwzlG7TO6AHD1aNLEQqQPTSPBoT8pkMrou&#10;LEfSsFTEcQxLPoed9ZzXEbmDopHJDSBnUCKVOzjvtr8Xckd5YfyiYk7IG4Vpy7pg+ppSbN06hRZ2&#10;Fi3tLGxfPx07N87E7o0zsGvDdOzaPBN7t86iltRMgncO9tHiHtm7hI/PRnVZNt0mDXGmYJ3R1uJJ&#10;cN92AKyyUR2IratRR/Co62N12t5MkzZjGSkfBAUFmdZHI7hHSVQf/rgDqrrI1tbGvn/7719TtP0k&#10;7pHI8fz2EdNGKC70leMb8ZAKlc9ucn4wGxkeMoE1iDI52bSoucYCWxAaVQ7el7us+87KoNU1Kh3m&#10;NVahw1kCtFmOIID7vggbYmXJYpt/g5tBTlYeAa7PsC6606YoGdrcbA5oLyBHPT+HkyW6sDMq0SSk&#10;5HLWLvVaG1fToVFaIBo3WIlCyc7y9cbdNgkmbgAOyaOeha7/nvrgrw9y5Se0bNxcB3j7XgJWFtqd&#10;lFIs+q5UMLisYJ3TFE+LJ/4yO4zeZd2+MXn2qh60plVty+/lTc/Cj1YsiJ5VOHu+I1jRMEBn1jyG&#10;w7xjeDuKIA9nGTJUMk9SjSHI9R5fGQjjmSi0kEY2/253vsAw1gyhxT2PSfxqd6bZsL9MGGEJLXaM&#10;KT0L0nONddUsYV5nRo9NoHWL3isUVFOJ3bBkwakZbQQDrPysup+MVI8hiTQjEyuxoas9ZwLnjM9C&#10;2cpqdOGg73BmlxN6J6JwVBbbCv0oXscWwn7x6Da3lD2/0WjXgW4q+4YzRueh5+rBnOhQiLjOPqia&#10;ns8Zwd3oOodycWbwJCpt0LrXTE9E9dhoLF87lKJuEzFheT7WbhmJw7sXYzdBuW0dS0trpmDz6knY&#10;sGo8k1zjsHHleK5x2LxyIrbQjV65YCQb62MQ6MWxLxK5kzgdd16NxjBsLGNxRcawGToj61JvfY+h&#10;5dY5/qHbpCkSAZqTYwAsFQ/9kBSyz0zAH9j7+5c//hyfvH+dihun8PTmIdOsIKv76v5J9gTvI096&#10;J60xe4EfncPXb+7g8e0TqOxcjBwqRMraamVJXodHAza39c1lKUe31ejvNP07bnVtk79jnd3Atg0Q&#10;TuN/BhlstPAGvHTRaZ0FYC2nYcIIBBjQO/3DHPXCGcMaR+rMArYC7ta9VLbXbnC0OLR2TWuTU9YK&#10;ywLr9fUtcp2VdWJM645aF9la1/ogdTYEC+66+Nq577jntWoc7lZBgbiupONwl23zgSPfo5Gw//nj&#10;d8xo2B9zvfUW19ucwsDWwyb8nBb8Ph4tmxPcbguuCYO04BESdOCK1ugSglrAlgWPJMgjFX/TfQ/l&#10;64JZqfBXzVt8AyOGaIe2KYQTy0txthkrQ0MgwLanK+yrYeAEqx0Gbo96n43X6/qja7PrDvXUDWLb&#10;OGFZXj8yUrWywHnerpZxLdGebCtJ53SYXYDSOR1Qs4pjQ1xd0Sy2CQLyqHLPzqNcyugkDI6ET1dm&#10;FLux2b2TN0rnclLBkkrGuhEo4STD0jFJqJydge6zmMgaw6b+cdGo5GzhfIq9j1rQCRPmdkKfUcxO&#10;j+mCBdMGEKSTaIlpdTdNw/4dTG5tnY4N65lp3jgF29cR1O9NxPa106iblY5gj+ZmCFc4T6B20nCe&#10;6BDFO1Kh5I7ZjidTs2UcJcRWdK+c0ZhWcdGOBqlV7HDHZNrtFA/5S9WSP5RccpE8ApXpYxw2uLoj&#10;fvkFSzXntuM8+31f3DlKANvmfYFYx4fX1EZ4Ai9omd88voBv3tzF6YMbUZJDy+i2uAa0cpvpIpsj&#10;7yuWVaybn51vAOi0GFoX2vb/Ou60Y4XreM/WQmvmUnEBx87ITZekrFt/S+65rL21xNYVtxZZR0u3&#10;TOTcJE27E+FFiSwRMGy86BZCcPOgFSeaRJDJSFsAOwBzYlurDum0Elq318Z2DlFDwnl1ILYaVhbc&#10;zqwkK05X5647WlfOfCJZ3/oMpR+OXHFAbIFM8HLptrPUyK9lWguN0N67pp/YWHWK5AncKo+15t/o&#10;SWvbXuNM6G4HsxwZYaoVTKaRW5DAKkUiqxSaKKgSZAA3f2347SRv7I5hlXzyNYknWVpy+3l+tUH6&#10;SImV9x3rrqHqLer1vzsZfgNkd0eYLLEVyXMULt0A9iGAg2hh28dR1Z50x5w+0ehKoHaalIe2GW3w&#10;Y9+foHF4QxSzjJQ/o4DDzdIRWEXmEyc2hPVknDE4CB2mJKPLOArcdWyP2M4kUnQnjXK0D7pxgkN2&#10;f1qy5EZI7h5OtUq2HE6ORNU0iotnsz4b1objQb2MmHtWcgg6FEVh2pL+2Hp8PlZvIrFjZg+sXT4K&#10;R5i1Xs22vMkVHVGWGI2SOHY6cUBViia4MVkRwRMcpKUMMuuPoSw9CNhBPOmBqumKsMEfQnKnugit&#10;QgddGk0fMIqDtiwiAEu6VkkEH+6OArA3hQgWkmDy228e4yzBe3TnEry8d5wthftx/fRWc1Q/8KNr&#10;h2iZzxoAP791Ap+/vI5tq+ejIJ0aVm7rm0vLWMBWwjzGwSYG5pK7LKDlKWFF66iWQIHMJLgY26YT&#10;bAJoliR56g1FM4odBLeWXPHc9ByzAeQy452dmcnP1uc6sbUFrBNj1/Yhq6OJ/GjJCCnpo5lI/iqv&#10;cROU2ymqpOJCO1HPDjmzNVk7rcHUiU0yyA1QicK7y3XGNXa7xY7F1nuslbcJsiZykZWlZlyr2451&#10;ru+qO6UiPdaokdt9doPYANkkH+t3DzktgHUA/iGIDZjdrYJStjTdR2oXpItqrbtV0HCmEhrBAKO7&#10;RctNEpFyBsp8i/EnnTV/GhDJEztkIIVwuoaUKdYYFG1k+kxnsJk2OX8COEiWWCQibp5WItfG2zbm&#10;drLlThMI2w1p2R2xeFnhH79NF9o7xcMVVsJ5RKmcYxTMpE9oE8SStJE/LgWxPakQmUy3IIUXNMFZ&#10;NCsPnReWIGkkLe2CLihfynrm9Hj0WZaH3guLWTZilxLJIFFlUYil7E7O0NYoHsv2woHMSA8MYH2Y&#10;3Og5SZSiZeKlH5Ufq4NQ3D8CrTwVt7yNuLwIzD44HTvurcOw2Z0xZ0kfHDm7FDtXjcPBOaNwfc1c&#10;XFg5EwdnjcWReZOwZHBPzOzRFZPKO2FQR3oOSVSaIDEgur0HIjgdMZTudhQTFwkEejwzlpFkCWmK&#10;ukpFmqGjuM0muyxXWppdcqOVHNMk9iACuH2r5ti2aia+fHUVZw+uZtcRGxhoidUD/JKSOY+uHTAW&#10;+P5lHm8c4WMn8freaXz16gbj+YWo7FSIrkUF6NGV5SRaxo4sH+UQnDmmZMRMMsGpGnE2rWGutLBk&#10;JQlaTVcwXUjkLWcwkZVJsGVKKsd0HUkjyx3bahoDE1i5mVlmqZupdrndcsdimwy3Mt6mD1mqIGqK&#10;IFc6mlM3OD8oWUOpmfwRNTKKrqLqtarbKgtsSBb0RpQ08uLF1k6NDgK14jrN3hXpQnG0LkKzIVqL&#10;bSY7cLUReE2crXEteo2VgXWssMDrlKmUzDJxtS5md425DsDWWjrglV60I1rn9O++RcvquNL1LfG/&#10;s8j1pz5InscoTZI+q6NDCLGehDYq/g28VgROQ811g9YkU90KnPq7rWaWdem1MdTNenJi2UbGEwkg&#10;gEN4nfkrgeXW0HaSZqaTTnkIN/fZ0aRW1cRR+TAudMuQprTAFE3nFIaWUa3xtn9jNI1hJ1FlKBIH&#10;slOIQ8+yR+XymIGkIWw2GBGI7Mlx1MLqiJr3uqHLrCR0mhqJPks6YNz2MYjiJIeYiig2NlAQr09r&#10;ZrabI21oc3ScSqXHGrri1b7oOj0dNa4cJJW3pfAdZ//OSEePqd2YAEvB6E0DMGZDfxRR4rasMAr7&#10;Nkyh5VuIEyR+nHKNx/nlU3F49mgcnTMGB7hOLpmCGxuZtV4wATunDse6sWQ8VXTA9J5dMb2mAn3z&#10;M5HHCzOWoI5s1wYhYgoZtpDYVqRP0nLr5KtRQvGvElhm8DN31UCe3ADPVjiyfYkpDylRpWb9O+z/&#10;VTO/Ms/KNt+7tBsPWPt9SRda4P32k6cmZv70o4c4epBC7iztTBw1AhUdO6GqSxfOOi5BWTEldGkp&#10;O+awsV+id+zPLe/YkQkvApfdQmpM6MBsc3knirCnEsC0xk63kXqIndZBHR0AC7hqS8ynFZaipfjP&#10;eRS70/NG3ZIbQYa7FVHCeIqHxYdu0qgRWhE03qJMtqW4AwGr5oUYUSVZj00kc0p0yQRugkkkWyRp&#10;OLXhQCtWZFzI14bQGum8+mqcJ0HejhuiAO+jRUvup2mBdM9V1hHw24jxpXDGAbm7pCMLbbwjd5lH&#10;F7rjZjfi97QAUxKLiStjPa0F/Xeu84/oPisG/hFjYQe89a1xrdCdkbixPb6ywo4kj7wIM6rUlLUk&#10;hCiOvXIvbnfYPZjNMqysJyDg1nUeSSLn+4J1juyOssmKe5UoC+Z1pqMGlilh1opVk9ZmxI87megG&#10;sVN/VvLqR29JDZMADoj0dLWP545CCxxYHIZUSry2jPfAj4PfRasMakX3CEEY2VdRVRGIqmQgX9Ua&#10;aQN8kMf5SfHs+80ZxViX+tAlE1JR7SrHgJV92PAfDf/iZkhivTi1J8tKPWgJu7dCEktMsZzBlNs7&#10;EsMWlKN9eDOEU4tr8v5yTNs/AFO2DsDgeRUISeC4lHYtUZ2bihOLpuDkskk4tngc9kwfgnNLp+Lk&#10;okkE7mScWjYVe2eOwsnFk3B+5QwcnjsWF6gCeVLvcU3GDY76PDx7HPZS1mbpkBpMruyE0V0oOp9O&#10;VQtdeJKaVa1Q1kVJCbrQ+oGUIFNThD/nD0eQWHD2wFrKxaqd8KCxvCoVSf/qCqmV9y/swJMre/EJ&#10;xe2+/OAu/ovthE6p6be/+w6Pnt9nzZUzj8hnvnrzNo4cP4G9e/Zgx7ZtWL96DVaxw2jW9JkYN3os&#10;hg0cjP69+qKc3UXFeYUo4SrKoQC8NK8oAJDEsaQZBHameoLdw83UWijLnUfrnm8AzFCHIC5irbiQ&#10;teMibhCyzKZvWMPQjK4WNbO4VH6KiY41onB2ZIkl+zfhUZlpb1qbQBEsuKxrTYBzQwv09mAipy1r&#10;r+0NuUIAN00OJF2kUus7PYrceHaXJZOIkRQmXjQZV2RdxZB9FcbyXwBZWX6kTPrxMw0fmoBuK1KH&#10;PCJJAgs0blfbTFxwu+aOuy2XWwA2IOYSiGtjXIH2J++YBJaGmdlEll3fd6UVG2sek1xnCzyJ4Mna&#10;ysVVxlhlSMkhGw/NJOys9pfc4bp/07rszoxgpwnBSt645ycL1CY7XTfP2Blkrs/05YYQqPFCSnYx&#10;6dVWsk769w0rzoK4WRPKTmmSoVERYWaa7rPi4gaJGSGuyOxg/MiLKXg2NTQPYwIjljtBGiV0Cthp&#10;lEPB9ASe5ER+OHuF2yVydlJ6K0RRJyuWw9BCurL2xjJSUp8wJsHY8zstFb3m56LT2Dhk96Nrxhpx&#10;Wn9/ZA4KQuHQKHSfmImkjt4YOLUzinulICLFC6mdApFUTL1oCgp4+zLIp2UUBa97ThIuc/7Q2eXT&#10;cI4APbWc1pigvbpuPs6/NxM3NrtwfNFEHJk/zrzmwOwxdK3H49jCCTgwaySOzR+PE7TMx3m8sHIW&#10;Trgm4tyyGXTHx2Pz5OHYPnUU5g3uZTjS7ZmF9GE8o2kP/hq4pRPKpIT4vFePbaIix2nqXq0ncNlC&#10;eHoL7hG4146tx8OLe/Dx0xv4w3/9jNMZrNj7vzgfSWWnX/zySwL4AdsE38eTN6/x/JOP8OKTj/FS&#10;6+OP8b5zW49//JFpI3z66gPcffSEPcLXyJG+gVNnL2LX7gNYv34L5s9diNHDR6Ffrz4c81KFTsUl&#10;KGScW6gYW7Ew4+dMqnykc0xpOnWydF+rgBY4K43uN5v7UzTgm8J2yTxm0bIHBQbhbcaE9ZUtjNXh&#10;BeRLt05xmjfr4Yp/BaSGDRsS5NIyo2g/VxPqmjVr0oiuLkHPiZQeLWnJ28iytGII0oZZW09a8nYG&#10;yGmRZFVF0TMjsGXZozjyU1RJ1W+Def5Vy/WR1K9icPfyItvOANtNLhG4bKJMm02dJRYYBVBZ3P/4&#10;z7fxnz96G/8/Lue2jlp6XoPUfsTnfsz3SLFSrrNR2nA3+St2F5AbumNuvUbkDEecXkfrrtdpYX2f&#10;XmnBZVfdhEHLsbaPO11HEj1QEkvDvAOUqWbpUiDWWBrlbKy6jECs8hLH8vK9ZkyM6SFmM4OHT2uX&#10;ZwQBkxJAF7o9fuzB3diPnEyKvXtnBCCqlLNrGAc3C2OSIbgpE10BaM2kVmAOE1DlLLuQmRVQQtcz&#10;t5WJa0tYLiqfyskNM/KQNzgCBVTqiOhGWZ7edJUn56J6ag4GTMpH5eAEDJrHmLA6lu2EauoPQV5e&#10;JApyOWiLO3kIf9zc2EBMrsrBtKpcTChjSaprqjku6N8Zq0ZV06qWYdXIaiwa2A1bJjGjPb4/dk0b&#10;RhCPxsmlk3Cclvnk0inmKFAfZMfTIVrpq2vn4/qGBbiyZjaWsFUwkoX/9nSZpQKioWlGAJ7xbxBP&#10;aCLJ+NcJ4I9pgTVt4fa5HewL3mMkc74kN/p3v/yGYne2RizLq8Fm//ynWFr/wq9+/hGu3ThDHeYn&#10;BOcL3GP30SM2JTxkL/A98pE12Oy+eoSdXmE2Lajx//ErAp4NB+osesbm/xeffoL3P/sMrz//nMD/&#10;iBTID/gZL3H99j2cOX8JJ0+fxY4dO7Fl81asfW8tFi1YjGkTp2L00BEY2KuGDSCcw0R96B7l3TCI&#10;kxVHDOrHGU8VLGWlGcuiC1QXryFR0OLJffXk7h/oTrQomaXX1ZWDbIJKFtsmoNyUSXPfAktxZGMj&#10;WsjNgaBvTG2xxu++wyRXI9ZnqZXMpTKOl3HbGWPTBfejddYxgLG3VjDBrRVAcLeney7uu7Ljssr6&#10;LtpM3mEW+a233jGKGyJZyJV1ZJGUAbdTImjhRbfkbbmt+s4+9LjMxERZXP69phatMS3uAWmmP5zr&#10;LYL9P/5T1lva0bL0jsX9P8HrKG7UB6nTLOGoaTiqG440siOF7MnQw9+beDLuNPkHmtrpToS1cSZu&#10;Uq1VMbFG2WgD0HCDBt6JXq5mbB1sneSL1mnMwhZHssuIiQ32/sb2ikB8vyiE9wxBMFsGm4Q1Rkp5&#10;NDqNzEG79JbwTvcg44rliH5ZbISIQFyFD5UosykOn8gupQImq8hCmpWDgrFJyKOrXTolE6WT0jBt&#10;bW9MW1iJgTOTsXBXKd3IQVgyayimjq7G1DFVmDiiO8YMKsf4fqWY3CsHk6ozMb57GkZy4NmgDhzd&#10;khOKnlmc7EA1za7x3rwdjH75kVxR6M9NYDBvj+2SgmGUsB1UGId+3BRGlaZidMdUTCnPw8L+XfDe&#10;qB5MgpWjKiee3UhqVVRBna4iLxZ/NTkQ0P48qT2LM/EZ5XSeSk7n3C4mqo7jv777FP/83z/VjleR&#10;3KwzF8mocfzr71Tm+AwXT23DjWtHsW37BsyfNwsLF8zB6tUraFG34eCRfThx+jiu3LiMm3du4D5H&#10;oQjkT1+zJZAg1nosFQ8utQreNR1F5Dg7bYO06E+o7vH0ww8I8jfGsj//kOCmIMBzIwrwGg85E+n+&#10;U84iZrvilRtXce4CGyzOncWlK5do2U9j+cpVHOvqZ0BgEzU2kSRr58t4LJjZe1/lB9St5CZqWPED&#10;R7LIZpPrl4Oc2wKJONAOy6ohrfU7JFnI5TVH/ptvv/MOb8sKvmNuv8vbBvDGuotxxZIOs74t2Tqq&#10;ZUtZ1voKvPo3lDTyZIUhQLOv2D6qFR0dYaZdypMLVi2X7aVJlGyKZPwexA0hicIRBfTuEqKDOUeL&#10;oSDbVZOp/qJBaxnJMQwtWDLNSiJ7jl14LBdpc6sP3O812tf2FNdX0rBjf+rAKraaW8vc0S93D6bX&#10;CFwNuW/BowdJHn7Ku7SzS5UQlaXEiRYrUJuKpI5sYksAZj9waIW3K7wsAO8EMSgOobpGWSySRpHW&#10;NzaVY0Tpgk2IQeHMHJQv6sHe32C0jGmGyjldkTEklcJ2bdE0oin8s1hWotpGQH4LZPSPRM6wNHRb&#10;1B3FczsiZ1o2NbU6oteacnScm4yOHFHanccpayrRpXcIRs1Kw6hhhZhKizpvUl/Mm0Dh8WkDsXTm&#10;IGycOwwHFo7BMTYx7Jw5EDtYN940pQ+2TOuPjTwuHdYNy0eUYdHQUszom0dr2gkrxnTD0pGdMbt/&#10;AabV5GJSz2yMLU/DiE6JGN4xHkOKo9G/MAJ988JQkeKH7pmh6JYWhuIE8rvj/JATQ1cvvD2SQrwR&#10;7++Fyswo7CWZ5OHVw/jFT7/g1EGruiHAmmYG0z74T/z9f/8bf/vzrzk36Qv86puX+PINdaNZTtqy&#10;fgnZYxRBYCyquLY4j4PkCvPRnU0KfXr0xDB2IU2ZNA4L589mp9YqthjuZXP+GZy/aHnMV29dI5f5&#10;JmcgPcJjNik8fWXB/YRAf6aOpFey2mo31GKTv7HmOqp98AU7jt43XUcPuR7zPRIIuE9pn0dqKSTA&#10;E5kEkwVz6rWyQCprBIgtpO4XNz/aPK8MMsErlpssm8olOta1Hdrs878DtHV5FWs3dGd5dRRzSnXY&#10;uiXLbV9nXytmleO263W6rU3Dk9bYlxWGUIIznN1jYWE0Mmw+CSGAg0mh9BA9ksBWY0ocx3DGRYcg&#10;Wk0RcWHIz4xHfjpnIlPOKYNTMdOTtDi8gEowGnGbnR7NkCOKbDnKPKXFUPwg3GSgpfVsXGXDb3a3&#10;JRrJILd2tmi69YBqhtlrSIF74LwBKpcD2uYtPHnfrpbuofJebeVxsFrCFUDih+rIKlE551okpVbk&#10;/Bu1T3GhIyt9XNG9ObGvMxsXqHHl3YH80YEpiBmcQg3oaCavyGseHo3uy7ozK52ChjGN2O/rh55L&#10;qzm9sJDxbS5nC/ugVVIjhLOBIZTSs0FdfNBlfhVyOPEwdigHSY+MR8cFHSkGwNhslA86z07A4lND&#10;0XNcDFLzmfGMowhAWhukZ/qQjBBBBYlYVHRIxqKRvbB14kAmsibR9SWQ541jLDsDB+gKH5w3FseY&#10;lT6+cCyfG46tk/vhOPuGL66Zgb2zh2E3N4Ddc4Zg15yhOOgajcNsRzzgGoH9C4Zj5+wBWD+pGvMH&#10;l2BG/0LMGliMGf3yufJ4PxdT+mRjfHUGRtDi9yfQZw4q5eCyP9cC18a4am74J9U4fs+BZp/iZ188&#10;weevrjNWPktJ2VMcr3IG86eOZAyaxAuGXojmHZG4IVKHaI8icuST8mgyxkwyFTBr3KGAQ+EY1yqJ&#10;1b28AtVV3dGrRzX69+1D4stoTJ06CYvZYrh122YcOLQfx2nBz1+9wBZDApxu+TPG2i8+okUmOB+x&#10;3/chrbXaDbVqu5TUXywAE8jqUEpJT2P818gyobgU62oiY3tD7GhtOpX0uMN3NmUU96B1Q3jh0mO2&#10;bET2kXuan8PKctQ27ORAzTySa21rqnWAVlztAFui7AKxzTZbIFtQC8DyEIII1DD2c4cwGx5MIoXm&#10;bamC0J5tdvo+qr82JPAVn7eim658ipZ6xNuxOcKfCbhQsqq0JOckyxzFz4smMSOWCbg4ltTiCfjk&#10;+DBjuVNZnmzH+FwJL6t5XV+gXtxmuvVNNYxA50ETQhhyNncDlWBr3dqLHkxbC9RWml2tGdbsKPIg&#10;46+NWH8cYMbVprU33XY20rSi+8z3+NICB/v7czwuQzzmY+zGaedqWxVVdiMlVka7oitDqKKRgC5z&#10;upOU0RHtO7KdrpJzgbtGomHo2/AlbTJtBOmR45iU4pjRoG7tUTg+Ewk1dDWoIV05tzcnG0aTI92C&#10;JA6WFqrYvM32woJphYilUkfM4Fjkk2YZ2YdMlj5enDvsjer5ceizWA0SXui9LBB9V4Sj39I4DFuZ&#10;i5HL2T88LAVjBxVi48R+pgZ8jImqQ7OZcXZNMHHunukjcX7ZdJxaNAFnFo1ntnkk9rPh//iCcTjM&#10;1x8hyC+sYMKKMj6HZo0xGetDjINPsOxkYuEFY7GNwO9enIB0xtppHKyWHxeAjsnBKM8KR4+sUKwd&#10;14MbxTAcXzeT1vavpgPJuMs8/u/f/oTf//ILjhm9j6841OzVg9MkeJxktvoiXt8/a9hYC6aNRREz&#10;wnlqYhCxgtliycdq+LZlZJEl5aY3Woql7Rk2AFdtlyQPgbyAK5dZZj2WzyFnBexCKtZY0k6dUM3B&#10;43369MbIkcMxe84susXLcfDoQYrl3aLFfk5X+n0m0V5RSI8uNy22rLGs8jMC/crtm4iKoa6Zybqy&#10;xkkXrT1LJe0lQURQioEkEDslHYHHkR+yTSK20d+qglp3WiBW2cXUM/mY3mveL/KGm+RR3812EmJO&#10;ichaNgtch/dcB3gmyWhVgzmMThUDyREbwKo0xcfDaHlzMlPQtbQA/VhG7N+rDOW8nZ+hrD1lmzjR&#10;XootkmNSqKQe4zYiZkjhhXTR5nLZmYxrpY4o9h23p8yQD8UJwrhJtGWcbsajmN5dOzbGYfS1NBM9&#10;RBSywwDatGF/dRsNJCMYuRyAenrw+3r6mPsCqlarFnxtq/akWgYjPCyBIv+5bEJhD/3YyUxU9ub3&#10;9CcpSa4/80wEtCi+ssKmCUIN/S1ZRlL91zOFaf7qFHjleKGFtKEzmEwgwSOAjQu+2W2Q1JtlgSFs&#10;6K/xQTu2C0aVtUMkgZxUHYNkDgLPHp6MoE6km3UPNPFvl9mFSBpKtckxZAsNT0JwBWPKrs0pFE+N&#10;JQ5Py2IZauSGDPRbQY71VHKc05ohKoPgLuTkQ7rWvSZmYOqUEuwhgI4SbLK0uzjl/jyzzacIwiNz&#10;x+Pc4qm4vGoWziyeyCOz1DyaLPXaOXzNJByVlWZWet/UEUxiTaJVpuWeM47Z6MksLRHEi6aisjjD&#10;SLyEkeARS6pcPIkgCX5t6WIn46hrEi6vno0bHOattkHjOv/zb/jTf32DX375lEms61Tn4DRC1n5N&#10;Dfj+aYrfXeC6iE9eXMWiWRNMecd2ILEeawAqkgbZVeIx1zYaWEaVYWHxKACLaJGlxgbeNq2HInCo&#10;FERyh6iYmuyg57P5+aJKSu9Kj+VqyFlJMQYP7I9p06ZggWs+Nm3ZwO6jXTh6+hinF143fcOvP/8E&#10;p+imh4SG2LiXgFWdUyUNlXZMDKzMKM+Nrzsz3FbWVxpXKq/QoulCVy3XUFf5mLqEnKYEMbLM4uYg&#10;MoYaC0zThOiYRvvbJsAaKVZ2L2V97UgUWl1aUEtxpCV10y3ViSSCRxtuKq3YieRDECbERZLBl4mB&#10;lGKaPmUI5pEjMH/2CHLqp7EZxkWa7nyuBew1n8ce85kUkJhK0YgpWMiKxZypwzi7imFMf8o+9a3E&#10;APIGyjsXMZGaRvG/KGbrmdeJ4kROijxEctBdKJsfxM6T1pqZoeWedy2+c1tRKI2rq5iVwKUFlSXV&#10;bYHWpz1BGMhSbIRE9rMMSIcO4Xedtxh7dh/CzRt38cknn+O3//V7Ggv37K0//IUJxwlMaHFWtT/J&#10;Vj6+pgbtNOsYALeO5miVJPrZFK4LLglH46hmCOlIJQqqb6QMiEOXmQXIHBqPtilN0T6DmckCfgAB&#10;7pXcDCns9+23tMIAOKBTW1pkuhsDKSs7PIUWmhfV8HiTnW4e/y7a5dLF7t4CIRXN2PRPOuVctryx&#10;+d8r5m0MZ3xdUp1jqGQ6Kaq/NW/aEBWZ0bi5eSHOr5iGSysJXJaMji8Yz+MkbB3bD8fmjsMVAuwM&#10;a8IXVkzHeYL4wJzROLN8OuvEk7CfpaRzy6bhtLsufGrpdByaN4FgnsjnxuDowqmYO6AKMaz1hjBh&#10;E8nyUTgzoVmsa66fyN5lfpY+8+z6BfgrlTb+/PvvDDA/fnrRAPUVAfvq/hmC96S5/cEDgpn3P3x0&#10;noSP45gyeiCBK5aVrK8FsGRfBTbDSXaPTnFGqmjGkdF4JoidZn/TzJBoZWTTOKkhhdrOVhfafoZt&#10;UrBDzkynEj9f/6azpAbSkd1HhTlZtNq56FlZzprzCMyZPQNjx44y7ZOyoEpUid4nVlAAz0Ug67Rh&#10;rPlGshwUwQmTYTyGcoVwBdJy+TF77MsSj5Zu+7G26y05HI2R5fOWxCGZHb6WGWQ/WnP190qZQ89L&#10;pUP3RUm0lE218NHV5W9vFC+5KZg+Xm0Wpt2R9EP1AxNI+Tmp6FnVmX9HP8zjb+yiR+Way5LgzKG8&#10;P5y3R2IjFV62r5vFRpk52LpuNkUiZhkttk1G+YUCEVR/2bhiCjby9pY1M9lIM5u95rMo6TSdEk5T&#10;sIylx8UM2zSgfcbEwRRjHMTh7gPMsLpBBHp1WQlKCrLRobAIvXvWcMMcQjWVsZRNmoopU2ZgHkt+&#10;S5ewdXPTdhw+dAyXL1/Do4dP8PFHn+KXv/g1/vd/1J76f/tPnp6tbPzpD3/F8AHjSDxiuEBLrJjY&#10;IZJ48Xdq8BPvhq4moc0R2zWeTKlMowvdNs2D2la56L6kFGV0Z7uwVzi2J4vy5WHwy+C4kUDWwdq/&#10;w5GkbyOSY1RSBtECD86k9W6N8K58XU8ysWo4VIslIo/4xmgV/zbaF76N6JoWSBnSDulD/VFCPnSn&#10;iXnwi22FTr1oWThuRT+cxn2KkeLJskXPrBTc2uTC0fmMc+kWy7oemDmSgJ2KfXSXd08eTDeaxI6F&#10;rAOrVMTX7Zw6FLvpYp9cNBmbx/Xje8fj6pp52M8f4hCt75EFE3Ga7z9DYB/na04umUZyBxvlmehI&#10;YbyRyGz0wgE9ceG9ubTAE3B44Xg8PLYZv/7qCRUozxvW1YtbxwxYH187jBfsOHpFC/wxXWct3X55&#10;+ySbHY5i/fI5pgYrnrKspeiRaiDIIj9ao1bUuK95R3b2EfMDbu5zigBLqqTAm8R6bgrrus58IwNa&#10;hwrpJmVoioPolprsYDcIu0lICURL7ncWAW7E4kXL5L8lxlchXfHoqChTIvKh9Q1m7VsADiQoe+Ym&#10;Yxs9lnVj+mHFkB6YXdURkyhwP7pTDmqyEtE7O55eShKqmRAqjCZ5g7XelADW9KmmkUzCRgyprGEe&#10;Lch+a2lWGFtAg7gh+POxgFbN2JjCzZxgFqmjPevGbUlZlTvrqTpya5IbuBn4Ml4Np+qoLGG3jjkY&#10;RW2yKdREmzdjBBYQuPMpqzR3xlDOnxoGF62u1jKGUGtI/NnOVtXt6+fQ+s5jo8wCtq3OZ1PMLDbH&#10;TKVIxFQCdjo2UShiA2WdNhDI61dMxdplU2ihKevEzX8V8ysr6PUt5sawUJsCQzQXQ7il3NSXMxez&#10;it7ZuhVz8Yvvvvl/AOL/01NKflr54X9yWHzdolhEbY7Fvv9//wZ0KSkzuQlx/KOkFMqaegcauAaN&#10;Q1q6GpO80ZxCdrFlyZSTZTo8qCEnNLRCR44PLV/RFdXrKpHBRFQQ3dvwDkxYxbbE275MRoS9g4ie&#10;LZEw0BsZA0gO6B1LzaxQ+LNRISjbH21imBRJaIKUvuHIGRuLhEE+yB3rh/yxbJoYE4EKVzX6UU9r&#10;9CQma8pz0KUwDZ3punbM5tgRJhFGUZXyHK3vXoJ13aheBB1ruoxjzy6eTHLGOOybPgznuVtepnU+&#10;NHMYTpOooTh5/8wRxlqLcrmPYD6tJBgt7uklssDjCdqptKxkbLFGvH/OWMbHM5npnsEsN/W3hvTG&#10;QbK3js2fwE1iJPbMGoUXpEn+/PP7+PjZRUOnfHnruLG69y7tNwCWxf3k6SV8+uyyAfFzqnF89PgM&#10;1i2ZgXzxnDUTmK6wJF3NhAT3hAVNFhTvOc1MFyRQpdXM2UfJcbK2EmV3TynUFEKteiNVHMF2USlF&#10;scwQf5rLAbCsvbOM2LtA7h47KrCLnZXPxFlESAjj3ZaGkRbAjVN0x2hSTvexXn576yKzaV4m//wi&#10;f4fra+fi0nuzTG7hztbFuEkK67nlM3GGns1ZHo8wTNnDDXYXXdOVg3tgMcUHt9KtXTduACZVduCG&#10;HIeh3ADmD6zEzN5dMaJzPnrwtx5e1Ynua3eMHTcCkyg60Kd3d3TrVICe3UvITqvE5HH9MXvaYMyY&#10;1B8zpwzA7KmDDGgXEMALCKylLgKKoFvL8Epu8ob3plGaif3lmyUUQdWXXcsoDLEI+zbNY8/5HPaV&#10;z+VzBDYlnHYYK62WVoKbFnjjezOo0SYQT6T+2iS62xO5KVCMkNfbKl5TAvj65TMIduZfDu10JzNN&#10;cGWSmgJfHTD/T3DWAdYqu9RXd6kP9//5G+dOf/Mlbl27gm0b1qJbh0LkscRVUZSMfuyJ71eWhYHd&#10;c0nkSPZxNY4k8yozhJMTenG+UR68sxiIpzRi034YOsyl7tXiTgihXlbL6HcRYmJiX7rQ1I6O0KCz&#10;hojqy1JSKXdVxsDhnQLI5GqKiOIgBJDF1SaerJyCtui/ugb9N9aQQ90BVctI9Fiahq5zdbsHhi2q&#10;gMvVB8vmsR48cwAWc7mm9sN7k/rh8DzynQnAzeP6kqAxxrjQBwVQWkYlqhTnnqH1PcoL7ixjmzN8&#10;7ZZxbIKgxT7O55TcEuAPE9h7pw8n7ZIbAkG5hxTMXQTo1klDmRAbRUtL9hYBf5o/2CHuuvq8CwT2&#10;cW4Q73OE6Hef3mHMewPvc+7RayarnnCA9xM2L8gSq/PoM7rWArIs8LMbh/D8+gHMGt0H+WQ75dL6&#10;5RA0YkdpioKsqVaqGhUI3gyNHDWL/GS50ZyfJJdZo1Osq8zluNbmtp0hrFlHArKsreJixcvZpknC&#10;cdXT3XG3YmxuFmqIkHqHmh4IXrnXXWhJu6WHogPLaJmRojyyCSXUGxPLclgn74ZlVD/ZMK4Gh+nd&#10;XGRTxwVe5OcIkovMM5yhu3mOj93ZugQXCezz3EgvrJxKzvoEnOMmeZGhzEW+Rh6UQprrmxfgAt3V&#10;Qwu0mU5m+DMH18m0O0pgbOf5P7VnNa5dPoL9nCe1a98mTKc3NW1CX7qw/TF32hCCdghj1+HGKi6n&#10;17WSIHtv2WQCbgrBy9iWn7mC//biuSOwYv5IWtfx2EoZY4F0M9VN1y0ZzzXBuM56fBvlmbazaiFL&#10;vZvfbQ9jZlnqLUxabl4zy7jUOm58b7pxs7fSgm9dO5v3Z+PgzvX49qsv3JUJNxhZ//+hLvgP7ztS&#10;TPXB+g+WJv/rN7/EG5b9zp86QQ9hJeYzfzF1zEgOFRiMpXNn4fLZU3ifdNy5UybQuFHmKoD5Jsbk&#10;DX7E6YRNQklhK4qgy9wTo/aORDk7jQJK2lDn2QdptLyhrBM3JfuqPWchBeX6wz8niHOR/NAqhvFL&#10;TkPE9G3DjDXrVsXMmJX4maRXWBfKmHRiir5jIHwz6TYVtkafld3Rd1NP9NvUAzVru6LTvHQUTA/j&#10;oPBA9JodifELCzB/cXcsW9yHOxwTEbOHYsekQTi/lO4ugXuArpOokSe55DKrseEI4xRRJVViOkW3&#10;5gzd4l2TBmMrAX+RlmLPlME4xqaHQ3zv7slDDTf6GJNYewheWeLD8yeahNZ+JjUOuLPcJ3gRyPqe&#10;ck01F+hLtgx++f5VfK1ss8B7/ZDpQnpOV/rVvTME8TkTF7+6dwo//egWvn59Db/66imO71mPLgUc&#10;fl5WioE9KjiipRcG9OqJsk4sqeWy0SCNgGI3UDqb6jMY22bSdc7QwDPFvc5wboFcsa07O22Hocki&#10;2zlHArFcb6ehQV1OsrgCcY5cZx7ltqvzSEclvATgXEnv8N8fQYH9RaNK4BpRjHlDCzC1TwZGdYtH&#10;Pwr29+S0yqoUH3RP9EZf1suHcjzsuK4ZGMIB7RNoAcSG20rLuJub5JYpA3mupuMKL/AL9G5ubFpE&#10;iquSj+NIg52O65sWmud3k8++j7GqCXm0Ac8Zyd+UAKfLqmTlZlrWTbRwxw5tIqNsrLG68wjeRXNG&#10;UJ2U7jGto9ZqZxG0q7jpruQmoCVwz506AMvIIdjE+v12CiTuoGDiFsa+m80iGKlHvnnVZLrQk9wx&#10;8RTGvnKtZ5ij4uP19DjW83tv5Os3rqZlXzWFz9Oyk71349Jx/OW/bVmx1orWusN/N5TaH7rBDmDF&#10;I/j1L3+GD1jPv3jmJJNra7F0/hwsmD6VSc8Z7I9fgdNHGJpRG/zn3/4Uf/7jH77nh3/00ccYMXIY&#10;xlOiOCI8HA3ebklZWQ9Sy7LDEF4Vg7zxuRRl5/ze6cVIG8w6cI9gWuVMAtCf7jNT3QV0ufijNo1s&#10;hUahZO/ENIZXZnP4MrkVSPAGFfqR7NGYjQ5hZlpDYt9QdJmayi4lkuKLW1EvugsqV5YSxKT07e5L&#10;MQBaB/YPh6Q3R2aZL8tHZE6NSMf4kaXYS83o/XSTz3H3vsFkhEB8mEBTDHyCsc557ryKe7eTQinw&#10;7iTYD0xTbMwjAXiW1lOA30YX7BR3+EMsKe1n+enSqjm8WBgL02Jr7Z7GjYGgVhPECb5O1nrn5GF0&#10;BVmWokV/w+b9z55cwCeP5Spf5AwkyuVQOkcAFpg1jVDA/fPvuSP/6/eMWX5n3KmP3jzH+jVLcO70&#10;IZw+cQDnzhzDxYtncJQsrO2b1uG9pS5mQifQwozDiAH90K+yEpWlHVFeXGQ6lXJpvbOZuEoTwOlO&#10;q+1Q4FRroZmyQOCaSYQEskDtuM/KWMtdzjYieXZWkl6vnuNMvj+dw88UF+cpKx4TgoI4X3RO9qeL&#10;G0D3thC7ZtPbWSxg9iZdtQiz2eAyo2c6JnZPISEmlmSYKPTNCUbvjEACnHposd6oSPAzAJ/VqwNf&#10;2wFzazph/dgahiDD6N2Mw04C9/K6ubi8njRWgvkm1zUmjm4zO3ydVu4g3eEz/C3OEpBH6V0dpat6&#10;iJZv9fxRdJkHGsu7wkUdcVrdFQS7LLABLtdSAn0JvbNFBO8yWvcl80Zg7dJx2EH10l0b6CbTnV6/&#10;dALWM95dz/hY7vUWAnI7Le1OutI7qIy6fb3caCay+G+uZ2y8hv/OKpYoVy2e4Han5VJzQ1i/CL/7&#10;za8MqARU4wL/IGZ1EPeX//6jcYOfkzZ78SxH5LAasGjOdMycOAbLCVqB9/xJikBQJVRg/dtfbaXj&#10;//zvX/jDH36H6yT2rN+8BnOXzMXi95ZiDtl9DVoHtHQ1ZxNDIz/2J7J5wTuXM4IjGrFpoTU6Tyhm&#10;XzBVE0ckMqlF2ZcRmbSoLDtwHlKzSDJMoqjLHEZxsbgWdJ05/YCNDWHF1PeJ5Wdls5WQKpVJLAll&#10;DGNpaS5n0ZIP3TajMYXhqdAxLZ4udRnG7ahBTKa/UYMQlbE92/7aMekR5e+BVSN6mLj2MjPMV7gT&#10;7uIuv35ELwNKWd5j/MH2TaNMDxMbcnlPc1c/TPdYYN1FMB9i3/AxZp0FbLnS5xjP7WRMdpCvUZJr&#10;N2M1tSUeYhy8j0kufa7qxqdZXjrMMtUx3r/EuO8N5XM+IZ3yI9Z6Bdp7l/aZKYSvqMbxKTnSP/v4&#10;HllYP+d5pwtlYiCrWPnTb7/E2fOMlR/dwQOOVrn94DaPD8mkemZokzo+JgHjIZ+7e/8WbnCK4Smq&#10;SR6h4Pv2DauZKJmLOZPHYfzwIaipKEcx9axyFccS0JmKoznnV7OQ0tSOqCSYGhlovQVgJclUU04j&#10;WAVagVm1Z1lw3Te9w+o/jmKphIyz/AgfLB1YwY1sPEOIEXSFJ+H00jHcxPqwJCduOUtwC4Zi69Qe&#10;WDmqE9aM6Yx14+liDy/GTNJpx3WLw4jSSNRkB6A61Rfdk3zQI9UflTx2jfFC56i2GN05DfMHdMGi&#10;weSwj6hmM8lgnKWlu7lxATfO8TjLnMRR8tjlgovPru+yifHuvAn9MGVMb7rRgwyIlzPmFYCX8z06&#10;riAPQK6zYtWRg7sz3xDJLixWUAoSUVGShu6dstCzLJe88A4Y3r8rxg6twFhqfU8c2YNh22jGueMJ&#10;1PE8ErCLpD1OvXKCdR3d89XcSPTvLGZINn/6ULx8evffQux/KDn8i599gxekxJ7kBr1+1RJ+n9mM&#10;nWfTvV+CPSTfyOLeZ+39q88+xT/+1zL6/t1/2hj++Mff4afffY03H3MY3utnOHzqMEG7BIfPHMGF&#10;G8zFPLmDL376MbnQ8Z4unwRSIn0ao0UIyeWJBFF8W7zV5v+LIIq6D13dF8Xs343tF0oaZCfkjchB&#10;fGfyowsi0JgJr7f936F7TcUNJrC6TMliAqsZ/NNaIbWMQ8niWDpiXTmKMXBiTVt0mMlJekMT0Gm+&#10;stuF6LW6GJP39kHnwbnwZHkiwJcdUGyol2C1L8sLY7oUYcfEQVjUpzPLPgQYLbFc6lME1mla0N0T&#10;BhCoA7GsXzdjhbV7H2R28iDd5YNMpmxl8uQEX3eJ7K2DfP9+7vK7COAdk4fQtZvEx8awRjwMe5no&#10;2j1lqLHGF1fM5AU02ZBEDjPjeI6x3adU4PjyxQW8YCx878JuPKXV/faTu/j9Lz7En37zNf72lz8Y&#10;4DpDzeyu/E98/c1nVH68jBu3OVblwR1DohCp4kntem14zM8+ZKcSOc1aL3SbjKrn4kW/5GSGx/fw&#10;UCNXbl3Hwf27sXHNKoriL8XCOTNptfujDycX1lRUoHtpKTuTyOii5U5L0FAzDjljvK1Y2klgCdiy&#10;xCKEmPo0O5QiWUuNadsUs3uW4Bat4yV6NYfJZDtOMJynK3mRLuU5Jg9P0hrJFb5AN/MMLdTlNVNx&#10;bR2z+Zx5tWNqb6wYWsLEF5tJZvXBSnpPi0jCWTyoCLN6Z2FS92QM6xhFi+2HisR2tNht0TnaA93i&#10;vFGe4IsuMe1QmeiHGT0KSI2tNFZ8Ml30/XSvL3ADXcCGlQlDyrGIVnglhf81CGANv5MANXpoJaq6&#10;FXCIOr1Fdjy1Zz+zyk/Smtb4FjHK1NmkgWxaKmOZspamdrBkGKGeZzbPJJGBlciVxPgyIzGcBJx4&#10;Aj8H/Sin1LeqAwb2Fmd/Gr2qR/jZd1/ii88+IBiv4ODuzXTdpzNmHYnJo/pys+2NVUtn4/G9O/jl&#10;z79jueiv/1er+r9//yv++tc/4Xe//43Z7N98RKINpX9v3LlGIf9zOHftDCdt3MSZK2excMVCrNu+&#10;Fk9ePcB//eFb/Plvv8ZnP/0IDaLLIl0ZgxLQngO729Albs+WvtYhb6OczfWezEbHFoVi8DoytNh0&#10;nzuOIu6zS1ExpRB9XDUkbFRR/C6NCTCOIKXsbN+VnJk0lIO7CeKQXDbPM5MdwJ7ixK7BCC1qRSJI&#10;O5QvyUKXBRlMXqVgyMZszNzPgrarCkmZsWZCgC/ZNVo6yaO6FfNHHIO1o3pj3egaJpy4G1cVYxvv&#10;H6ZrfYjAO6ekk2IwJoyUtNrPRNVOgn7bmL7YyhLIUZaOLjKm2kVZnM1j+xpLu6RvV1ru4SR/zDau&#10;92W2Gh6mFd7JGPkoa8uHuAmcVhabu+4uZrc/42CzD6iD9YY13s/fv02+89d0lZnbN0qVYkOLF10/&#10;gWFreF9/8zkbFa5wJtJ1TkWgFSY/Wb3Bj9SQoKMZXGaZUmo3fPrhGzOhULefqAWRQ83s1EI7kvT9&#10;Tz9iC+KHePUp2xE1opRTDe9zINqdu3dw+tRJ9hnvwi6KvS9fvACTWeMdTIZWZedO6JhHHjZLRvkU&#10;sUsnuBV3Z9B6F6cmszkkG4v6l5kY9DK9nPOclHGJJRVl+VVfP0crtJ/ur8KRK2uYuKKVPMbw5Rxd&#10;0RPkqR+UuAIz+5cI7CtMCB2nC7t35hAmC8cwMz2e5BkmJQd0xLyafByYNwSbJlbBNYBxNwEut3xY&#10;h0iWpAJQnuSNDvTqcoObc7VAKUFdRlCXJQWyTOWNyvw4apOxjEUg96iwgA0h+DxZ8mol9pfUMiTV&#10;KpUQidQbXSp29bibAsRias/boiTqMdVT1Tjgy9t+XFJg8VcZzTyuVlJywSU9q5o4m1uiQ3xQkhtP&#10;0YU0DKfBGKeSFq+nyZR6msNrafOGRThxcg9bQE9yIsZ1eliP6V3dw4Mnt3H34Q3cvneF6yo3c82K&#10;Jsf9xgU2lZzBhcuncPnmedJhr5AZd5HW9SxOXDyB/ScPYAeTeVv2bMSu/Vs5eucEvvz2A/zuj9/i&#10;ky9ekJDD99+9Ki50qCtvShrF6ijmXu2PitFp8E1ojKwuBF26J/5/zf5f1LNil8/abhi6pQqlMyh8&#10;NyUS5Ysz0WNlZ2aTyxgvM2Ybm4nKBVSaWJBPLegwpJO51W1qFi0uGS1DokifZLvgaF/0WhQNn/z/&#10;N4qH+GDerk4YtzoDhf2Y/IoT+ZxUPpIJpMscQBrb9OoupjF/G4G7ixlJ9fceYQx8mBb2HK3lXlrT&#10;w6wDHmGd7gCBe4xu9BECcS3ZNXKltxHAu1mEv0BrupeA38nY+AzjXLnVWwnwAyxP7eJjJ/m5h2eO&#10;oXtNa0yAq1R1iBb7AN+zmXHc/ZPb8Muv3zC2/XNtvGOtrVPHc5cD6sVC/yRj68uvPsTjZ2whpIv8&#10;iK7yE01MYEuhlloLzbRCZhZ1FDtKbYTPCWJZ5acCcT0AC9hmSiHXQw0v4/Gx6UYikGm5n+q1fNy0&#10;IeqzOJnhJllXZ+m2nTp+GEcP7MEegnsVudQThg/CwOoyTO9faTa0CwwtjjKhdJz5hHN0HZXhP0fA&#10;HmNcqdDlwrKJ9EgmMXcwnaHLKAPiK6tn4jJBK4/nkEQV+J5j8+mxMMN7ibHtJT5/kq7tCW6wJ7kZ&#10;nmUiUu87xMTkhRXj8GL/MpYFCfbpNawwdMe2KTW02J34m+dQUSWTSbRIgrc9SmPboYhD9rJCWlH/&#10;rKnpMzazis3kAgtUD9EY3e1/IqU442M1ftbp6DG6yxRosADWsW7SgcTT/cijlgqLP5sIxHgK4Aqk&#10;RxhEmSVNyqzo1gED+lWQ4tgP05lHmc7ztmX7So6mWYctO94j020j3dw9OHhyN/Yd3UnV1RXYvned&#10;fezEbhw6tZfP7cW2fRux+/B2HD17CIdO7seeQzuwbf9mbNi5llZ2DhYzP7Nu2yrsPrSNg+ku0IV+&#10;zBnTH+GPf/4Zvvj6FW7ev4RzN87hBK3ypfs3pUrp6cqfRhkWCrOnjI5FCdv+ApJYVA9uxFnBTanU&#10;waJ6tqeZjdRrST5yhnMaYWUzZI/liZ1M7ukwf3QYyURXn0Dkj4hHj6Wd0G16FqLLWiFvTBhKZjNx&#10;Qt50xtgEdjaRorg8Et2nhmECJXmGsc7s4tykfQ/LMGsbudiVYYzLNGo01Iyw3DB+kAGTenf30v1V&#10;cukkY2K51SfpAhs3l49f4EV3hFZ4J0eXirhxkFZUNd/jdJ930TWWVZalfW9oFTaM6E13eyC2k1Vz&#10;auFkWhaqenAjEKAX9e6CTXz8IONfJbyO0rqs4G57cc8GY1GNrf2epbUxr60BEswUe//vP/4Cv/vV&#10;5/jg2XUc2L2enUZjMGHcGFLm5uC991aYtXr1SuzevQP7D+7lrn0cR48foVLHYRw8dMDwmC9fv4o7&#10;nGP0hBb25cfsB1ZPMNczWWi62AawBK8AbicRiuPMo3twmbqOzONcmj0sPrTGqGi9oGVX3P2Icfnd&#10;k/vMOTzCv1PgVT7hNM+TPJmTTBheZuixjwmkM8z+HmIy6jRDmKtMRB0i2E/QpT7JWFR5BRFqjjMG&#10;PU1rfZGllzOsDuzlpnqU8elFfsZlll0ur55LBhybTxjDXmI2+Bozu8fmDafCygTcZJnnIjPCF+ma&#10;X2cy6QITSQfoLu+Zxd+FHWrza4owp1cBBtP6BdH1VXudQCsAm+VWsKgVzyOjqy2ZXtHkPQeQmGPk&#10;cORKG543e4ulfGEsMuWT1EDPo6+srlkM4dgFFODDhCzBK8XTeCb6zl86Sm452zJvn8fB47uxjgBd&#10;v2WlAapr2WzMWTAFSwjAWfMmcvTNKEycMhzzaCyWrZ6HVexIW7RyHgcbcN7VyrlYsW4RtrJCsWnH&#10;GqzeSM23fRuwdTeH3R3aTPf5DH+fG/iAcky/+s3n+PRztpU+v8kN+SZOnDuEk5dP4vL967jIaZdX&#10;710jE8vnR67U4eRmLuWEQdZlsyeTBslGhNhiP/gxHm6b3JQWlXHBoHAkUoQupqsfPNOacFLhT2h1&#10;maiYGY1B8xl7MVmVVOnNUSuJKBgajthKT6QP80a3BUwkLCljyYiDwQc2IaGjOWoWxWH8mkKMX5XP&#10;uUnxmL4vAiuvx2LtKTbqLxvGEsAILJzUB9tpXWV5jzPmPcyLagfj3SM8rhneE6uYrNCFt51sqwtM&#10;NCibuZfxrGLcbRNZR+7diaocTHIxFtb9w0x6iWK5lxlnWeDDjH+PKVElwPM1J7lRnCMra/uEwbRK&#10;o0wi6yyXklxPzh82AK4Drxu0rPv94+//jT9ROudnnNLwxQe38ZolpdcPz+HG+f0Y2b8XihhrFpJG&#10;Waisr5vmmMcYtGMB6+sdS8mwodfSiTkBrm7UxOrcoQRVZeXo36cvpk6aiCWLXYbLrDbD4yeP4dzl&#10;c7hy08bUN7mUDHtJt1ou9gsqezxn0uMZAW7AbQBuZws7rrqs+3OKArz+4jNcYWb8kGrfpJYq8Wey&#10;7xRGUPx7mrVzlXeOcSqktZqs8ZJWeo7gPMbEz1kKJqiMJzf7IuvCqusK1Ef0HrrjsrZn9bzINzzH&#10;2nj1mJ7X664x83yWyaLdk/viMckWDzhuZz/bRS+yXnuDddkLdOPNYrx7f8t8PNruYmJtOkpT42sF&#10;9FqQay33WYPqQjmBISmWghDZKehUlIH+1ewl52Zd2ZGJu4QoZLGjKI28aQ2ui1MLInnvUi0NY7th&#10;APuGfcX5VvMC3WYfus3SqJL0azuSXLp1ycWnXzw1FvAbijR896vP8OmXL/E5R+p89PkLvPn0OY8v&#10;8epDuc23cO/hVVy+dpLu8lla0fO4RUt65eZpjpg9R8/rCvMb/N1e3MCd+3zu7lncImhv3D7FTYIJ&#10;zGPbcfLMflyiy3yHUzCv3jqLy7fOcbDdeZw4f4QWfR8u0c2+c/8KBRRPo8F/eP5/XF4kbpS5uhPA&#10;RUibwPhodDRyKWjnn0zqW5IHGxUo+zrGl91GjZDQM4ysK56MmiBk9+YAKqpyBKU2QQRlduKZrErq&#10;2BYZlQHoPDYDfdkHXDQulJnseOSNZQJrcCvebsem/nCMWFiEKQs6YwLVLIcti8GYraFYdqIQayho&#10;t3rRcGxcPAqbmXVcNaSaMe1gw6baNoGSs4w7djIJtZvA1kUhy7plTA1jYA4R79WJt/vWEjuOEHy6&#10;6ETDFH/6PBlFpwjSw3MJVrp0mxlXK4Ela36IYD/NzLRhYBHkio/P8rXHef/j+9dqLbCxw6S+/eWP&#10;v8Lv+GP+nG2En3G8yvuMj9WF9OHDC+xOusXJhFtQ3qEDSqlCWULN52KjUZVf211URCH2fEnLkoCR&#10;y8RSLuu3Wrb5gWQMTVtQOYjtiJLDKSkswIDePdG/dw/043HcqOFGZWPJonkUDNiEE6eOUZ3jNOMr&#10;Xhh0zx+ybdBYXllqxthKlL34mPG1QE1rLTmfayxvrWXL5n6eS22Gh7iR7eQmqaaRS+KA06JeYs30&#10;LBNbImhcJKB2EOBn6PGc42OXSeY4zwrBCVprLSW6ztOtFoCVlzhNF/oCXeqLfI1ianWSKessAF9h&#10;clAkj/PcCHZOqOFGOQw3CdxDtLzH5/N34+uusdwj1305hR2OuEbizsFFGNa7kG6uJ9v9wgnULCaw&#10;itC3J0MxgnWqGFvcwOfSkxhLb2sar4nl/O3f46axkpvOMtaSF7Ju7WJdecZYMgAHdMNEElXGDOiK&#10;kX27YEgvjsStKCTos9C9QwbKCtJQlB6DEXzNkePbcOjIVlYVDuDarTPMbZzDk2c38OQFWznZvPLx&#10;Z0/o7j7EBx8+wPuv79FiXsfLDxgDE7D3CcQbt89QVOEU51UdxZkL3DgJ1L0HN9Pj2on9R3bg6JkD&#10;2HdsNxtMjuH0hWMc2n6BGmqnzNpNF3v/gS04f5oiEHtW4T6FJc5TaPHp3sVokDMiyBVaymCdNMn0&#10;0ezd7RdM5lQzpPVrjw6jA9BtYjJ5y1Q1ZB9vh2mR6Lu6Mwatr0RCL3/SJalgSJBHMgEWwWaH5AJf&#10;hCVQK4sKl2kVtNidODKyMhxxXShkx1JS1cIodJ0Vgo6TON1wXCaGji+iLjLHlWYEI48xdz8qd0yb&#10;3RUzJ1RjPbuQdvOEbzWZZpYb6Oqq/CN3+DTjsz2KafljnWFmcDd/sN0kbKgEtJlxr1xBWVUloa4q&#10;FqPrps+wteIhtNraEFiyYMy8n/G06o9idOnfkEXaQ1CfJz1QHU+6oL9789AA+H//9kf89hefMwP9&#10;iIPMzuN9diC9f/cUOdIX8emLa/jo6WV8+vwavqCk7Ea6S53Z8leaV8QkEicSsiVQWtAadKYl8Jr+&#10;YC71BJvZRm6Rdt027CpabtNOSOCrmymfLYnqGzaytHy+JD8fnTiitCQ/j9ablpuD1AbWMLkygWT+&#10;DauwgRS8XUxsnTxznBfNKVqBK0bO5yld7veZPLtM120/M7knSII5w1zDTp7rTSN70pMZzPM2y5y7&#10;40xUnadVPMvk1jUmsbSRqoR3kiC+RFLDdfKMT9EDusTXi211hsA7zY6fs2Jh0RU+wkyyaK0Cr0pF&#10;cqPFzDL1djWe0CqfYQnnJKdOnmYJR1ZXnyXLvotsvJNbR+DhHRc++fA0tcLWMO4cg8ksKy3hb7mS&#10;/848svLGcRMa0q8c1eWFVNFIInc6DKG0rEGUxBVnuCgjmr9FIqm6yehWnMZjKuvtGcwDFDK7zfBt&#10;TA/MGdcTM6gEs2zGAGxwcQLm0rFcnBLC25vZBHHg0EYcOLwVO+jq7ti9hmA8iZNn93M43Apzf+OW&#10;JdhH8skjurqvP1Je4yYzyScNEO89uYkXHzziub9L63kGF2+exXFa00t3LuLq/auUVLrLGc438TGT&#10;U598+oxstOOcC7aSmmvrcOfUVmznObl+iP/mTg4B5IjdN2c3486uhfj1izNoUDApxJU2NIT0yZac&#10;cUT51Qoqz7NhP7tPAErHUh96dBjK5rFxn8foXpqPlILKZaWoWlzGucGpCMlrh4yS9ujYnWn4XE9E&#10;p3oghq2ICRSqy+kThyIKA+T2T0TRqHSUz+SaHoPOExNQMCoJVWPzEELlC18mF4yYF92YEJLhI/lY&#10;MZUSttAyiLOsmqyIFqfJV95DAEvA7jh38e0E1ynpXvG2wHqYFncvM4ICuWIzJVwUp4lWqZKRiWsp&#10;aLdmSC+yr5iM4edIKECWXO6Z4u2bZBCd5gWp2rFcP9UmPySR4zc/fWnokmJbPb1+GDdO78Cd83uM&#10;1f2EoBWAv3h1k1nqGwTyJWxcNhMdyXYqpaXtwFXIsaKywI5aZB6BawCtMSiG/uiu05rJhKrVqk3Q&#10;0iPNffGdBXDjhtNSi0mlHmGVhWS91Sts3PQ0Zko7UI62BB2o/tGJI0p7VHBkLDWw+nCK4bgxtEIL&#10;52LLxjU4tcFFSzidzR6zcYsa1jdYsrlGd1hWcSut1zGeN1nRSwTwFcatsqTXqCcmausxWsmjXLtY&#10;p5WFvsLY+ALfe5YXmxhYh5gAk6U9z/tyuwXuA8zoy7IrGXaRtEv9RurfPsW4+BppjdfWkF/MWqw2&#10;B8XUF8iiunJlGK68rsCNJ1Nw6vIA0ixZn+X3nUt3fyRDqdKSLPbrsuGdmWK1NDoTJMx0BCOabt1i&#10;tUQqoyyRf5WXfFlOCqJ8boivJ0emeCOGErlRHAqQGumPghRa9+w4VJekY1TPIhwh2eP2mV24eW4f&#10;JYLn48jhjXj6/DpzFzu5SS7GGbq8F64cY1hziWNdb7FGe5PhzTVcunXRZJcfPLvN5NMVApne0aMr&#10;OHPpCEMhgvToNpJ7duH2xf3YR5rmyS3zcG3Pchzl+by6ZTa+vrYTJzle9yLDi9+9uYIXx1bj4/Nb&#10;8OGZTfjw7Cb88u5BNIjv5eeK6kkx8+zmtMJkRJWy5zGfrWN5rJmlUva1ow+KxqajysUYbWYe673h&#10;ZGtloZqTBoduHIG8PonI5IiVmmE8lngjqyMnEhYHIiSNlphUSq0Ow9NROJj0QNaGC2uieJ8AHsG+&#10;1vJ4alFR2pUZQF8pQbIG7M/Mnx9v+/DHmNG7G6mO4+Gq6cJs8ACCjXRKlS1oORVbyQqreUGumIr/&#10;csu0c8sVPM/d+RovSIFYBI1NdK820r0+Qerkfsa4Yllt5Qbg6tsZ67mDy0LIGl/jhailz97PzxEr&#10;6PmFnSRsnMELAvnRlQOmgUGWV7znN4x3P2ETw6fPrxLEV+hOXzcWedmscSgmqOQ+F3HciQVvgZGK&#10;7ZAvaZ0idgMVmGZ9gVlEC/GZZZHzNGGBcrJm1hE7mZy5SgbkAqnAawQC6tEm3aLukpZVt5MVBLDg&#10;lyteSCvfkYof0pqW1Gxxbi6GlHU0WeK75ACLBHNOJSLGvOqt1nncQKLDXnozR9med5n9tUe52W1g&#10;CU/xrp4/Tytr2G5KVvE9B+kxnaI1Vc1dFlalqb0E+AEmGvcxqaXX3Nm2iOQYKoQSpIfo1gqoBrQL&#10;SBRhzmMPrf9FUhYPMcG1fCi/35YhOHG5EpffFOH5z6tZC+2HQlrQGCY6/Sipo6Z+aXl7GnUQ9t9q&#10;2J2mShC86m/W5D8lqALcWWbJ1Eg4zi4+bp7jDCw+H8znJO8awBKSZh+F8PGQti3wHkUlbm9j3y7D&#10;gqu7lxtm3rl9q3CIbLLrh9bj1nG61gfX4f7VQ3h48wQO71uH82f24t7dC9iyYQnm0PvbtnExwe/C&#10;ClJFj7NJZN/aeYYq/OzsFlxno8UpMsO+uHsEb6g3fpnUz58/Oo5PLm3D+2c247cfsPTEKZ33OH73&#10;ISd27p7eB1/dPoC/vj7PZoaUxq7QMmbcOnEH6s5YdwjjVWaTI0vJfw5uwvptICmSPmzyb0zhu8YI&#10;LfQg7bIVOk+iLOyATMRmUySswBM1bNrPYythQQVLSB3Y/M95wjk9YhFG3ayQ+HaIzwxEXKI/QjlK&#10;JSEvhKWjDARGWf1lzZWRGqQ0jgIoQhbI7J96UmcTwJdIrBB9UhTI7TwRi/t1xUZ2JskNk9yOaRcU&#10;sZ5JFzU13KHU7DaSOnSxHaUVUP1XtcoDLC9tYAngJF0vaUsfZOnDqHzwNft4gZkLjmsPX79L7rhK&#10;Uox/T9FKf3jrMGPbU2wTPGYa999n8kAA1hIPWk39r+6dNY0NUuR4RoAvoJxOt6JiutACjfSdaYkJ&#10;2k7FpUxUsTZbSAvpflzgdsaNOlMGBeJCvbewA0r4Hs0+ypX7TIAXcAaS9LXkXpv+X2cyA5v5CwhM&#10;8Zydx7LZsCBLrVVMV75jYTHj6WJuHhxMxw4X6WrLKso67iN4RFtVx5E2v9NiRjG2laLnXp6X9waW&#10;Y/3wapOx3jOFBJveJYYCeZoAVL/2TVITlUm+RP64cc0Zex6iC60y0jFa49NKatHF3sWmhP1SDuUm&#10;rIaIS9wwT+t925ko28NGB7rNz+9MxuuX4/H4/nw8+Zyu+UfJuPlVbyzbPBC+tJS+zBL7sNTjR6UK&#10;Xz/qeROAEufXUhlSs54k2C9ROB/NIeJjNsss0NqpG0ECLMtJatIXgPVYMA1ICD8vhIofoVyaUlie&#10;Fkkm2kQ8pnV8dXgNs+pMdjLJ+mjfCjzZv4IST8PxcP9KvDyxiR1tg0kDnYinVDI9TE/uGHMAL/j4&#10;EXoNp9i99eHZbfQq6ZGQJPPdvWN4fnQdrtHC//bVRYJ1C1VjRuHzyzvx9dXdvGYH4dWZjXh8YCnO&#10;cz7YT2+Tvnt4JX717BR+fv8ILtKdJoBburKHUv+qzB8BWZRWCf8JLS/VGPIoH0u+sw91m5N7kbLX&#10;O4mdRVRUiHob4ZyZFMtOI3+2CwbFt0J2tyD04gCznG7+KKzkiI5CL2RVxqOY5PjcKvYYt2PDONP6&#10;yvZJ/1bjOWLTo1BYVQAfXzZIaECZWZTy4UkL4tIOOJ1jU9TIoIyodJ4PCsh0644aksE0XhhT2f5X&#10;ze6j/nSfKeDOLLTc4RN8/X7ulieVSVUdmc3YO7ULSl+LGdfLvEAVxx2k9b7MeGsvL95DLD1JO1oW&#10;V1rTpxgPLyHtbjPpmx/cOc5Oo3Om60htgwKqrO+Hj9TYf8k08RsZHVpjve6T51dw6sAmTl8oMha4&#10;Yx6BTAB25OpcVIrSQjYz8DEBupRAFpiL84tRREALyNZtdi83BdJMNlRyS7OPNH2Bn1tAy54nTS0J&#10;uqu7qN5t3S+gpS3MZQxNsKrZQfelu9WhgP8WwTykWynP62gTp8oCnucFd4vZfPVYbxnTx9TIVw+p&#10;NOw3JfiUFNRGeYhx5zXGx9fZoXNF1pob5xEmn04vYLKQ6zpjxhsEs2rKx2mFz/E1V/i5Z9WtJOUU&#10;uujqajqmJBfJH6fYm3to4yDcfVmFD35ThtsveuLm6754+dvBuPXlUNz8YggufNIdV76qwoh5qfDV&#10;MLEAGhZqWoewHTI4OJibPzvkCFSpVUipI4lxcEZ8pFFasbOeJDBA4yN2FgUElGEOlIg/j9L/FoFD&#10;wBaYg7gxBFOHKthtSAaXZuLLSzvxZM8KZs0H0ABMwiPGo2f5953nxvPq2AYm9GabRg0ZFnH0d0oK&#10;ioy2lwdXMas+m9fVGLq+W1kmo2jA6Co8O7QKn52nOinBf2f3EnxEoJ4gy+wWZ2b/9MZevm8FPrmw&#10;DT+9cwj3OcXz5w+Zld6xgJpvU/Hq+DqsJRW1d1YCy0gBP3KFlrA/l6oaCV0C4UlFjpahlD+JZC2N&#10;tDcvTm3wTvTg0LIIthJS0oPic2k9EjkIPAgtQt9FYHJLpHAmUukwNonXsI5bHYiUDp5MYLVHZk0C&#10;+s7oid7MIlZ2ymPygFP0clMYp8VTJZD6U5U5iOJgMzvSQ1Q3JtN4Mv24WwZTrWFm73K3FeT8YLq3&#10;ewjiM9zd1aN7dvlsulpzDVNrC+u/AuBOWk6j2EH3bicthrLJFzmp4SiTNCqR7OHuuHFML3OBKnuq&#10;spKszNV1bPjmaw/ys6S/pbj4ElvdJCp/ghbifaprKGklwEqBQ22DAqu1vtw571oAC8gfseHh8bUj&#10;2MzvV1GcyziYEjcEUREB1IFAK9HUBDYVFBGoxcpO04pq+oIstF2FZgCaEldysfN5O5+aWhqQZmYo&#10;mXnCEsnTa+iCu19XRKtcyPdaoTxHLI/D1AjyIrrNGnYmoBeaf4uv43cYyZlSd6l4coE12LMk+qus&#10;s318H0NJPcmNTt7PCXo4S0llVb/1HvbiXlB8xsz0EWaNTy+izBFb/ZTBFhnkwPRBfH4C7myajScc&#10;xn5xJb0iWl01MSjhpc3xPF1xxcwnabVPM0l0nYPfv/5sP15/OwRf/D0TD38dietfpOLlb0bg8a9Y&#10;i/6iH25+y8rCx52x8yG9iD7tEBUViViK00dGRiA0JJhSNRy0R6G7BKpHFvMa69m9I3p3y8OEgWWY&#10;xjh5IHuRe3fJQy9egz075aJLXgryk6OQnRCODA7JS5KgHT8j3AwAF/OK1x89Q80KDmZeZkBhCkFr&#10;M+8Pti81JJajbJhQgk/hxyVuZOtG9TTxvM7nfnoY1xgmfEbAHmRX1Ikl4/DNlT0GvEd4/5vre/Hh&#10;6c00LmNoUdfg21sHaaTG4NbmOfgZXeNTrMDc2DAD313ZzYRrNWmrvH2N5SOeT53T8zRAfYsoxhAS&#10;Si50mofLO4OSKDmUEmVHUZtEahtFUMcomnNsMjg2ozIRofmBaBb6DnzYFhjOOnDOsGzWezujYGQe&#10;yoaxBc3VF2lVTFoNjKJONEkdPULJl25tpjCMmc967jY2Vu9YxKHdLvZcLiBRfw7lTWZjMUsDo8ZU&#10;YMJodiYxpV/VlRYiiw39mVR6oNrDWnKZ99HFu0gwnaCCxnYmpy4x2XKK5AB1Cx2czdowE10C8GHS&#10;+Y6qGYEgPEGLsJH14TXDejFGJigJeMV39xh7HGRMvInW5QRLR9vUdsj3aiM4zYb0owtIJpBloMso&#10;K39Y4nd0KT+QhaXKpLSu3rBMZC3tefcw7+N4QsA+u3GMXUqcF8za39efvI9ffPsZx6VuxHuL5mDp&#10;vOksbUzAPHYejRs6AIN6VWIIy0EDqsjjZf1X3UddWSYqYYthMQFfTKAJ7PlsNigQ8AjePCWr1FLI&#10;RJa6iswMJE07VHKMgCzKZUxNC66lx2qBTDVM3c4xVlqjVhh/K/bm5/brkEdXdzBLcFUsqVXjDn+b&#10;a/xd9jEWPUiW2h7Wz89KCJBhhhJb59lPu4PZ2nMkdhzjBXyW8fMNJrX2kMhxhBvkGeNK001mHLxr&#10;Yl+e96F0NVn6E8h5PuWOy9vZpP7ieSMpGMB8w+HpePnVWHzx12p8+PsyPCCAb/40B1e/7IDr33TD&#10;zW8YA3/QGxuvd8ChZ0Op3kLhf+o4pyaTEpoej2o2/Y8fMwAzqXsmPayVvE6W8DvPHN8XLiqVbuB3&#10;2cYk3FZuUlsIQq2t3Kw2cvNZS+bYe4zXl9DTmM2wbBIBP6R7IXqyjNST9eNepdmo6ZiJFcwF3N44&#10;D89pgZUf2D6xBne3zsfXVGfZz9bIA/w732csfF45BF5fT/asxMMdtNBksF3j+15z8Ps1dkbtpNt9&#10;f/sCvDiwjJthX3p6Y/HB8Q24tZEiCasm0SJz2uUuF2NdF769sQ8PiZvHe5bgD49Pm3r4/tlDeO1P&#10;Q5/ibI40DaAGNtsJ48tCXSkUpvPL54S1LI54YALKk9MI/TLaI4TADaY+VlR5FNokN0cYrWpMJWUu&#10;mewK60gpzs7B6DIgl1MEhyOVGlrxZUFIrabWbk+qVfaOwKQ1fTBz2WCsp/++dwdjU2bW9u8kkPlH&#10;7N2xEPuYCn/vvZHYtH4S9m6bh50bZ7PxmtImC0nQWDTKjE8Ry0cJqp2sTUqVQ43llxmfyeIepOTL&#10;RdZ2RfDQWJXDtLT76RJKwE4Jr+0cn7JPmWeWiFQaUQuiQLtzCntQ6X4fZylpPTnUe5i5VkfSblIp&#10;L5I1JM2sbdw8BPxLbFaXysYnLBF9zuL7K1rby4xvnlEy5zUz0g84lfAD1vp+9dNPOdDsFyR2iCNN&#10;LaM//4HlhNf44JM3eJ/HV1SBfE2SxQvqOD959gCPSa98QCLG7Vtk1Fw6hwvnTuLEsQPYtW0Du1cW&#10;UfXBRYL8eEwZNRTjh/THqAG9Cfhy9CrrjC6cdljIRFUuO42Udc5VP3AyG/UlHGAmHxLwBLcBMUEr&#10;wKv8JGlba+1p1emaj6nsYprqxYS6SmbU7sn9Gd+qHjwMt2g179DtPSPZXiZetrP+flEUSl5AV2VF&#10;WfJZO6TCUFYNGcaw5HjOWeI5QbCeJ5C0aYpuKYUU5SE2MFm4g4A+QQBd4u99Yh1d7AOD8OSrnvj6&#10;D2Px4R/74fzXbXDvF+w4e9ELex7mYt6BBEzZno1zH63D5qsTMZSqqeNZKpw9YwzeWzmHs6QXYjNj&#10;yw1sxFjN62UZQ59ZpDkOZfjTu2sOhrG2O5Lc95F9SjFpaDmmjmB9mM0R87jBLKH++Fq6/JvJBttM&#10;72MbvYeNvO42UYJ453tsNyTotxJkd3cvxcv9q5gjUCgxHm84Uuf2prm0uPQ8eL0+YBJK4ceO8TUm&#10;fHi4Ywk9vZ44RFGB13SvTzLLLsC+Ybz78sAqXlcD8eHJ9fjDs7OsckzgOZqEX97az3PGHAz1zr+g&#10;a32TkkAbR5aRxDLXdOFVU6e6lNrVqfQWIml5w8I4zogcgQbhpX6ujL6JiCIA/TtQ9pKWWEO9QyjW&#10;7ksmVisO/w7sFAxPArxtPiV1yn2ZQeZ8ne6hiO4Uggg2+Lfj2JVQzhaOKgmh9WUyq1ciy0i+dKkj&#10;UUGR+K49klHamd0dNWw7m8BBZuN7s3dTDdrqLGGT9kpKvK5nwwFPyq7N/OLLWQ4iEf4SrYFqimJi&#10;iZK3ixnRZQMqTCwsYKpee5WAkxrEUdIi1aAv8G4a059JmdHYMnEIy0V0uxlHXyQx4zjj4aPzSQyg&#10;kN3aoT2NTtYOAvo4Le+lFbNZByW42dDwHhM1yyjlcoClp7MbF7I0dNWI2L2glI4y0D9lwf63v/iE&#10;etCf40+//yX50XUCZbY39J/477/8GR+S7fSK6o+vv/gcb7780oxGecVWsleff8rbn+GDL77Ah199&#10;hY++/prrK3z89Rf4+KvP8dEXnxL4H5BOxw3gQ5IuXj/HixeP8IAUuhtXz+IcW8sO7t5KsbaVVI1g&#10;Z9LMyRg/bBA5zoPRjyAvoYBdPvWes9hiqLbDbPYK28U2TlreQrrV+cxgD1e3Fze/80wmXSBh4qzq&#10;tQTfVYYpSmgdV2sfE1GX1M5JfrNq4kpeCbxXmZy5TldSzK01w3g+h1Wb8tI1hh3KJCuJdYafd50e&#10;zRV+3kHqVW0leWIHAX55F63Sq/3srFmPT3/7Hh582wPH3ydd8fMQ3PxZHO5+OxGf/OkIdl4bSS5C&#10;M/Qn0WfS1gqMX9cZmw6yd/jQBuzasQI7yUVeSTd/PjfzsaM5FI5dSXnZVCrh/OgwjuaR2qg/u5Mk&#10;uqcpk8EcyhbCqkcIdaGjqD4aQ22pFA5jkytdkMaJI7msFbNeXNUpHcOZoJvItsflZIcdoqsrT0Xl&#10;tocEq8pdIpycYonyOl3lXYx3z/CcfMq5WaKdrhvSlVZ1Di3tKj5OD3DmYAtyWuTDfN/zw6vx+cXt&#10;fIxlPAL+o1Mb8YRWdy9ZaU/3LsNDGrmjrAbcYXJLHtGwjhz8HhbMEbDkVsTGUMieUyYio5HH0KiB&#10;Bnz7UCbHhyNG80ZnIX0EkwRszG8cQolPv3fRmvpXPsWU0uRAsnZFnJeb7YG0vr4cnxKGwtEULaec&#10;bADF7DzYANEuhbrQJcGIYxY6mwDvNZWaWhMy0W1cNpJordUkEZVPtQ7OWoqK43RA1nsTKKKdmsDY&#10;md1IpUUpJCPkcpZuNkYzwXWIf8RG/uhLKBm6TSQDcpg3jBuELeOZkKIUzjqWNPbJOtAFmtuzM5aS&#10;nH+ILCs16B/mj3qYlMkNInaw5qsWwlWDq8ngolXmtMK91L9SXXgnLfxi8p23sky1k58pkbvztErH&#10;yaXexvecY6/qY45VeXh5P+V0zuNPv/3O3YVk5x9ZiuX3mxoE4D/86fe0um/IZaYFJsXxFecbGfBy&#10;va9ZR59o8bZ7vdT9T/Ucl15jgM55SAS/jlof6D43hA+5AXz85Wf4mLfffPYhqXykRhLoLziD6R4J&#10;7hcvnMahg3s4/XAFG8hnYho7k0YO6MO2w65skWMyja56fnIi5pCcr1bLbeP7meaNY0xm7eG5PMuE&#10;lcpDKv+cpvcjiyx2lKSMjjE/oK6lE7Rce+kVbac7fJbW5zqVO0VZ3aT6sZE5msyLb44pDak0dYQb&#10;tnIPmkd14eBEHL3QD6ce98fNzxnvfV2Euz9PwZ2fF+Ly1yk49Lwb9j+pwKpzuVh8NgHzjpMVNT0c&#10;07bk4uA5Fw4d3oIV7DCbwg26a2muAWwEL/DQkCCEUSY3LJRxMTPJSkiFiM+sDDNzKyoThfmycYYJ&#10;qiBWPoL1vKYgqBOJ2WbFvgGmkYbDtxkLh5FqmRzqwwaLIibl5tJNXsvYfzj/psF4tnsZQ4uROECr&#10;/HDbEsb9C3iemF2fPhD3CLzHBOdV1c7p+r4iCeMOw8eV7KS6vY3u8bW9PLeD+Nr++PoCh8Ozzrt6&#10;QCn73qcwDp6HZYO6cvRPFfbyvA1nzJ7G8S6JjPfjoiNN0i4khJUecgS6crpHA5+CAJev3OYMTuWj&#10;W1w4lYkVSskGdWaTPYkZHjnNEVzuz4b8Eo5d4cT6TMqNdmiDVJI6SsYlofv8Eg7tLuIIUrZ2pTSk&#10;601w5gchpVM0iR1U8Ehm0qEj2w0r/Nj4/y7j6MZs/m+DoqGpyCvPYglJGUCWkNRKqHGfZrRnO0RT&#10;6nUF6XEXGWPtnjkW60bUYNXQHphCZUTRK3cwYbWBsawUO0ST3MkYaPWwvlg7vC/mVJWww6U/Sxa0&#10;JCRu7GWnkSzzLgJ7w+gBfI76Sr26mbqwZGh3M0EmkAv0ymqvHdXHbBY76FKfI/voMxI1/kj3+J/G&#10;PVZDw/cB+8MGB73mt7/7NV6Sp/w+gfXmM4Luyy+MxX1JML8ksN//iBMJyV8Wh1lNCqI66vGXfFzT&#10;C19peiHbBg3Y3ctMNdTSZkDAa8KhnXZoX6PNQZb9Df8tWfPPfvo1PqFu02u67y/ef4rbt6/h+NH9&#10;WLtyMWaPkdhcf+Pm6vxJfugiS2aynBuZkDlGy6txrqfoMso9VEuh9Mb20ws6wCTNVWaOpaSh5zZQ&#10;Wmc540flDeQtqb1Qsr8bGTtKeF/rJF3xDSOrsGNeb1IOmXN41AEXXtN9/nYZ7n5Xiatfx2D3w1gs&#10;u+KFsbtaY8nFaMw7F4A1t/Pw3rVumLyH2fT+LFcOYm/ugB4oypeudhzJLQkckRqJyIhwKmxGMLkV&#10;bYCs0qSyyGEUcReAlWEOIYDD+Vioqh0qF7HaoVhSgNb9sIAAcqQp/M6jstAhLFX5M3s9vU8HWsM5&#10;hi12j7HvI1rTkwuocjp3MO7uJclj93xeZyxF0iK/YDnpIQG5aXgFcwXjCdAd3AQZh3OTvL9jGZ7z&#10;+WNz1TQyiq4yY96tDCU4PeQK3fWbtLbz6O53SY1AF450SeXUzBgm56K4KYWHhRK41Khm8i5d/IKS&#10;UgwbPBgNgkpCXSGcwOCT788JhRyL0tEPqcPCEcORoIFVnNLHlT85A4O390aH2emU2Aky9eJIKnBk&#10;cwBa3xXsiTwyGYPW1rAvuAl808lwSfNGCWcTBcaQIOLXEqmVlMKkHrR3WlN4RNNSJzcig8sTed3S&#10;SeBQ3yV3P55AjZFQGSmQu2co0/8j2Q88r08ZJnbOpctbbRQmBbbttJQnaCV20FWTZRYlbwWBN6uq&#10;lDEwy0AUrtvPOu4BgnY83apBOYlYVFOOBb260EpXMYvNjLU2BcZ122hxlrK+uYtxsGRmD7KDaT/j&#10;55OL7RjSfYyr//gbWV07NvT/WbTMUeP4F77+6iP2527Dxk3rsW0nua6nSWW8c8uMPnlD6/lG7rVj&#10;kQ0IP7QAZnvgCw4pe5+gfp+dSAKqAScts6y4wPua6wPef83n9Pwrvl8W3QG4RpXqdd+z5MZl17+p&#10;93+Me1fO4SKJBceZGRbFcRO9GXUhHSDhQpMrNM5VRIuttLDq/ZV00fU1c2ldFvF8j2CJqZ9luDHZ&#10;pVZEEV/Wk1u+gyW7Pdz4LjE+FT96B62y4uKdFCg8sW4oHtybjj2Hy3H9dW/c+noQS0Vr8JTZ5kuf&#10;9MTBxwMx/0QqZh0swegtKRi4Ngylk0Mwcj0t8Fx2vw1neSgrkMkrKo+kJJLIwhnHBLCAK32oqAi2&#10;xMZE8YLnRR/CzLQ/SRs0CmpM8OcKonEwo0xV961X8w1k2SiI11+oEkO8BgVkHUOMtW5DgcVOFHYY&#10;y9IR3Wcmo7ZOqOKonv4k7NB6vr+OawPDqz14cWQN/86+2ELrKeba/S0LTXltG4X5bjAUe7B9sSmz&#10;rR/alcCdT6+GHUtsn9w8vgdr4mMxi9n+wsRoNlsQXwa4nOXEzHpqIuczJcQiViKGYuURwIW5OTh1&#10;7BjrwFkc8F3EgnihL3yo+dwirBHF6Dw5QoVB8ggGzSOj0GtFKUXoSlDJZvyccRwANS4BeePSkFgV&#10;i/gK0iRHF6Ds/0/ZW4Blmbb73rO/9a53ZuwWEbEVpLsbBOkQREAMUMAWCwsxwe7E7u7urjFmxtEZ&#10;p7u78/1/v+tGZ2avtfbaa3sc1/E8PKDCw33eZ/1jcpI6gd5yYIfs4GunwBRPxeVHyR6CdnBmO2WM&#10;BcGFyqULGdkb21IXJtztvW0UkR6gqPRQOWIC7WjeVPPG4XPjxBudEear6QNygFQOsXa9SwGoj2En&#10;NxDN4nnF4KUR9jalsenjNjNE2VmJUHcZHF4uoOUQrRcP66elo4roaQvIvP0tSdnNCNitKRuish5J&#10;GoiM7VpTJi+eyjIeQTVuBtOgFA5E2nYFmXoPvfG59QsQdf/8P7CR/oP64GMpUf3rF/364xcE/Fs6&#10;BOezqG8+MEZ0rjJ7KKdHjvr07qMq2EU7dm+3KITHGF4ZC5Trtxlo4SP84itka4LrIYH9MgH3CuXz&#10;I3rnhzya8tkEnwnSl0zwPg5+k3GtEhv7UStg/5axnzy//zoZnb9rPjaBbfrxfds2aQnvjyGIGCWS&#10;41QrZvpucOPL6WkXclMz6CwjIWtYRwbPvIzZgFEGNTzf/YZdZLyWmTUYKuYqelAz0TfwUyOKsLio&#10;p0UyMQFseuMjaxHfP1+icy/10MEr6TpImbzsTID23e+pU2+w313aWUmlDhBgwrGjtVWroNoK6+0k&#10;u8C6GOc1UvRA0wtjRNfXaIMZdc0gwCoh+Bd5yxtjMx/KzHj6317csDNx20hErzo50k+p0QFKZlod&#10;G+CJNzGeRwS2pwPG7Q4dMG8nQcFAMu4TDqwwHQ0DCfSWJXBvldJmldRC6xYX6tau2fS+xiRghG5t&#10;qdL5LVQlW1F5OcTe9/xknds/B2RfP6vPv762kvXSTOumuAwixA12xg8PrqVsNtVLkcW+MmJ/IzKi&#10;lIW2cyoDqlD3znxflPRUDl5Yx4ThDNE1HMHCIG+qCxcFBHHDYh3p7+cPNzlLRw4etK7Jp1xTnaoc&#10;8EJqzSrJNY6MidGYJyVv5HD8jMp4s0Z4KW18kLqPYveb3gYuMASF4QGKx/qkZ2kiSCt2w+42Susb&#10;Ic9weoZIZ0VEuMoPq5Y4ACBBmY7yjrJXQEIrZY4OUM6oBLljZRqc7qnwAc5KGodPMNk7a2x3eYVh&#10;sAYm1dwRu/CDuJCd3WGeBOLuHo0BVaQTfw8UTgiSmqn8QgZjgzGiewITOsT46KdjeRNSsY6c2i8b&#10;Z4WBWkiAz6B/XlBC6QbxYQUldzVc4i3GlWFOhbbMIODHDuZCLlAlcE2D2jrBUGwXCCxzcxiTEa1J&#10;vP7Td1/8rdclC5uANTailiIHwma/f4fJGc4NX7yhD169gQTtDVQGS9U9MUkZiSlKA8BhgByp3UBf&#10;xSF+AJgiBYyyoQ/mZGWpP569wxhATcClcMmieUxUl+JUuFjrNqzR5q0btQ/O8MnzZ3SFQL8DNfB5&#10;/IGfh+B/z1ADydTPmxLcqHZAIzQsIxPcD0ymNSU15yE980MGY4ZCaPXS3BDOnzqs1WZgh8ZYNcg1&#10;Q9c0MMnNgF02Uu6tZQ23nhuakScyE3yDXjMMMINcMzTBlfS6c1Dy2MUqby/vlwHMmGnzem60JjPv&#10;mztUV/bO0ebZ/B7Qzjp7crzufTxUBx/4au/9cJ18SEC/OEu3P1qu17/dpoJKT7WJelauGa0V1s9T&#10;DpHYu4Q2Uo/RHRXVu4HKlqOCeYibYX+CMw5MPWL8homUzWNh73Q8kJFW4gY0nxvLPNB2o0pyVMne&#10;ei0rpGrWXysJvGVMjRfTw1cyCZ9GZVHONHoEWa8fdMEBECH6Z7FCotrL5gaQil51t2CEK6K9tWUm&#10;wzvgi+eZTD/YtZgbGrTJymJtW8TPeqxQJ6+yyZjfz5q8n2WgungImPPkUIapfS2M/RZmCSZYC1D0&#10;GMbjyOxY1qRAj324oeA04Q4wxR171ABPFwaPDKcIXGN16sJuugvGbcGIG8ZAXEkG496H1eOHCOA9&#10;+fNUa3/7Ku8eIFaYKDtHQ16GQeSZ0opVkQ3orM5QB4n4UXFatmqSFi2pJBD91CXB0TL4jqHP7Tu0&#10;u/wTXBSJ5lFGzwjt2rFM2zYv0mIml0tXTVb/smT1GxKPgl6xRuBQOGBmvLKLQA1191YIfbRrTn1K&#10;dG/1XpSrXjOy1K2Xp7zR6HLpjNMhP5SxujT6Rl1AcZnFujt3KTdjK0nP7A7c0pupoj930wA8fn3x&#10;fvVj8BBFCZWCVWQinq9RTBpTcQ4YCjB9WkGmljKsWkK2mEFm7xHipWQ0kPpFBqCgyIVLpp+EXMvg&#10;biEajR5StSkHuTi//vT9x+8XYYss6O+/fq8fvvmITPumPv/gPnai95hMX0Na9pReMdrQ149hzNaP&#10;wAWJxX42JYagZT9rHdBXSaCuEnndQCktiiHgDItSyDrISL12ZUUUbZ4jgROHxpUhJWSYYO+ZjR1p&#10;icaOGq0xo0drcsVkzZ07V8uWL8OxcJ02btqk3XtQwDxyCD4pFDZK9is3ryK7g/oHYmvGXPwuZP8X&#10;mG4fRTyvgiFWFb5AG2kfDKBlHyXvIoTtVjBRruyVbFU8O9m9G9O4JTyfR382k9e3EsgGj76G98cM&#10;CZcP60OFVGDhyXezB904ieHionzdem6WLtxg7Xepl87cytYLX/XV5Y8APNxP08mXyvTpr9AuX2DF&#10;eG24Esa0pD1rSCUXoCFLkhVV2FnjViZq/wtZWn0mQhNXhKv6SKHGTUeSh9/JMqqmtdVztIEKaePG&#10;RfgLLWYqPV9btizV8uWVKqeyWMRKbAWT3+VsO6oXjEXYnaEamXHPupnazXpmZ/UU7eC1LWaSzGR5&#10;g1Gq5Kzl76wm6BczeFsJYGXj9CKd2zpNh5ZNAJmWjXBBqe5cnqPjF1C/3NFNO4711PaVg3C9HK7R&#10;2ezjvRzVD/DH+N4pGpWboPxuWPXiORzuScDSk3vjimg8qY3LgqdxniBwowlcE7yBAEvceM2ohDib&#10;YRVbg66g5iItOGw4WmDz/mznrAxs07ZJVYsuzdUphCY+Bj2rSCZ2MS3kFo8lBv2wexK4ZbSClwDh&#10;+gqRrpfQcurRm9TfL0wVMwZrSHmukiinY2EXheW7axSiZtu2LUWAbZl2AvCetZCSbC20NOBf48uz&#10;lZRPpmQVFZMG2COltSL7dFQkzg4p/OKGrcjT0HnxKqjwVWYuvQwsEcMkMXYrxufVByK2v5uDvFkR&#10;+CJqHcTzYLfOCuHROq58zAnkc/68SQFk7FBKplDYKsFk7SDUFyPQNorxoIogsIPJ7IHoKoViMZno&#10;46o0rCTjETiL4uNuPBbEBWlUjzg9uneFoP1R3yBgZzjAX7z/IuZmz+ndly+xGz7DntjAKY+xG95n&#10;PX/u/AENzM9RGqSFZIATJojNHtasb6wdrNnJGqyzQVOBtLKYSQSx+RqDlrJE5/jFWfRBs8PlGJ6w&#10;YR4ZnrBhHRkghvm8ed08GoJEVmq68jMzKSO7qzfB3r9vXw1Ernb4YLx9xo/SzBmTEQiYocVk+dnT&#10;4EMzB9hNz2/AMKsp/Qx0cj0Z2Ay1LoJOM1rbGwkEAw9cz/rIDKlOsHc3WtvLEJObDOhhfnEu5TRC&#10;eGTwjcAMt87O1fmzfXT8GGuXy6z4bg3UmYcZOvt6NOVygA6+1FsnXwPaei0axNUIrbuUySDUTr3n&#10;OWn2yUzNPpWs+Sf6aOGRgdr3Anj3C4mq2uejCesDdPbBTB09W62Dh7dwk9qKYfkuTNK3aNuOVVoJ&#10;WWA2G4RJbBgyWI8F4wMcEwRxhrI6gXI6KSZAmZAg8tOj4QBnqxLt6DmUs0tZEa1lr72BAdImEFXb&#10;CegdsIK24+KwFcDRDtaaG1cNQpmylwb1jVUPBrNDQBj2GtBBReMh52S0VTT02URsaF3aYyFDee7v&#10;CTPPeBHjsRXggmEe15Mvgetl8NVUlgY67G6uX/rbKNwWwpii+9ICuJCwHBmeOYDv9vT2VjignlBu&#10;5j4+VMNcG/Mqq/TNV1899qauWV0+ZdfZpqqVU0s16dAUYj674CCsFN1bKAg6YM+yeEX1CwaZ1VhN&#10;29Tmlz7J+kvP3TqgkqGpKmbRXDy+pyIh+KdMiFbmlG70L23Vf2SG9kG52k0Q72LnNYLdb/HgZM2e&#10;PUwLFg9VweAoDRmbqeGTEHof0k09S9DZKkGCdIyXimaEqO90X42d311JKaBuMNv25k3w5k3wI0jD&#10;2NuFE1zmRHp1UQR8z0jrMNxAVTCSNy6cE/H466J4jOH1KCR6wjlRvLkRj5+brwtj0mcdsnY4wR9p&#10;/l3zb5lfgmMb9UkM0TvQBD947ZbehCr4FlzfN188x2T6jIWHNnDKGmx0DZnhnZcu6Qak7cKeqJAY&#10;MoIJWovTW8P5fULYNwFsQSQtfnANid98vkaQ/TE10DCPTIBawQ0gw6CpHgfuE1qi8T6K53OJsXGU&#10;6AnKSkLTGxJFAq9bAc66IYG/nw7SKzsdznD3dCvAuwMGKca+ZHLPBKsPNjY1qwBazKf3ncraZPGA&#10;HtpIGX2YstSQFwyaah6fW85keaehBUITNGsis2oz2wEDiFkxFC0yysqbD4v13IeDdPvDWbr05hC9&#10;9/1Sdr3shV/pqaMPeXzYV+suh+jEazG6/hG98oUEzT+erq13B2rMFn+Vbe6qcZuSNHmvLxPpNhqy&#10;0lFFCztqyd4+UPWO6sjRnVq/frHmzJusCahB5mMlGheLKVyor7w83Sxl045UaI4MrbqYXtYQZths&#10;OJsqznrEjbIjipS4UAYQZJEEe7cwZGjjQtUbNOCgvoA/+mdgOp+PYMIALVifpwnISQ2rCNTE5ZGq&#10;2p6ihTv7aejEOJWgo95rQBRDp3byZfrtQdlrVlSGGOHa2ayqYDpZ8EyotiSUILM25f8LJln44Uds&#10;SmczQOtC0DoyRHNkgObNpDk2gTYLlF5EeKiGD+G9vPXcn2XzX1rUBLAt3kj2njh+d24mWyf2uU4A&#10;vz2gYWE65pPhxvGQDT1uo3YNtXnbEu0/sESFxYly8LeVf3d3jMuaYcOCbShKHRmT45Q+iWxQEqRx&#10;4wtVzl27qACgfgKyO8O7q2rlOC1ch13F+qlasGacxq0YqMkLS+hrgjVyYoqq5hZo4vRMTVvUW7NX&#10;DdYwDMIHD07AlgR9aXcyK9k2gpI31s8VMXIOBswJSICaxzjekDjjvu7rwoHHbB75micfx/o4qStv&#10;XhyeS3Fk267oHJkTw8fRlDbmeaz1GlBQAj6ar/XrZK+x/TP16es39O7DyxZV8MGN4xbm2QA6Hlj4&#10;55rM+/BmDT76LYL7EGJmKYApLMwz1qJxxsybYDIZNNZweUFBxRk8s2X4De3viSKHCWQLaAFE8jEx&#10;wQStycbW15nAfhyUViAb8zJDWICs8OTfT+DvGsqi+TfM11sBzknihpGKjI/5fCI3kzSex/qb2UEn&#10;FZuWAezwIEq9DEOAd2qrPFzrJwJTnMRKbjBE+GSXdorrwhon3JNVR7pmEcwj0VtO9+qMPKwzr/XQ&#10;EtZvlWO76cKL2br3TaIuvZ+k175B4O5hobZf76vbnxPIH1Xq3ucLdP5tYJjv9NfZN/MI5mRVHgjQ&#10;0nMRWno2VdVX+qND3kFpk1spq6I9/lkEVxla0+iTT6F0H1DYkzmCcXf0Af/sCbUQCSdWSf6skMw6&#10;qQtB0cFaR1JNmnWStVKi9eJ1T4N5NoNS5iwuZg9MW+ZqptKGyMA6swYHTaDTjnlTvQUEOCh3UpDK&#10;9ydpysFwVezqqhGLE1SKAuuI2YmauT1ZE9bGyBOp3C4Mvcy6ysGoXBqWEzcMMyzzN0mFazQaJFUY&#10;JAtvEoXJwJ4EvLcbJbOzK98zqEdIGX6ohsYloccOvDYzK0PZ3VN0g0Hnf7UFsTJwo45NqlriD+wQ&#10;3kk26Dy39kauJBW/XvyP7AOxeGRq7BDjYrkwBCLcHdLD3TIvaxfJ5A7AR8d4QB7YjrpCP/TrBVIk&#10;30nx/f2sPtaJ0tzTF0meOJAj/IA+cY7qOy1PQ2bmK6a7h7oODNewxf01bDLWI6WRGjUuA0RNhsaU&#10;ZtLf9VFqGiVtpJsi+eFDCbQIgjKG5914I+I5CQDSkzjxgR4cXgvg0aBqTOCaADfPAYnE+ZuA/ytw&#10;o7ydydYEKv+mybQRvMHmsSsDMPN3uxLgsbzRIU7tVAEY/sOXr1hwShO4JlCfv3JIt4FSGgfCO6Cz&#10;rgOnNKWzwUe/gbzOHHbKkf6+BE4suGMTTPCBrYxrpF0JUJNRCepuZEcTzKYstrKwCVSrnK5xFDRe&#10;v9YjwWucBSNxZ4gy3kZkacP7NZnaGH2b8tkEqsnKTxwJTcllTgKZOYXMnA4tMRUaYQ0bKR44ZqKi&#10;uFhcWbO4glYKYXhobFWjqXJiqFCiuWEax8FwqpBIHuP4uBu9XZwn5u1dcCHsbM/rrBgJ+K7oMQd1&#10;aMkcor7mLgvXmdfjte12e9hDIbr9AUOuO5k6/Tp0wTdZV12MYvocrdGrPZQyrJ3yJ3upcDruHL1b&#10;KH64rXKmtlX2VG4iY53VvRw8Qd9Gmrw+Q1M25Ckxz08pDJiiwjG/C8YowM+XnhF/an4OP4LXH7Ny&#10;D3amDqwgjUlAR6bKnfn5DJnfEPlNQLs93gM/YRy5UbJ6OMBfN3tfs74kA5rdsFsX/Hx5rQsBGJzb&#10;QXkLXVmXhqjqcA8tOz1ckzdlKRHVGp+YJurag4m2P7afsJxcmNF4kWn9PDogtE9V5++kcBKLD0NY&#10;T2f6X1ZEgT4McINw2+BnMGsvFwLXgc2Lf2CAEpKTFMWKKCoyXKlJcRoBwu6rLz+nbP7PgopWADdz&#10;sqlqQYZtQ0ZtRyZ1gQoY2IM7QwoQyUBU/CIcFI2Grxfk+7AsPHFmFKgrbCRjQdouhjcFt8J2kfjE&#10;ogPdAS9gx642lN/8QpMw8e5F8BUR0EO9lUxWDkzspAAAIn1moJWF3Gw8Nio9UcPsiZRPfqmvirnT&#10;lU6NVAmm4ClZHkrLYowe4KwwAiqCPiHK313RJhgJ2gR0gROZPiezakqmdErhMZUyKIVhQSLZIynY&#10;2wryWII71iC9/MmwBH8M/1Y0wRlNto0igMNNAJNxzTFZPJGgj2f4Fc+UO5peeR4l4gdkX2NkZgLW&#10;CNa9gB+SCeBb5zAxIxO/dM2wkji34ANDeNi5biFui5kWXdAEcILFOjJMI9Pz1jCRYiHvm8C1srJl&#10;c2LKZZNpnxw+/7jnNZ9/opFlCPoWq8iU1LxugtLobZlgNoGZnpym7und1SsP/6k+BepfWETGGoBu&#10;VG+4yElWwGemYhmLXldsBJY3ZKQA2odYU8FAEojj5maO+dnjfXDUCHRVegAnyK3mhOBlFd6BUpPM&#10;i4tHLJzuBP9OrMw8tWZrko7dCdej7wsAZsRr/8veQCTjgUYO1fn3GB6e89T8o121424+a0WSRjQe&#10;0MxPnLsSBMxP3Lvhx5XcXO3C68m/Z0dF9G+jYUtDNH1LT/XjOonlht4dHeuukcZ2lfYKdJKvp7sC&#10;TPZlFxzC5DYK0bt+vTLx7jXWNP60DBgIZBvuNYZwWMgGspLxYb9qEFpmXdSF42IyNccKYBO8Zg/M&#10;6fIkgLNRiJnoqP4rTCbO1lgGV3OOoVl+u1jL945QXALY/wiuSVQ84uAO98z1VNmsEM3b3EMDJ4Sz&#10;AnKSH4Ea4Iu8MhVDgJ8PnlasYIFFesKs8sDi1Y81URjOG8Hg2/28zQopBNH6Yr0G0Mf8+a88mKwA&#10;9k31rbL3sVfdNrVk74cVaJ4Lvr402PgVuUHU7xCGOHZXqFq5wdxx4jRqbL7GTSxQW+xUbMBMd8DI&#10;rFMs5TaKlJ497eWf35YMjnNacHuFMqiK7u+s5Ak+Graup0av66OEQk/WSezrpsH4qCBYq9IU19Nb&#10;Doh5+0D875qIRhbVQFAoF1W6n3IHJCsWfKoXGcLPw4mG3x2VQZp/UzoTrAn8kpIiOMjRpjNNzsS7&#10;Ngvghjlp4QQ3gW0mgImhvMHmhPgoKaQm2FMJfBPoVibn9dRQbgDm87yWzHAhhl54KSCR15ku30Rt&#10;4c6lAwTufhhH2ItexdSbHtgE7wPUBe9d2ktZvUcvY7+ympVLagzlq1GkNBmXoEw05ALD7Q0Osx7N&#10;iYV4YDkXGs+jx1k4jpK7q9G/4u8ZYkIkX2/5+qKqYcgKZoCVlpBkDaxSzSNwupwe2SouLtKIkehF&#10;ldMXTp2u4WPAR0+YpLLJUzRqwkRNnjZF4yeUoXbZV716oOWdArE/oSv/tp/CCdxobmyJDH0yeM8M&#10;CiiBSiSRVsQEbRZlc3aklzKZ2veIdkZEL03nX8zVku3OqprvSOXkpJ2n0/Tpv2CDXXWn/83Xw28Y&#10;gt1P1I4XYBe9WUQvPFpl6x01cnWwlp8YhGCELcmhiYbOSVNEz7bKGETgJNS2TAEadaij2s1rq5bN&#10;s2qFqZ5LNxt5JmN3m+Gu3HTTRgRa9qP9+/XE5LtEFeUwvaaO01wcElYi2boNreb59O7GGsUYma0D&#10;MbYUplQla8IprLkqwAZMBS8wjvXhwD5ZykIcLxLucCCKlV5MgD2ZEHtScrtQTjvRJ3vGsB7t56Di&#10;5aiHzgjQoGo/zT8VqyWnk7XsONPutZO4UcQg1MDumZZzeFWA9r5AC1kdolmbE5WeT6YleAMJXH+y&#10;bwjZN8Dfj+GUt4WsCgG3bkrm8KhIBZOVx4yGm80mwQys/k/BawL6cQC7V7l3c1JLV0SzUc/wZHgV&#10;2tsDfWiUKQc4qDPQyfqdGsrWzZYSmLtL7wQVDU5V26DGqu/yDIwkmBGsnhyT7NjrAtYY5icXoJYO&#10;3i3lRPnl5mbegDZKmxCpfrN7KCSLAVM+U97BLvKF1RSBMn9xaU+GD04WQsbJ9CSUIWZS17RZY7Vn&#10;OODo3knNmmL9YoNTe0t4yoDTjQh8JwYDDvQrLpQ5pjzxIZME0c+ajG1OOMEeRWkdA7qlK0Eaw14v&#10;mos01gQpy/1kAj6Z4E80gRsRoHSCPyXCzwp685oZeC1juvrg+mHLzPsWQVzjCWz8gQ+gjbXXYie9&#10;ZA6k//sodrxEYG9bPRtyQQGuhOnqjdDcgLye1inIzlI/9KmyGCBlIESXzm4viV9aLA4J3SJYG3H3&#10;7WYFtrEjpVyGiGCOcS40roXWDYEyPJGFfn5enopZKZWWlTE/mKBSTsnIkRjDDeOMYFA4XL2Lh6hH&#10;3yJl9e2vHv36q/+QYRoyfIR6EsA5Wd1Rt+wFyseXvsxDkQRxlJcxOiPDUt1k8d6YQE4PQWAd8YVe&#10;XamSAPvnd8PjFxudsRWddeyhh95ShJ77KEsbzoXo+CspuvP5YN36cARDq8mafyRQG29568JbUOze&#10;X6xFR3tq8pYMReV3hmteX/5gBPLKolQCdHfyqkhN307VNQw3xOGxsnFsqKebPKOGbRqqUxjlcEB9&#10;leMEcvLgGm1CSO748V06i2icOafOHtAJdJuPHNuJ9O5mbd6yTOMJ1KmASIwS5RImzRsRGNi6apo2&#10;QMDYbCiTPN+1lnXShtn8vmA0AVhZjNxSJavECv5uOf38aPyNC/NTFZ4RbJn1lSyL0cDlXTV0Fa6O&#10;ywLA+vsrI59EkBqirJwQ5Q0K1ozNfTV5W5xm7I5jU+OmlFQvjZ3WTyk9uskZKVtv9r4RoZT/ASSI&#10;GLyrwjC3R3U0FcfKrl0jlc4E/eCRvf9pYPWffYcfB7B7glOVF6uils64ozN97hhOT5SMxi4uDcnD&#10;KF17dZSNWyM1cWyKdxKfx0s4ItUDeCQ+MtmOoLds5AF5wcazERBJW3UtCFIApbM5gd1caczpQTo1&#10;Zy2FOHwZUjADkUgd7K2kkZQJ/V3lQS/dxQ0NItZEpn8wx1IUZPBg0xzvpQaN1KBhYzVu0kyNGjdV&#10;48enUaMmasjrDRry+QaNed5IDRs1UqNGfG1jc5qoSZOmat6M4ZwNIgUt0BC2xYKjZQtU/G0tS462&#10;MFTa4wLfmWGDE7tlFwYXHqyfvFg7ebsaD9b2WkQGrrEU3W2J2d3ClfAmPa/R5H0T2dC3kBH94PV7&#10;+vjt+5Zi5U/ff8mu+CfLVuX69Su6dg2RM4YQV68idIa73DkgjHu3s6/dul4HwCXvQe953SqUDlcv&#10;wxF+msaPGGoxiyaMHIrXziCN4vmggr7qQ9D1AvTROz9fA4cM1qjxZRrCLrh38UCl9cxTbGp3hcUl&#10;KRK1j4j4VEUnZahbeq5iUrIVEpsqr2AI4JzEdAZAlNm5OdxQeucpyI/dIxKtMQGmEqFioTrpzs0s&#10;j4FWL9YuPUEy5bGCyY3hYiWQM6hi4r0dVAYi78obSWQaT+19MVbVF0O078VUnX27l65+mKVrnxRo&#10;8+1Irb8Wo713i1W5G0NqMlNXILrRvTppyPTu8k0mw0U1UtpANhdT7LXkcJDKqr0BbBSrEIePQCC7&#10;bkZEIpD2zqWenr930rqwH71yC1nXo0i1opd85gBayhtUjcB6ZeUEjYdCOnb0QKCGCC7COvKlrw+l&#10;XUrGB9nIxo4s7qkhgDfGDcnRDAAdRm7WeAavgRa4CXdCYwK+EyTVLrjjuyHvb928QEmFXeWX66q8&#10;6ZhrzwtTZoWzMlFozRwCJjkb9h2ow9Hz0zRmXpq69XBU4dggJSKtnBTvq37sggdByi8cmweXOV5d&#10;U4PVhzVWr+Ieyu6FOktavIIC/djzMkAkeAcU57C1KUYM76x+YnWJhnFNMP8XMF4rA7snulYF9PBT&#10;a7/WatC6njpibOYaD6AbeKVnop0S+jNIQKmypa+Nmrg3U/2O9dWkYz1FZPhpRvUIRfZzAuNMD8xd&#10;0gEoZmIRmQR70PRp6ZihMQovRQlhcKIKRydbBIbCSZlKoR/uMzNJ2TPC5devBRnZU170Wx7sdz05&#10;Lh0NsaGtmiHc3aSJOc2sADbHPH9y/v5xTWDzNTyaQDenYaOa04Bgr28FuzlNuSnwMUFfr34D1avX&#10;oOYm8PjzDbkBmJuD+fv169XTbKCXL9DvPkfgvnr3vD56676+/uxd/fbLd7x9mJhxahBZT/7UMJQ+&#10;/fILyAQf6FVz3nkPSCS0QcgMrxiiAcdQBl8GEfUqVMI33nvfeu1l0FMPwEobyde72LDcBXhx74V7&#10;8Idvo0u8R9NmTtfoiRNVNAKUV698JWQAfEnDj4qADe2aKL+wGLn6BMnVO1DufiFy8wuTR0CkvIKi&#10;5eIdonaOnnLy8EPGN0bJrJuSElkTMiyJoadMjAJswHAoIypIvZMh+4NOKkwHMcRqJSnQzA5QWnHp&#10;wAqukyKoqrqhYprVt5nKV7ho950kbboZptNv5dDrJurAo/Zaer6DKveGagjDn+lbozVgttEK76LU&#10;YR6auTVPDz8/orELcpSODU8hTKOxi9215liq8sE+tw35h/x7YShQDCorv4v6jE2Th5+dXnv1uvXe&#10;/vjDR9q3b50WLppJuTmICx+gAxVVBFVTEOLtIWQ3d0phF4ZZ5jhbRAZu0EaoDqCPM9eXeycgvVxr&#10;ZjUZynC0G/rPWYnhyqcULmC/PQyG2iQgojMhHZQtyVV32r6YAWFyz+iAbpyTksb6KndqhAYtpRqq&#10;CFYWsOMk5KRiM1FoxZWzz8AIZVJSmyowkptfci5biTzEIYd11+Dp/VmTDlHhuFzlFmcoMzsJoT7E&#10;6KGwjmGd14+bzIz50xDzO6Q3P3hP73/ysX78+af/DYdvzPP+4DzlFONUFYzqhjepvokDGYvTCTxz&#10;K98m6hQElTComWLyfeWAfGxnvH8d4jrJ1q+5mjo2wHmwA6ocvtydnNUh0l5R/SlNGUpkVnJnmcIY&#10;vDJJvRcDKFjYW/1nZCtrZFd+eRM0cnmRhizrA7Y1Vf69bUF7tVfJOAywYLyUU74M6pfJ6iRITZvW&#10;BKsVvFZwPjkmQJup4eMgbUSQWkH75PFJEJvgbdjkr0PgmgCuOTy3Mje0yUZkdxO0HOt5Y/owTr16&#10;DdU/J40+94R++OpjboJ/WUJab+B/tFl5/LEpdz769BMYQQTuO+/rlbffRfP3LZhBhvP7Nhzgtywe&#10;8Mu8bj5nPfK15jx6l2A2f+fPv/ueDp48rSmz56r/0KFKysyWd1CYHF295OhCQLrDvvH2J2CD5eYb&#10;qs4uvmrdoYvadMCEvbOLOji6qYODmzo7e6ltJ1qlVmwVHOFye7NrxPQsBT3pBGCdacD00pPQsY6L&#10;xJYzXNkJkQibA1skMAKZSvtQlfiyi/emLRo6NFjPvQwy6QYQwkv+OvNWitZejtaRB9DprmEJ+1I/&#10;ja32lW3AUyqZGaOb761U9ZlcbbuBd/NlNKGODdG06gKVTKGczvRQS6enNXlFrHqV2SuD1ipvvDfX&#10;jDNEGXa0BQghRrDX7dhI59CNevvBWSqgjYiyZyEvFEDQBioEdQ4vhlnBgf4Mt9A2ZyLtZq2LOpEU&#10;mDIz4fUwJIXHZAVDVDDDKjO0Miwks4c1GGSztzUBb7GV2N+6UwmGR3lDjfVSa6qAllBgWzKn6RzX&#10;WWFFPsqo8FfRylCN2YDgYD8kpKhWp+1JUfGcSNajuCyOy0JCKQzTPvDVTqAEQ6hou/krJb+rCibk&#10;KA+IaSbtaDHC9gMhgowEIFMMRHU3jhkfcv0s27Bar3/wrmWCd/XWTStg/+5H/Ovvv9VMoZ1j4FGS&#10;dTvBImrUpSHPGanHd5CtF+bdvi3kGMbaICegBkLJ6iiowA/WkoPqdHlabj3aKnlcNAwlV0vsPb7U&#10;B45wgPyyEHPHRym61F1ZU+OVi6Vo78ruSp0QgoF4kIpmAzNbkKvyZfBUp7I2GdhFi1YjSLdjOQ7l&#10;qzQFsn0Lyl6TUevWra9nn3lW9WrXtk6dWrX17LO19Qyv1XrWHAYenGefqcVrtVSLz9epU08N6tcE&#10;qMm+pty2npvsawU1QVyfMrwBgd/wSQCbG0FzbgycRiaAG7AvjdRvP31bU8VYd70aLPR/x0oyfOBP&#10;MIE2Gfflt/B4JXhNtn0ZQv9DSAdPzoM3DMXQfI5g5jx8fF4mW5vgf/PDj7Xn6DGVjBipQSNHK69/&#10;kWLInAH0yc4ePmrTHgZZW8TcOjiqfSf41o4eBKu7WrVx4EDfbM3vsCWiDAStHc/t2/CxbStmCXZc&#10;VCDQgG1mg9jKYgiWkpJOQMcTDKGwe6Dnubti8tXhz7ajebOmatqEm1xDnCuL3AjU7jr1Vh5gjO66&#10;+vYwPf8xVLlPEKi7V6gzj2Zr7NI01o8N1GuCHz0wYgBXErX7NjTFmxWauLiP6rV+Ss06PA2eoL4m&#10;87WrDvbh74RrxtYUDZyDaXkvoLw9aHd8G6s5GIWOnW20HPvSU5sqdAwsQQWgkZgwZgQAHUKDgyhD&#10;8d6KilAgQezL9292vgYkYfa+ngSwp6UyCdvNKE4CmvgzeNkHm9fdWRt5QCIwdEKLUmgFO6/5dpFX&#10;kiOTcbARYPgbdEFWCoBRUIGPImkx06Zww5llsrGv+swKVsm8bgqOcVUk1cqg9CitRVZ20sQyS7vL&#10;kRtCcBCzlbgQJecwVYdOm5Afp7whWRoB3nwUJJy1G1eh5vKdfvvtN7317jv64KOP9PW33+oFsO6f&#10;fPKJdR3+8MN3+hHBiD/+IAM36WhT1Zg3qB3CdQ5YrNiAumpMv5GGlWjskAi+8Vbsh+sCtcQ5ELph&#10;RyZyPr295JHvqhDuQj457A5p3qOwI/VGVtY1zk5O/B0HVlLuac0UP4o9WH/2if3pCUaHyYdJdWAv&#10;O6WM8FR3tKTT8kFhYRCdNT5ZwxdiRbl0PJPEKYD7c9Ww/rNqWK8WqBUXTTeiduvmYZxcjmM7MjN4&#10;sZaBax49vK9GD+urwWCbC3qlA/YGiZTK2oXMYY8wXh2rRK4JYPNYUz6b7Et5bYL3cS/9JAObTN7A&#10;lN4Ecd3a9TSwoHdN8P4nC9H/wEiysm9NYNcQ+r/VG4DOXzWHEtkwil7lF/LG++/rrQ8+oLw2GdcE&#10;bU1gP4DYb+iChtD/gI9fgKS/ec9OFQ8dzDotSzHscgMw9/bB89fLN0Bu3n5y9/KTq5u3HJ2A8bl4&#10;QATh0dWDuYM78r2sJhh8dexENm7LjrId2aNlKwLSTs2bExgInnsxBe1m9LgI4FTK8diEFIWhQ+3P&#10;/+HmhmAcIAOj9mhamebNeT/qNtA/n31aTQm8xOI22nUHvPNH0zkT9eq3lXr951JdQDlyw2VsS5aR&#10;wce316w9SZTYcIPPANA4gSDDoTINnJ6lFh7/VApDz7mbs7Vwb1cCN0o7b0Kp25CodqFPKzQbhZek&#10;dmrYvr5sHBCKCHHQ6ipsTtfgclg9WSsh06fEAvKHkRTIhNeUzeYYf6RoSmkfhpruZFMfE8BmrmIQ&#10;WBwnSumaY6Rka6Rl3U2gErQeThALULp0A1Th8pgV5wIyzykKHnx4WxKbF7MetOMY5nrRdgb381JQ&#10;IbvsKjyZmRl1K3ZjdcrngEV292TzEh+tucbL+uhuyCkLlRAfp3AGlnEMq5LimVpnYNNblKtiYKz9&#10;IZWsXrv8cb+Lfc/fVF4+++pTrpk39OtvEGdIHo9ee2jxza0euL5dk6paNg3VoH0jetlWDKJaqoFD&#10;XTXzJIgx7O4xNV0eaY5q7lSHQG4sW++m8s52lW8fNzjE9pQVTWTLOqmFTxMCHC+lUII3nB8S5Y62&#10;kehosdeLzIXU370Ni3mQO5inBWTDVGJaHTMY7ehs7pYe7IcjPJQJBLNvZW+8iZngpQdreEmm9m1f&#10;rK8+eYFv9WtazQ+t5x+9fU0vIHx97fwW3UUf9+1H5/T+G5f1wRtX9N5rF/Xag9O6f+cwQmcDyeLN&#10;VO/xIMwMxKzgNX2wVUabfrcmuK1AfnxMeW1659pk8kljSq03ymIg/WnibbLwH1ZGrmEl1TCT/vWv&#10;X61jeuMrl84BHa1S+ZQKlVdMwY6yQtOmzdDSFVhOwuM8c+GcLjHkeoBih6EQmgxtAtrQA6/euwsg&#10;YrHSmGDHsbeNAczuHxhMgOKggYKEJ4HrT3CGID0bEBCqwKBQhbBmCkMjuiu60N1AWUWxU0wyBIg8&#10;LGGZcJpSOQIwvB/B6Y4ci7uXj7woowOQ3YkGCJKRRT+amaNuyN5Gs1f29QsgYzihu9zZEks37Uzb&#10;LnXVa7SNDj8PN/tyvs68MVS3P52hY69319Y7Plp10QlSPoF6NVvDqjsDjexNhp6k5Sd7qmJLnDJL&#10;2XmmNGcW4qqciR6q3JWkQ/dHMH2O0Iw90VpwEJ7t1WmotyB3A76gLbLF9ewayN61tXowSNpVjcrH&#10;tuk6swMvXiRWZ/D7LcjPUB+glJMnlmoqOOjp4LsrcKQsZUjUH4ZRTny4umO3ksTasFuQL7BJelJw&#10;AOHshMM8XRVsSPPglE2GdrcO5fPjIDfoLS/6Y1usTZu4NFdAZoCc49kjdw+WcxwtCQnNCxBHermv&#10;0kayIkpiNoAenB/bi2xof+W9gJ7Ci16zbjG+VXsxqNuokoGFSk8F7288rqCblg4bpLHjRmjyzHJc&#10;HZ7TBx9//HiY8hi48TsB++YDHcNU/oVHt2CZPU9Wxp/auuYI4I6B9lVNOjfSP1vUwkoU+wlUODqD&#10;tGrQpY5FH8yexp1iYqKaUU43d2mktgHYV/jVlwemZn753O1THXArRB86wV7uiYhp+zeGCmbHDwkV&#10;CnCHE/akkUAuo4uCsRtlVTMxkBIbaGQBYu8DWipxFCV3D8rzDi24mzLwWFaqKUuH6P4LR/n2vuSY&#10;suFT/frrh3gTvafPPnxeD+4d190biKyDyX5wF5nX54/pFY55fHAHXDLBe+/mPl2/sF2ZDGKeJRBN&#10;ENejpDanPpnXCtLHmdkMtKznBPNfwywCuHZdjRxSZKFg/k4f1L8YKPz2nX796UtohJ/rh6/f11cf&#10;P9KHb9zR5+8iYPfcOfydhiovAyhcWgagiVT8ixIhIBi5V5Q3CUrjSpgL8WAkGXbksKEqHY7nbPlE&#10;zZxVqeGjS9Uzr4fSUpNYF+Urk743Bv2jIJBY3UBUJSQmK54dcHIyk2YjFo/LYfd0hoYMpTIJ1j55&#10;OeqHAVoh0+sRXCDWYaJdVFSovF6oWVCGd4PmGEfGDUblMoSSPJ5/Kzk9myxsAjie8joS1UMPy+2g&#10;E+u9Vva49BW107HXInTwVaRfmTY/+LpCl94dgvSNtzZdSdbc/UxSJzQFt9xBM/dHaurueA1cEIau&#10;VXvI+Phl5SGhlIVfEXj56FwcO0raasQqN1XuYxA0zUl9KgKUPThIbc2w1K6+mrWlbG/F3KNVIyXA&#10;Xnvx1k4sbp6HVPKafvzeKKR8refxFDrDGunSleM6ex6HPwgO21kjLUdNdD22MatQxajmeTVSuatQ&#10;0VyGsOESKJGLgWTOZWBUhaTSZNhpo8mE4wb3Q/SuQMOBapYABslJj1N0YoDsfVCmwae4AwAWW7TR&#10;24JObOFmp3pUB21IWrGsXLvj95WHdFRaQZh83eyVCy5hfhVV4+F52rADauj6ZTp0FHdBNg/9ca3c&#10;vGmdHmA0t3fPbgZye/Tl118xxHxddzGee/Ta6/qCIaip+7777jt99vkn2rlnBXa0i3T01D59/4Np&#10;6WqGpU/FlrpWJbISMIFrT5ncOY6VCk4Mzek9XJPbKr+SUnokpONxSMgSyEXzevBmJ1mQSdcsYGaU&#10;0QEF7F0HAhsbgAJCHMobgWTp2Pbygh/sHYw0bQz74SI4nNOYSo+HY1wCUaC3Pf0yKpY9WqsrqK1J&#10;qBK88dJ5/fHzW3rw0lF98O61msD9/QPOR/rpx/coIT5A9fF9PXj+pK6c36G7Nw/q2sXtus65dWW3&#10;XngOhNSNA7p6fpuuo/J3HjHumayB7FkZ1W9AlfGkfLZ64L+X1QTu4yA2X2cFNMOsunXqKz8rUX/8&#10;xMXy0yf69tPXOK9YPknvvXzNIjeY8+rdMwy62BVju/IIqOVBgAQlSMd2N64KRubVmJdZiCuDoEJR&#10;0kAs2eUmgcxKRWQ90ShFgqzqATijoG8fUFS53KUT2ddmWM+LikvUr6C/+vYtsB7TCNa+ffspn0l0&#10;b7MO6kXA5mSyJslWeWmJxg8tVjGvFeOFNIHAnTFhFM59QzSudLCGlvRXNiuplLR0AjZTiUyxI/ke&#10;uzLJ7paSSX+WBIgmSgGBmL5zwzDi6Z3NcMetHVnQR4XT2mriplZ6+acx9LYDtOV6rFac9dPB+5SA&#10;p9NVWNlZa87kqHxTsAbMdeLGXkudoppjU9uAUrQxzpUO8kptruzRPvB8yXipOF72aAppBgRgZnvZ&#10;ubAZaF5H9ZrUU0Mb1oItWGG2hBecH6Gvv3nrcXb66+H77z/F/e+MLmDDeZKL+yi7YCN2twjm1AZk&#10;fzagtmk4wWvRmzJsoy0obW6ChLEBqaQNjx83ojSywYj2oXa6nkdz1iE1vKV6vvoNziZ46X8DEHlE&#10;iMKxK6wiBr6dIyG+0P55oEwThlBFzIAu3JA81I35wJCZYRoxIlIVs/O1cl+Zdp+s1l4GUxvobw8g&#10;SLh333YUSWvwzf/xz++0YR98+KG+JqBNS/bLLz+TvH7T5bOH9cqL5/XZZ5/wmplI12w+nooY3L4q&#10;dbKTtdeKKqQHSDc2oq3VmhK4I4+5U6nbixyUWRaK7y91f28XrEUZlkTYqonHs/ICteVTAD52WBdF&#10;jcA/uBdMj5SWcomxlVOAPeUxoG4H+msE4yMKXJQ/HXgh/453els8khivg63unxumbz57kW/nKytI&#10;f/7xTX3/zSv66Yc39dMv7+uXXwngn94lkAmkf30KofkuVov40RxZp317V0BbXIKI21LtRpv38KF1&#10;2ouI2OGDq3X65GadO7uDC74bA6n6f5bIplS2Mq1VUpus+/hja8hV0yc3pMSuU7uOpuFm+N2HL+rD&#10;R1f12p2TevOxwZkBdtw+vw+Ax140oUFn8fGLl/bp9dvHtRFT59QYRNxNYFoY6MdkBMvAzDgOUuZS&#10;phrssoFbppMNu1PuFkL/M6odaWTRdJBSWRmYyOXA5BpYpH6FhRpQVKTeBHQ+2bkEmmBxn94awd18&#10;0vAizR4/lCzDxYqgfGXZUE1DUWQ2yiPLp49HLnUaLnuTtAQBg5nsSYcV9rKAHIngoaP5/7uRfYPD&#10;ohUCCiyCdVQoNxgfvyBQQgwjKQUdKCt9gNWeuoNzw1uDdeXNyTr1Wg5UwDBtvpZI+euqQQs6asa2&#10;MJ2AbXT5rfFacChW8/awG13UQ36ZYNnZVAyf3U3T1udo0PxgLT7WR3GFrmrhXAdLWiiiieCWw/HT&#10;AlMf2ydAAYmeCEUwvfVEbMLBTklp/vr000ePr/dfuIC/1y8/fabPP3qA/1AlmtCjNa1ijMonlHKT&#10;6q1sTM8KKaEH5CUBnknAljRNZSiNVLAamsqmw6CyFsKyWob43moE/lfDX69GPXMtKprrCext1cjf&#10;7FzDXjaP7UwLZkROat6lleq2rs/32RGeQEuEHME3EC8h/b2oLP1UtChCQ1Z107BF4Zq7NEezIOcc&#10;OIlQ+8kDWIYe0iEAGtu3r4cKuUc3b15mxcsa8j8MRGtUTc0fM3E2Ldnv+p1p8y8//ajrYAneRefM&#10;ZN/ffzetGgGcNdm1qs9cH+VO8VCPCZCKi33kzDfVAeCFW3emyCVeVnMexrAqgf1tq6AWssczuF1w&#10;G8qIhliwIDcb3oiBloNioQMmjGXPWARrqJgxfWJLfJL4xQ1j0glSxT2ClVSeM4t7MLgYooX3A+KY&#10;7atjB0zzzi/kt0/06x9fcHjk+Y8/Ery/fUbgUqr+9pF++f0TOs3Pef1dnTy+CcTNYm3CSGrrjhXa&#10;snWZVlfPpVRZZBG8dyM9um9vNVzRZfwSeqkJSC5rkPVnn2sClQD+MxM/Cea/Vk/169bVUnSy3nzh&#10;rEVkeADz6CVw0Hcu7LVE3U3w3j6/3/r4BaCUL187oNduHaE0G2YJtCcZDyNKX4vEYKCUhteLCZkV&#10;wMYPycI0x6l7cjoC5dn0R8XKyclRKsGb3R1MM1k4mz64O4Gcno4APFTAgrxMFVLe9cvOUGlhvhbS&#10;860wgn2Lpmr7qlkQ0dF3JnvsXztPx7DCPL6Vm9qmJTqxA33iDRhy8TXLkRYqLchVISqV3VCojOZG&#10;Y/ppTwZjwVQJoXyvAYGh9MqIK8BL9aJfTMtz1KojUTr1Sm89/9Ei7biWqXOvDdedD3CYvzBAiUPs&#10;1bWwqfbc6qv1Z3pg3I6gQkkHjVzYk9bMRu2CmioMccTWPrXAFjhr1qYBaKc1VXi6m8bOy1Fg9xbq&#10;VuCkMSuTVLEZ/2MGmsFMe1t2sFEX/LTCQ9vp7pVteuP+afDmBxFO2KebJ1br7M65GgH9LzGaXTbD&#10;oQROdHgwsjQI1JmVkHVYCfHozg7YC4SfvwvVoo87B/sVeuKuYObj6JETMBVIY4WWS9tVhL7aVG6A&#10;Kbg5NGwHShG1mObOrVTHtgFqrVBvY52sOGgFeMkbkEfX4a6IOzLXASocHdhJ/aP8NI8S/TgywEdO&#10;HrEC+NQ5jL7PHdOevdt07/nn/uT1/vc6azXDUvPnPQagH370YU14Pwlg/3T7quTh2CniAxwDXSsE&#10;BY6wIpT+uGPasQP2gpjQtRDR9u7chelrW/k1VscwJtKBdkwH68qmUz25gof2742HEpzetGHhSuHv&#10;x5WAqWYv5oNESvGEJC1kRTRrcSmIFIjnoxgsDAeWNqWXhk/O0527B/iWvtDPv36sXwjgn3/7lEz7&#10;vX7/17f67fdv9NsfX/M5E8Cf8fGnlNPv6gQBvIELcuVqgnaD6TEWagVWj6tWz2OaN59gnqMVXKyL&#10;KI8mcZF35BdoAvZJ9q0ZaNWcmkz8+Lk1ra7ZHTdqUF/rl86gRD5lERlegIV079JB9pD41Zw0UrM7&#10;LGTWPQL4vjE9Awt988RmDemVAWQz+E/DbhO8xjbFUt8wzylZk1jZJFBGJxLk6fS0+UilFBUPUB+G&#10;GwW9c9WXEjgznX43FovRcNYlaEBlJQIyAJifGsOArwAeLdl2Gz/zfn72o9zItmMXemDDQl06uElX&#10;jmzWtWPbscXEJQ/n99vnmAmc2KnzACBOILiwHCH7KnSwSwvzKN+ZosJy8mKw5cPwyvTEgQzJjH2J&#10;ERB3h0HTvzRIk6vdtOlMd939cL4uv45N6P0xPF+ss49GatrWAI1DiG73bdwwbidr5DIPTV6XB8gB&#10;Y/e8jgAduqo9+IGWznUVnNhOfUaGgKUepW4MQ3uNZaC1CXWQTX0IfJQm+4CTRk6ng5+NbDo0wnO6&#10;pcomJunSYSCUG7Ex3ThdJ9GWPr2lUsc3UAojxJ5Pv2oCODEuGqG7IKbJ7H6tHfDj4RTEBMM8ckNp&#10;0p01kkdnsNcM6NyNGqXZAVufZ1fMa95OGPGx9vFxYcAFiKVZR9aMHZogmYwaTZQbm5pWck9GcIK+&#10;3CXNSV1SEYcoRBWzj4Pi+gcpLcpTw1BSWYhE0skLJ3Xs7DEsRQ+jTHJa5y4j5H/xNKVwzbDqfxK8&#10;NQH8L73JkPPAsUP0y19YwW9l4H9v9G9VRsguHvRU0niob2WJihkWLV+wn+7U952RzvFNY3kd0UBR&#10;fdsqfQRoGnrXuAEuSijwUAIBH9HfQwF8zjunlSJ7umnKgkEaXJ6hGGxWfDJbKXaguwoRvZuzcjRI&#10;lHD1nhqiMeyADxxdxQACD9SjCF2/dZFv52uy71dk2y+s4P3lN5N5vyBwv7SC+tc/PrfK6T8opS+T&#10;8aopc1atQUOKRxO0ywCyL+csQ21xNiLvS5dO10IMy6ajOhFGEJi9rtkF/7VS+itw69c3vW8NIssE&#10;ucnMNk0bAambbxH1Df/3NtjnW2f36OKhjVxMG3SDIL5xYovund+D9eg+gnifdqycjrcxcEN2rIZ4&#10;8KcTgsXzNX5H5tT4FVlWowRwEoCKgvxelMX0uCh5FNC79khP4esiWIvAuDH4WR4H5qbh7cONr1ea&#10;9m1aqrMHN+qycYzn8ci2FboADvg6GGETuDdP7tJzp/fo9llK/IsHYU0d5megekBs4MaxLTqO7NEa&#10;AP9rUNMo7Qfkkove38+PFRQYdV+/P4+rq5ucnZxZYXXU3C3JZOBS3Xpvlo49P1jnXmUq/NoEeL3o&#10;Z13308rz0TrxaJiWn/VVFeqSC4+g0Hh+oKZDvTt4fakCUu00fWW+1h9gqLQPxcoT4zSdIB8+J1rj&#10;l6Rx7dghnQN3GWhlRG5H3D3clQRXPLHQW6u2jNLR7TN0oLpcB1eXswueooOrJuL6h8sDQb0cq84s&#10;RAoTY8IVAVnAnd2vO8FoABweBKwJXBPAnqyMPFkTmeNhAtjaFaMAyRrJHG92wUZUzheVS1924c7o&#10;rDmywrJxgmobwPqpG6V9OLKzCazqktFpToXVRkUZNjBQqeXRKl6cytYBtBVApKXl43T68imduHiK&#10;ID5OMJ/SKUzWzyLv+9XXZkD7nymC/0dwED3vz7/8ou37duMxfN3aE1sB3JYpdHOvhnLCkKz7JC6q&#10;iTjmYV/hhZevXy6qAT1d8Aq2s1AmGWPgaTJRDBtgJ5eUprLzqSc/MNG95qYrmCa+QzTZOL6lYnI8&#10;VFoOPjfbYKaRtelJyZLjov6grYbNYNAxLUy5YwI1bS76uMdW64NPbmjX/lkEK9Yk//qGYP3MKp1/&#10;+vUT/UQp/fNvBO7vJpB57WdTQnytlx9e1BpsT6pNtsUdfQmZdjkZd8WK2ezcZvLxdC1C/mXe7Ama&#10;N2+ScnLTybQNrLVRoz93wjUBXI/gNadmEl0DozQZuE2rFtrPhW5MvV/k3MID6dqJHbp2fKuuHN3I&#10;0Irh2cmtunV6m+4SxIbQsHfdXATSEpWTTIYlaGu8gWsI92ag9SelkCA25mYpBHAeBIei/rCEUPHo&#10;kZECy4jpJ2WgwSh7OSMVxFqiELXFBYjxDaOX24jLxBnsXYzB+NUT23XxyBYqAVwjLiEuwCT2hYvY&#10;nl6l3L9C0NKfv0jwvkjwvgR++D7necr+26d2UmIv1FZE15ZPGaWCjET+Py8LcOAKp9bDwwO95RoX&#10;AKMS4QwbLJcb8fJjCehY4QX0lemD87X5epR2Pd9Vi0+76ujLBXr+8yrNgpw/YA66xv1slD3JST3G&#10;snYkePtPCdPV19Hv2j9aJeOhVvbmprANyuOUYE2pztaei1M1eXGeWnvUkjPbC1/ARMkFyKhme2nY&#10;uEwdIFD3rMBdY/l4HV5ToUPsg0+RhS/tXaDL+xYzByhSLzJxEnBQHwjzTkgxOUMXdEKVw8nQBuEE&#10;exliv0FZkXU9TFltHk2gczz5OT1YJXnw6AlHNxCaYme02Vp5shoNc1CzLrZqH4JLCdzfThGob8CW&#10;C+0XxOQ9Tn7MhQoW0SrCsMsu8tPE4RmskMq19/RObTuyQccuMGS7cFqnwMOfvXwecMZX/08BbPph&#10;88dMqa+Ayvr6G9aqJoBtfJtUtYu2k10IoutxzRTUj4nyAD959uBOnE//g3Vo5/DmcDcbyiW9uXx7&#10;Q/jvDV0wA8J+t3ayCWgsz17YUzCQ8mG15At30q87n2cI5o67YUwWHM2elGERbZTC3TR/DHpaQz2U&#10;WuShkolZKhyZot2HFmj73unAD80g6wcrgH/9nYEWpyZ4zXOTjQnmXz7ia77Vhx++hGkaZTIDjGUM&#10;HRYD8FgAo2QJJe/yFajgc5HPMybVOAYsXTINZY++gBEM4upxAP+tbK7JvI0sEkQT0EZNgW6aPbAT&#10;v7zT+9bUmHlzbhOkN7nw7xLItxmO3aBcvnF8M5lum26d2qrrxzZqEUZXo/ohxzKoL2wn2CY+9JWU&#10;plGGTQQH2JwES42jhtjfPTFRuUybM5C7Mb1vPCVzEBrAPkADXc3wCN2ufhkxWsLaY/xA5F4BtOyD&#10;RXNs61xdZpB3A3aUNUgzWfYC3yfTWBO8D6+iFkK5/yL0RxPID0zwXjrMOaL7FzkEtakcjgHWX4fE&#10;6dyxJUqNBIyDSoSzcfszDgfGg4cM3NGYroPK8gEnX7kxHlmcAcAmC9jvRmvt2SSybLKm7epiQSgn&#10;rfXR0CWOmn+op+ZyRq/BqLykE9VbF01cxX64kkEZ10dgcisFJMMdT7eRT0oD9UEBNas4THawkOyd&#10;mqutB5Nrt+Zq1cWG0wSObQgZuAovqs16BZ+q99+4jdj+u/r5h08ZetJa/fqVfvzuA106sxvzPPbv&#10;DKtGwiYyvWwBEsLDUQwpxbljODrjxTkp6scNsRfVTFa3MGVAfDDsszDYWH7cMI1+lQfgD6PP7AIZ&#10;oo0XdkMOzdTADpBTR743//b0wyAUEbpwxdDenl6+QzdYd8wJUkAaFqDUMW/PcC3fUaHtRzZpC4PV&#10;IxcOk33PEsDndO7KBX2Lc0fNoOq/AgT916+ZwdVXUAy/+uYbVknf1wRwI6cGVU3dgUwC4jC8Xj/G&#10;/H75kLpHxyp1cneGUUDrcF3wybInQMGWMnxyTmBXjAa0X29PRQyOVNAAxLV7u8u/gJJnLAOqHgA8&#10;AuuoPYt4d7CjGSWh6jcp1bqTemEOHphko/QiT14P0ZGza/TGm1dVvW60bt7aw3Tta3reb8jEP/D4&#10;Hb1vTQD/Qmn986/0vz99wI/9NWP2t7Rt6yKy7VSCFSoYATsfh8EFlMzLMbxaQtCuInhXrZyp5WTn&#10;UahOtsbC1PS7NZDKv5XPVh9sGExNLQaTAS00gs3kCfb30qFNZLF91oT5LmykK0c30F9uoFTdTJm6&#10;lZIUjx8C+D7KHOb1y2Tntx9e15FdGzEnK8OrKFt9e2BpkpyIqFoc1pZI2zA4SgL2l8hJ47X4rlGY&#10;eJOdeR4BkdsP3qgrZZwHyg6FWXFawiqskmn49JG4+mF6dQjXujM43F05tFq3WV3dNUM0Avg+WdYc&#10;8/wepfOL58i+xjGRsv8ePXDNIxPzsxhL87H5uW6d2KZDWGSuhnZXxsXdleGON1KmLpSVLpTO5jhQ&#10;hnY0+lKocIyY0lXn3h6tOQfDwLRT2h4v1MTqWO283UNVu7Ds7I28UnpjdrTL8sYAAP/0SURBVL54&#10;8MbWVvyQ1kAjuWnTOnXwBUfgWVch3W00uJIeeCc7Vx5zhndRe3dIMvaQaTzw7/UGUIQ3dctOIOVs&#10;68mufQOVFCew+61BH/13fz764IEOAcXdAAd4G7/7nWtmI0xXxYBvBkJ1M7Wd5zvXzrZe38rnN7M6&#10;2oCVzipariWoXc6rGKmpsJnGDuqjEcW95Y5ai9GMawFOoUlLro82Tbmu26txu6Zk5BZQZyF5IHLX&#10;GbUZ13TWoqyRupV6afiiTK07Mk/HuXEeu4KI/pXTOknmPQnA5yIMtR9+NGSY/3kAm+CtmVCb/a8B&#10;ET1eIzVp26iqKXS/lkjmuLILjsBVMBAqoDc9cB+0btMmpDNFbE4Q00OkAISPtpG9fz12e83wUEJG&#10;pb+/4sch1TIpXjFjYbagH52I8Hs0ihsdmDq7+LaWH1C0qDx3ZQ6ClA7fOLhrO4UmdFD/UVEs3pfq&#10;jdfO6/6LR/Tee7focU32NUOrLx8HsCmdv7KC2pTVP1Nm//ovgvmXT7EJWaUVeNYsXz6DTFxlnfmU&#10;y8uwY1nDFHY1JfVSdnrL2flNRb/YFb5wfRhIJgv/pwAmA5vgNeSJZlAQzXNH+Mb7kSp9jdXQ24jZ&#10;vQax/4UrB1HeYJ300nXkZF/W15+8gezs23gmMWT76ZvH19a/9NEnH+o10FV3YBLduHFV16AUnj19&#10;XGdOMpU8tFe7d27W/DkzreA1GF5zgsDxupu+iwDy93KDFZOkuQjILcC3aPLQXtq2BEf7DVN0fs8C&#10;XTm4TNeOVFMFbNAdqoF7JlAJynsoYt4leJ+jtH7uuCnxzdmhm/S9N45s1I2jW3TzOBWD+fypHXqO&#10;z1/ZV619wFeXoJ1dABMpCcsSD7K/G2WkM31hFyuAjW8zGt3g4pcdNpkVtZX+jdCL6qIdkBS23UDE&#10;voJ1IWoatqyG6rV5Sl7x9pq0Gk70mFC1ZL/b2Q+54rB6Wnc2HYmcUE1ZmaB5GxD/6w3c0xG4Zlvm&#10;Dh2pgNo3VCsGR/YdmsueFY59Z/DSU/o9fm/NhfwDcxBmJD9zbfz8ORn4E0zm3tF3X72pLwD6LMfH&#10;t0dSqEoxwpuHp/QiKIPmfZyPXvVSdKOXcJYTsNWI2a/j+ti6GrF92rD9SNMeYhh4iHnC3k2LdWzf&#10;eoAy4Xqm3rNq1BwUYlsE5zu2Uv1mtFycJm1RDwloK68MyPoIXnhA5ndK7QAn3l+lS3O18eQSHbi0&#10;W/sv7tSJKyd16vIFBlnndRlXyp9++uH/KYBNpv6JVdJv2Ps8ydpWBq5dv3ZVA5v67GnbqCVvlBse&#10;SR2Cm8sHhFVIH0+U8rNZwIOwYoLoBsDDrIYcImEjuT4LugpZEKhTYcWAyYsgzwP4SJvWFXAHxIY8&#10;xvfd4Nu6N5VfBJpT2U7YrbigTgCxPpZdMqobS5eP0vVr2+DKbuRb+YZ7C5n2dzIuw6vfEEs359ff&#10;zCT6B4KaX5j5HH3wL398ydd+oxfundbWTQusUnoV1hWrCOBVlM+rKavXrJllvbaaX84yMvASdIRj&#10;US6syz64BhP9HzOwCeCaEtoEcHMbGzVv3FALMEj76VvWWj9/zUVj3nTDSKqZCv51zFtZg9Yyd8af&#10;oX698e67Fo3wNc6r78BG4uNHPL4K8+g1Hg0eet3G9VbGDUBexfj7dKYn6wA3ORRVhp7gZMcB2K/E&#10;QGzykJ5aXoHpGBPXMztwBdgzT+d3z9PFfYtqAvnQGgZTm61gfe4k6y1zCNBbVAMmQG/weO3Qel2n&#10;lLt6YK31eIuANkF9k17+6v7VOrdjiQ6RoRYg5t4viX01/GBXbiTGZ6gLAyFHekND8XTAqWDcrEyN&#10;X5HAXKQV/G7Mv7D/XH4yW32msJbphSJLWnOVzuqqynW5ykJx1B6jvE5+tFSRgB4gv0ysjpR3PD5a&#10;Ho2UCBspNTdQPlwTTsEgvpxgw7lhMuDJ/+VsrxbtGysEwYl9h+fq9fuHqTa2ME1fS7WzUhfoe0/v&#10;mqsrh5fo0v6FOk2JfXnfQs0Y1QepHDtLhTIAO85g48hgSRLznJVYKLOFCBQ4YhB26IbZfHayoRCm&#10;aDD2O6MG9ub0sR5nYa3TNSZU9RsxH2nKzR1YbsOmjcHX1yOImZW0gmzTupnsPFi5JqEVB8jDO8uX&#10;Prgn1jAlWnRksnZdXqXDVw/o1NXzfwbwtVvXLDDG/92q569S2nytCXpznvy9mhK6dYOqZxo9DbHe&#10;Ra3AfNZpWouJW0NI+ihhRDdTSGYXZRQEqHuBv0IYl3vGt5BzDCWFe12m1Kj3pdvLEw5kaAFCcUNR&#10;ppzOZHVUJHuy5tYqoEtgC3iq8C5jmiueX14czI7oCGemsG66dHa7dVc9dmIZFpqHePa91ev+yuro&#10;D+CKJhP/+htrJALn99+5+/D6L/TE5mv+YEr93bdv681HV/QG50VWPTfIjmfIKoe4QHdyQRpd6j3s&#10;grdsQ6N6T7XG4gtsQPl/Xxv9tUpq+GcPbALYBvWP5o0b0E8t/DOr/slG+m/MzWqsRX/Qa4Y6aGiE&#10;nFffqnk01MFXeP7aux/ge/SahpWOYPKLLhKePjWBwgUOPa47WNm+KEKWwkmdDKlj1UyGfUxdT22r&#10;1IU9c3Vu+yyd3EgZbSw+dhLIe5boKsAVk2FvkmFvHGUafXi9rh1Ypxu0ANcOrtcVTKavmMHX3tW6&#10;vHelbvD5m6YVOLTW+vgCIJhzO5by787VQixSerKqMvIyphowwetAH2zkWjtTlfiiIZ7QF7UJbuB2&#10;XnVB03UGlNGBNVMmntBQ66CIFk5AiWIeCpn9IEzkRaop68bW9LX54N3dIihB2wCVbEdW60gpCiSx&#10;c1A7rHZayR7hCFfvdgRwO2iR7F95LQkNttlzsWhZV66j6/FvXjlBu5ZgMr4clNMifKIX4TSJRe2u&#10;RaO1Gx3yVVNKFELp6wxu3KyMXDnGrOyJkJ1Lx8eqlMaPy3giPf4aQyM0eGizSvLg5w4g0F3YGTcm&#10;WJsgCtEQLEHd+vWB5TYggLnZ28ORb21DxUH/mwwWOtsfdRr2wZPZ1y/sobItOEOcna8DXJeHmUCf&#10;pgo7RQa+cecmmfSX/6cAfkIj/HvPbAVwIAbfjTrUo9wh/TMe/2e9p2XbqbGcIlsyfWO1YvesbDvX&#10;Rbeqi3oNCVT2UORA2Ak7gbRySbVn6OXC+gi2RmxTeeYiZl0UaMEy2wY2huhQV1FZ7spnRZVS2F6Z&#10;TLITugL0TmUKnR6ht169aWW0L79+BI61+nEWJtNSPpsA/pHy6Bfwrr9ZwQvQg4C21kocE+QmC3/6&#10;0Yu6B3jizo1DQCr36iQX5S4IEDu34gKHHeT+fau0a9dy9sKU1yBuEnE3b0p5/GRtVDOFNj3wXwHc&#10;lLutYeDY2zbTmaP7rQD+nw0banqUb7/7Rq9D1K/hAz/Owm/DPoJa+PIbbxPA7+vomTOQDrrCc+VG&#10;SblqZFDdGJpEw65J6halXhmxGlOYofnj++oQF+0FJq0X9yHHunO2zu+Yo7NbZuns1tm6uGshWWeZ&#10;rhxYaQXjjcOUyRxTFl/h5nVt/3oyLBkLo+mLu5frMnrdl3i8ur9a15GnuU72vsqg7iLAlwucy7Ql&#10;pzct1Hy8pTLg2xp3DCN56sCO1GRio17ihlZ3VBYkFDji9dCverblP9W0cy2I94EaNZeZSGojROpa&#10;qGJNCkGdh1idvcVQyxmeIE/MyZq2ra+OCEi0BanXzstGYSne8k3wlL076D77+qrbFDpo41rqjPpL&#10;4ahMlF0clE9wHDM7YKbOB1kl7V48SgdX4Ky4aoL28PzwqnJd2jVf1/dDHFg7RfGs8oxtqFkdmR3v&#10;Ewqh2+NgfaJA6YIipSukDVcHc4ygXRe4xEziec2dlZohctSuV1dNW9iosQ0Y7SaNVLdhA9VtVBPE&#10;jexICK2bY9bnRfZ1l0cW3Ol8o6rpo0HLkVLeMUHb2FwcvnBCp69dZKVEANNWPcEyP+lp/3p8TI6x&#10;9rx/nb9n6yfyOlYAp46KrbLzhmkC77dDsJ0awv5o1JJJIBI7jdrU481uQmZupg6AOlrDOGrt3Zzm&#10;nR+i/TPgnhls9cQNoR/feA92aFCpYjA6CyoMlg19cn3nf1N4rofyYSF1GwTjCLeHZGhY81eVAXlc&#10;xff3NZf79+aShwP5jt5657LefZ8dFyuj34HK/fSrCdTvyL5kY8gDJohN4Jrh1u//Qm6E4H/0ynUt&#10;RBJl0dwyzQYaNxHPmzLsLitwCTACAVPwx5k4up9KS9AxHmh8iOjpkRmtx530fwNzGNmeJ1NoK4B5&#10;T+xb6NbVc1YA//WmPZY4qXn18ZtsAtf4JdWU12/g2Xvs9Clc617S82Ta+6+9iaFYTUC/Acf3Lc6y&#10;lSvwtHVRa/tWsrNrqXatsWX1YHXn4wGpA9vW5AiVFaZo/ZyhOr1zli4fWGytS86Qhc9un0P2na3T&#10;m+cQvMvphdcAIGGVdIKVFv3tNfbU1w5uIANjIn14E5mZddN+ymcC2Txe2UvJTVa+YXbZlNDma66S&#10;rS9zszPltAnivfSGlVimxNIPO5CZOrNHNb2wCWh3hmtdvNsA8m8sHzYTUayDmjn9QwXjabkmOmnq&#10;6jStO1WkJUeKlDzEWUGmbF5RAIE9HipiPbmE0l517aT4ggiNm1+i3iNS5BnrSoZmcEUGtiErN+G6&#10;8wglqPw7y6ZVXY0ZmKIz2yt1YjNieSsnaseikdq3dJy2zsHAHVG5a/sX6QyfO7tlhnYtHoPeNzTA&#10;1sbQm2zOzdGVHt6sktyM4LpxIzQ60JYSpeEGsyb7kxfMjpje3+IC48XbhlXUs3DQ6zdupKbIMTVB&#10;lskEcT1K6UZ2BHVrcPb2ZGgHVkwotTrTA0cUchMeEaY+Vd204miVDrNe3HdmHwMsptCXLyKXQ9UI&#10;KMOIPnwOaeErgBlfffOlvv3eTJe/0w+UyT9TYv/y68//23kS9D9S4T3581RgrndVSyw/HULQhuIu&#10;adulmZraM4ltzU60BcDyZvXUAraSSzR3TD9bECmUDvCH7f3aqIkrU8MoVgEMvuIAbwcUsHZiWBVo&#10;dKHRPQpkdRBCb5w0LkjdRkBoGIhlygQwvpMTVTq/L72gISyYi9747v6glVuGas32EWTfz8l4NVn3&#10;9z8Abhua3p/SNT/xtfQPBL5Aaz18cEVLUB9cCNNkMQbSMzH8nkLfOJu1y0IsQqYiLj8Ze8cKzgT8&#10;aQez4unAMMbsff8ewEZT60kPbDKwOZ3po166VyPj8oQu+CtSOl99+h7DkjegNr6hLz961WIiffrO&#10;S9AZ7+j9157TqgWVKgG7PAxxueFDh8MEGqnRqEROgFI4e+4CLV66TFlgkTuxj7Sh1zYaXW5A/7qw&#10;urAGWIA2eiSGatboXPaeZToLfe4ymeXSnkWU0CCtsKm5yg3wGmukW6yyrGEU5zYIMQPUuAUj5+bx&#10;nbp9Eh2vU2C2T+2hJ95JsIIeO7qV3nerbvPxc8e21Qy7yBCm7Db98bUDZG2c5o+vr9QmXAj7Ildj&#10;ArgtF38HhMsN6T0YSxBX5GTduzXQkjNhkBbaqajSRysYbo1bEqP9NzCOuzBKuUBz/bpDLWVm0tKr&#10;tpq6PG0pvLT0bACow0Ph2ZjfJburOTJNhrTfFHeQZiCvWru2VGsXe9m2bwEvGz53/We4MeOtdAUd&#10;bmh1L944oldwxjAAm+dOb9EDSC2vv2h0uQ8Cd92nU0zoxxakahA46JKcBA3JT1MxPW4BdrVZKI6k&#10;RCBUHxmM+H4IKz1MzMICET7EdxcucSA3UV9+RjOJ9+UG2wpOeQNK52fr1rEysA1iinWZlTTjGmrF&#10;jcyGoVbzDlQOTKlbuht6bUuEIb3QvEbfak4WDC321lc26yjCiGcgMJwleM9QSl+4cU03kE26jdrG&#10;bfyqbvL85gu3dRMZpcv0yJfM11J2Hzt1lDXrnho89bE9Og+ya+u2dTp0eCck/+f0lEu3jgi749nr&#10;21zOEPrbYfnZFBeG+gy2GjQ3AQz2szW9LIqVHUN4U11tEbdriVoHz93oE50bqkMMd550pDcL3eRE&#10;X2wf1USOybYKBA8dXealOCiEYUilhA32UcSIEHVHDysZvdyCSTG6cXuvPv7kNb3zwXVNAo0zY20v&#10;ff39G4+D5okD4M/0DN/q66/eQSf3iu7cZJ/JAOtf//pCL0AumIOJ1SxMtUwGnokR1/SJAzUHo67K&#10;KbyO6/zE0X0RiIMuNrSnhhdnkU3aWqis+pTOhmb4BE7ZxBLCqzn1GFSkxoXpqw8e6pN3H+j9V5/T&#10;F1AFH94CVnl2N3vWQzCPTuh1mEhv4tjwiMn063fPAlncq7KSfuqZgBYx5IB4MMbx7H67IhFrpGEt&#10;ZlJEBOsZdMZsef8o1U1F0BHZldYIg3cgK3gwbMlhirpgfB5ghQk6bwY1B5YReOv1EEDJq8+d1kMc&#10;Ih4YSVt2vvcAZtwiCE0gPgcC685p9sIAO+5w1zfPn0e58R6Uu3tnWSER4Pc4NV/D83MHAHaw4+Zr&#10;b5ipNYOtW8c2wLudrz143I7AU9m45Nm1sqdSQMkDMIQnIIlI9MMnrwnThHWgzobU1ZJjaeCgUX88&#10;PVoj58dq2IIg5YzFQqQ7pHm8tlLQjOo3NViD5sYQ1NDyPBqymcDPF2dMG+Ry7Jg2NyZpNGnDFJrT&#10;nAzc2rGlmkIrbNz0KfDt0/92TfyZgP5WBT2phtDM+vYd7dswi3VRFcJ0c0DTzdHejQu0B+jtNqC3&#10;W/FR2g6Cbxf63Tuq52kzyL1NAIDWLWHwOX+65k0DITZuuIb2z1cH3DBtsWGpByqvjgEC0QvXod2q&#10;3ZApdJuWBLKtGttDeWzD7xGxP1uCuHWwvcLwzg4upJoa4qHlx2dpzcn52n6eYeGtizp95SIBfFXP&#10;3b+D0Rz6Zw9fIJhv6/q9m7r83HULsbXv0E6cKVeCMFyIv1iFKpeQnBaOVdWc8RqHmf2goXmaTPXx&#10;VHCWe1VHdsC2wCnbB9jK3qOJ7Jwon+Fg1m1cVw1aNAQLSj/IXs64NbREmdIGgLnZgzWw53Ps6jrF&#10;dFZbwCAOKUifJDZmqW2j9iCynHPgfo7orED2fOlVrJqmA9OciIfSvBT1mBPPJLM3XMcH4EJf1fnr&#10;azR5bbYqNvXWtRf26ZOPX9Wbrz+nRw8v6eH9c7pLn3v31mE9enBR77/zPAMsY7H4ne4xvJqLbeRc&#10;HOVnsy6YRvDOZGVggnkOkrBz4H6Owde2tKg7GThPo/nBHTGgMjI9/3GY9aSENgFcp04d6Hjp+pD/&#10;79WbCLZDF3zzDqSGy6CygE2+dBlA/Y0TBNMJDM7Os2o6o/ceXgHOuElF7H1TjXAc/N9EHo03UaJh&#10;JRloJaisKHSADTDCBK8twzJ7AsPWFs2llmQeei5XgAQ58UDxJvYGMkhvt3cRwbYVzemjoMC2Qag4&#10;DSzyGAiwfWTdmnPj6HZdQ53xyq5qXaX3vU4ZfQPjr+sMse5YmZgsDOzyuWNk6mME+SkC+txhApng&#10;Pc3jeRwnLp0EscUNgRvU1X0rdLx6uqqYhAfhnmd9f3yfLW0p91u1RKbWVZuQ1SmaBQutX0t8tFC2&#10;LGytIVWxIKv8VMLr3Ycw82Dr4JncVHMOZGrw/FDljg9lQNoa4oKP1pyoQOAQknwYrCM/5JxagUOH&#10;Pli3WX05+nYAzNFUib381LsoRBvWTf171P63zz99/3kd2DJPB7Yv1UFIHIcMkWPnCu1nPbQPcscB&#10;yC97Ib/s3rxEe3Ez3APZY8+m5dq/ZTWfZ6W2DfrfttUowCxDUgf7ILShm1Iq10X1tB43+boEcB3W&#10;kQ1sEFKk/zXZt2mnlpTSKLnAYTY66/75aJWXIRE8khvX/CQomHCAz1fq9M1TGL1f1FnAHOeunMPr&#10;6apuvXCLvhgXyduXdfnmBZ2/AuSSG+5Rfm8bNy/VeBwSB4+FeTauAPL/QJWiRDMIx5BhEwtBYrk0&#10;quoCgb9zNJCzrugmeTRTCwdG5Pa8kc1N+cxFhkWKnXtLNLM6ygF+r7lTNmvPvrQ9P0DbhrLDR6kN&#10;N4G20Y0VPhAkSwHOgMXIjQzBC2YkYIDedipA3K53VZZCB3gquTxU2bPjtPL4NH321UN9+skDvfTK&#10;MU3fgGEU4tlr9k/Sq69cIHBRgWQx/923H1o7P1Nm1yhAGm0qU0r/oDsE9mxwsJWTB9L39qfn7a8q&#10;XOZn4ow+E19Wk5FHDWSsP6C7hpqyCtOqzigSmgCu4Qj/tU6qkaOtkaStXbsWf6+XPnpwSY8o2V7D&#10;eeGRMTID1fQQSdkH5sBMMiSGhzy+SgZ+l+93F4yoXqhfpACTTDa8XwLYIK4SYSIlw/lNi0cJMjRE&#10;bTCUNmW6KaHNMT23+diWHsu1EzKraA2vmVqgE+sr6GvX6Q0y/RXK38WQEBZNGas5E1CeGDpAU4b0&#10;1+zRQ1QNVXAzlMH9C9CMwi7zzHqMxZgqX9y2WJfRGbvK8Ori1qU6DfFj//J52rGQbINZ3dKK8Vox&#10;swIa4iyy0nKdOWjIGQQ0pfmVHeClQZbFIaRvx83FTOZtCWBz0/H1b0u/i4rK2PbyTbGB3NIQyl1D&#10;S3G0G9Kx8f1B7CXZsrlA1jW7OVpR7uoUiXmAbz3cOToqnNmJTwqgoBhAQai4tOQaq0+yqNWkrurY&#10;1GYrgqMfw68cCP4+sJnmzBxoiSh8j3jCN1+8pa8/f1tff/G2Pqd9+YLzLd7MX378ALvXu8Bed2sq&#10;QnGTx3Azx6d53nTaK/a+qxdNhzKIKspcJHl4vpFMvNVk4g1QUTcSwATvwR1rdWjXOh3euwGg0Gp1&#10;wcWhTtOGVr/bsKUNSa3x4wA2WZgK1Y5qwRVWEpPzhiQ6w1xqC9TSMwN3wWLsdcq8NYRd+MKDE7Qf&#10;/P75W1d15tplTMGBVUJqOHHuOD3xBQL3EofAvnxG+w8TuNtWafuBjcgqrdXy9fM0fiat2NgCsu9g&#10;ZHOLVFyCNO3ADD1lj7mZAzBHVyNhEmLLWqAxwdrCMjNrDm2qnTfSOGa8j8dRe3iQnU0WZlpYn2GX&#10;UU2wdeHrkdSxCyCTBDdBDxpZkdH0xPS9iZOQ4exlL++8dlb/a+68HfkldwO1ZdhPeXNiMIbK0b6T&#10;c/TiwwOasgb0y/JMHb5kJtJPUCc1w6IaFcgazanf/vjZ6o1NL3z14h7NnTpEMxhWlY/uoyoCeTaB&#10;O5nBVfmYfvS+haBqctADzkIPOEVDBmSi89TWCmCrD35yCOZG3GFNABsUlhHLG4nM5/sQ9l8m+75C&#10;D/M6tin3cWcw8MSXCeCXDMTSADsI4DcBeZhMvRmD8H7Q/kzgJlJCJ+DKYKCTxugsDQJDenwCmklu&#10;lkCcAZU82TvX/L8AGYB7Brp21Ki8aAKymEHVDHa8G7UHzPd0jLjLcQKcimpE+cC+Gl+Qp5LUBPUM&#10;Q7sZKtzQ9HjNG5SPofQg7Z87RierZ+oUGscnV8/QyVXTdQRC+xqojjNL+mpMz3SNzErRxL45mo7q&#10;yJyxIzRn4lg4ssD/1iyjx2ZHvB9K5sIyZUONMx7NzVjBWTccNLWcurRR7iB/S7QuMBPud0xjLuK6&#10;9LstwMNzYrGnjcWRD7uUAZOxzakCmpnQSL3GRGrwzGT5JrZH76qO7PDjau7Iz46Au7mmAhO9EXZP&#10;kn+ig1L7umjRpkIFIhIxfHAcAJVN7MCZA+xbonN7FuvMzvk6wmT6zM45vLZQ53bP1XFYSqP6Jsob&#10;K1kjj+NlelnDKsKoLAioZBgZNYRBYSCGaNG4ehgaYkpspHqmJaikLy0W72tZ6UBV4vQwCK21lmTW&#10;Rmwj6jFxbmCL0CH9cC3aK1NO16OMbsgU2t4LEwIgn3YGSwGH2TEch4fuYCTgzoeWdFbh/ATtvLFB&#10;R6+d0jn8ms066QSwyrMMSI8ZiiEBfIY98cGTB3WO3vfomRPaiPzOCggrc0gIcyDrlM8fpXEzBmnI&#10;iHxNnFCskSOR4xnfD3tRR5uqHgiu585CMwmROafUtgym6MUiOuCXRJ/LNNqUBHYQuh3iWCVgZtYa&#10;udl6TBObgq7pgiNDG3re5sjstAysBxqFXjqjoSIGdlKvSgABKFP69WqPERpsjpj6BHkdpfcLUWoJ&#10;/eGIYPWeHQokL15bz5ZrzYFRuvDcNqZwn9bAIv6GE7XG6BCbDaj7dwL4j3/9TFB/o8sMNeZixDyF&#10;YC0v7a0ZTJ8rJ+KHO6IXur75KFLkaSwi3qPJwqPQSRo5OAdoYPvHPfDfAtgiM9QEsSHzP0sAjx/S&#10;R29iamaC95HhAxOsD6AUmnMfaOUrZGWDkX7l1jEy5GnglgdUPXuicnGXS4I2aGVf+t94SmdjrZJs&#10;XoNC6Axdzfw/JnhrynajDlLz/7eFQJGE/Gjl0HTtX0YQbqrSZqw852HvuYob1V6y63FICGfwxD1N&#10;mbef3m0+1p7DEPIbiPFXOWLhS2kVNk8qsYL4KKoUxwjcQ7jK75g6SEuxzKxA4Ly8VxJG5321Y/Yk&#10;HVlj/r3VOrV9tY5sWqatS2ermmx+gv7xZPVU1BUj1Z5BW3OE9g3M1Ajut2vXAmtNBkJFAP+TG0I5&#10;bQ3e2Y6Ng6taBfxDHYPrqr1vHcUh+NBvfBeNXuKjObtQvxyC43yPduoERbABAWuGpW1d7NQCJJbB&#10;HKcUxCgacEdEsiM3CE/N2pCu4go3VoGl7MGZvm+fCweYYGV9doFgPrGpEkIDe3HWS3vYCx9bN13F&#10;4JxdEavzYh3kBRS0RqjOEBU4xrzMOAGavbDZARvxOibRTux+zcfODOxcjIolWHCvQGcl9odamRZE&#10;VYpAYiNWXNzoa9VFLaQ5q0iC2WTnus0pqRn4NnegJ+5kC46iJR5PCO0VILncB+nlke4qwcB+6ZFF&#10;2nNpj849d1WHTh/TTvrc/QynThPI5zgmgM3z45AeDoDY27p/u+bSo4/j9zhi2gCVlPVU8aieGjup&#10;QFMqSjRl+lDohHX/vaq5U2NcE+JUVN1HuQvSURhAfCzNGSphRzVGZrZNIEyOBNBV2UDsUlGZZOrs&#10;w2rAjQmjP7IoHeObq2NsC3mioeWZYSuHbvXlm9UCUzTejO7wObNbKAC2kj+lVReI253jGmtAWboO&#10;nmJvef8AapSpihvuoKn8/++8e1NffvmhBRn7138BmPj9j1+sADYZGMUgJHQOWxm4fGRvlYFYmgwK&#10;Z6bJxnxczvNxw3updKBB2GSjXpFJBmaIRQltsq8pn/9+LHcHS6mjsWoTwFPw0HnN2IZil/KQoH2R&#10;PbMJXJOFnwTzfXphQwq4bQj+p7eDAsIpATJ/simbrSzMc1wCUzDyTsEKNB0NZsP4McFgsNeGIWWC&#10;uIYp1RBLSjsNSA/VaozST5Bdjm+erfWVw7QVgfEDi8fr9MYqa0ps+lQzYb60e6WOQmFcT8BWFaZp&#10;Sq9EzcL+cyU3sO0E7IE5o3QEd/q9MwdrTWmOlpaka1FxqlaO7KUdlSN1EqXPy/tYL7Fyus4U+oYB&#10;fACAOQyKbQ++QqfBXU/snawOTGCNtY1pLwwYpg09Ybd0ZGT6tVL3YViUzvTWvINemn24E9PXVmg7&#10;2ym+D/asC8JVtsJXWy731ZJ9UAcr42EakQBa1lZD20aypX/sQAnqCAneObwLgQJpBqO9fGC3ReNj&#10;KMFbAgCy185NpezDoRKuKdeR9VQT66cB6pgOK2mKjm2ApUTw7oWpdGz9TMtRwgXUmAFkuFlyshzj&#10;SsgKyY0gdSeIzXGz5GTN3pd11ePjYnbCj1/zQoUjaZAvFUVHsmsrgtNGzzasp2fqUObzu2rUBunb&#10;BMTtfNqqNkPfJu2pJghg0252ietgMfqCCjtDcDBkfzyVlnNt7h6PgD0iC+dPaNOejQQwMkBnjmrX&#10;oe3af+KAtu3fpR0H0c46vF/b9u3Q6i3VWoXP9niugeHlZN/ZuHZUkqT4eAozn6fq2zSoqt20rp5u&#10;ikYvGOVsdldpFRFqj/J+UE9fdltMHrFPccACpR3iXo3xSfLr3l5lG1JQzndAjZI7LaVzCyhgLb3r&#10;gJWGmRGMwqV/E8t6JW440qTJDCUws/JAyMyzNzs4eqL+YKc/++JF7TgwTznjcSgEwZU/M1Zbj05n&#10;J/wBKySD+fzP+su/sRM2549/mfXTL7qF7cm0sgJOIZm3WFOYOM/kYq6gX6ggK5cNzdVw+t/Soiyw&#10;sZkaSgB3sqbQNUMsqwf+eyn9eL1UhwCeNrpY79w7Z5XGrzOsekQmvncO8gCBes/gj8/thCywBygf&#10;0ETYSFcpdWeVFWOwFoYzIpYbkPpj8TjqxvQ5Fr3lJBwE46Oj1Y6VjJmCmzLeZGFTlpry2WRgHwTA&#10;J/VPAV00UpcPLifDzNLG6SXaMgPH+gWjdXhZmY6umMSAaSYHUAOaT7sJ0h0zhmktnswLBmZqel43&#10;LSzK1BYqkf2zRurQPHam0wdpPRYfK4dmahVeVOtxp98zb6xOUGKbXvk6u9+byBPd2MNzRNgubZmj&#10;c9w8znLDmD8iVw4tgZdaJI8aJU9jWdM911dTVsXp4HNl2vdCLy2/4KgpO9tp2k5HzdoRpUO3pmj3&#10;9eGaujlc/aY4qGojN9UlfeRBy1aXPrdxSyoQW/49el8bZi1d0JzyjocBhXhcCOANo6lmA1DEA1eQ&#10;pXOH6mUw6fevH9RLN7ih3jzEIM8ooexmHmH8mWlxnj8Dc+ygZmJY3hPDsj4ZycpMYGjK6ZmMphuP&#10;aV3DaWvQZQN3HgzSyjCOvCmxjYKH2XEbS58uqFJ2btsOS9wuSqb1axPIz443WEusd1uzX26Pe2Nz&#10;R4BM3dzY98YqGPMy+wA7bEixOuV0imuDOwm60YNwuyzzUN/5AJdmBil6uKdGrsXOZX+VTtHvbj2w&#10;TStQTdl5cAc8383ae2yvNqPWsePAbq1YxwR6Y7XWblurJWsX4dQwURXchEeNJyGN7YXJYF+NZc7z&#10;VH37+lV1bOpQzqCwF0D/RSmUjGdr4jisP2d0ZegEfLJnMzkjB2rrBfzNqa5a+dQBuO6vnhOC1IQF&#10;fucQpD8pl2zcnwXMzgQaqdkmnZ+1YHa+uXAwcwGx8/ed0pHhzMeouwRbSnqDk+fWMMR6nnVDtFIm&#10;xmjQSihgS/P0/CunrCnjfxXAJvsaaOWTAL56YZemjetn9cBzKgZrFhPomeWDkEMpZJCByiDlpOl/&#10;R3JBjyqhDy5k/0oGNgOsmmz71xrpiUqllYFr1dL0shK9w5T7EVn+LdZWZmX0zsvXOTdhHN3Qh2++&#10;oE/eeQCZ4U2+WQApfF8fYL1SvaiK6Tc73+nTNHn8OI0HMjkO5cnRgwdC1E+THYOgupRhJohNRjMD&#10;LCv7k4W7YoO6aFwfytm5KGusAKgwQtUT+2jtpL5aMz5f8wamaXhKsHJCPZQV5q1+3YI0JitKCwZl&#10;qppf6vLSXM3tn6oliLFtAshyYO5YHVkEcGZuqXZPLdb6cYjPjcnXstI8zRyQoYl9UjW5b5qW0m7s&#10;qYSkXw0oYht7Z0ARF7fM1AUAIxuYgnp2sJNZs5lKwXzv5sYTHN1FuSPdNGdnAkZmoRq00BE/LTsw&#10;0TgUbEpU5bZeWnq4ULuuYhq2KUcD0FdLARvdJYz1UCcqDjYdTe0YhLYwe9WmSMl6KH1ogqJzQtUa&#10;sFAwYI+EbIZBCCQeYI3215+/49CfoJX++uxDbrrrmEXsYAWzZdVcS5xu18Yl2rF+ibatXaz1y+GQ&#10;L4I7vmCGFlZOVlX5aJhjCP+NHEy1hmNEvzxlQ+/0x9LWATJOC4g+7UO6qGOkB7MeJ4g8JKVobjL5&#10;cADyfBVTECXnaCcUNxG5KA1UFN5fIWheZ01OBqVokIr0woW+6kQ1kVeZDP1yibac26T1x1drDdXU&#10;tiPbtHLjQq1iMr5g9XwtXrkI10dosNVLtGjVfFUuwjOLbcq48mINKMkAgpujUWW9NJO++Cnf3q5V&#10;vuzjWvg0UzgKG+kMHFIqfDE0jlLeolDFQ8iOKe2obgi0+yDIbrSu+rMCCuqJXCwlUt5ElvGUyy6x&#10;yMliF+kYhhY0XODOoVAUg+ozHMMg2pAb+qJHBMHBv38XdR3lrNyJ/uoGw2nGnAFava8cPrEb9MVY&#10;TVwzWNfuHKzRXH6cgQ2VyvTDNY9/9cAGO33q+AbNJbtUMbgpB6wxC+bObHbCpnyeOpYApuczATxu&#10;ECADcMVDB/RQxw5kgCcZ+DGZ3+yETQA3fkzot6bQg/P1Eausz95/gBeSUQk0g7P/SGKouXCMTrT5&#10;8z1omrfffcvCQr8J5vl10FcPEW1/8Moj3X/5ZW3astUSS6+L3paBbxr2kylJjaRtc9A9uQlYU66u&#10;0D0YLGZQs5nBxcqxuZo/KE1D4pCbad9Svm0ZKAIHtSeInDGyToV40AcXwSlk3lmU0XOL0wn2vtqF&#10;pOpR2FqnGGCdWAZ+2PxbBO7cAeloNtGfscd0Al3kDSghDXPzkUlBWlKUoEOzBuoi66uLm6bp8vYF&#10;2sc+OBr/5MZ8j3UZ4NTi5lYf2xn3gHZY5jhqwkZvrTzFhHRFohbs7oN2VomKZiAphGVOOgCe6Wt6&#10;g42OBZ5LqRyChhrXWktXbHxAXDVqyU20KTcyuLbNqO6ievqpM8byRjx+xNQ09p/95YmM0xrgk//T&#10;Pw+ZR+zfCrNo1xod3r2WlRHChxtZF1krpGrrHNy5lrOG5xyeH6acPbx3kw7yeIBznElwxeQJsgHv&#10;3Ig+vSWqnJ3w/u2CS6N/drg6EsDt8QNzi3WA/thWdp3o4zs1Y5BnA9WW6x+ufMcoRzV0oKxmN+zd&#10;3UfRsJT6LUwiUaVq0vY+WnB0rBbtn6dJ/G5GzSjWbCiPa7Yzda5eqso507RwMeIIc8s1HZ77NIQX&#10;xoLx7s9sZHxFgSaWIWY4pree8u7vUhWJOkY4hHxvdHuD+rdXSDH0v+Ed1X26m3ovClL/xZiSzcOZ&#10;bQ6eOZOx4BzFeghZ2KzxXiqaG63gbJgfUQ2ZvjWTY6gRd2cKyfLezrMOqJv6LPOxlaBHds1AD3gY&#10;yKzRTpq7tgRh860KSbBVWpEXThBMBvu00pJNZfS/xjaiJmifBO5vvxlkFpnXCmDTB/9IkH+no3Bi&#10;TQDPA8xRgdtcDZCDYKaUnsxUegqvlTG4MsFrVAkH9s0Ed9z6zwA25bNlcva4J66ZRBtFymd5kwY9&#10;vmb+Yhr9d5joJ0ykd5AFfQ1/o1ffgon0t/Pmh5/oyJlzcvXwfFzCG/x1De66McHYllXFdKaLN09t&#10;0gtYlZryed3kQibLaSpNDlCWT2dlYV5emByHT28Ew65A9UQDahTWpSUJMRrTvauWMX1fTKm8afpA&#10;HVsD+YEd6IWtS3Sqeob2zB6p9ezJS1MilIFZejAlows73VBnJw1F4K53eID6+DpoRnao9s8YoHNr&#10;JlurpBNrZqh7lL+amAAm+9Z6thbvTz216dwYwIaDRq/11uzduCjO8wHQkawVp9I1anmERixMUyxK&#10;pKng410BAjVuCw0ViVY7dJ+bOwLeYHJrNJ/rNqsNmgkJWfjArZwaKT4HU7CsTmCng9BMy8Bhwlbb&#10;10+1bqTvgXZ7Bwz9e9xYP3jrrnUMuf99Pv4IfMBn793TVqxEC3omaGA/FDALc9Q/L0MFOekWv7d8&#10;zGBVIgC/eFa5qpfMJBszY1g5X5vWAPLYsFw72AVv37Rahw/sQph/hpra0vPT69Y35geG0E9ARvWL&#10;p2wOI2k5Av+soRc+XacWk2r2xOyxmwNAsWPwaw/WuwEoxgb0zo0dmVIH0FYWYnyPgmvKBE/N3Dsc&#10;Rwq8nDE6W0LFtfsE1EO0s9aCtJo1b7rKjUj9FATrZ5epHKThwFH57IJxvSBwRwNMKhvWS0+5ZrtU&#10;+Q3wQJAOA+dpWD6wtwrGCsUvz15+Pdpw57Clrm+BKbezograyz8HlcD4WkjtoCjIxy5JLdQlsjH9&#10;Cysn+t6mjnXVgSGEC7u9LgwrWnvXky+rJ2eMwlsHs35AiSF7ZBDCXlutPe7qzePk0w2LSYT14os6&#10;6M4LhpX09/LZ9MG/goWuwUH//oehFoKLhh/8LxhJx8EBz5rC6giu51TMoaaOow9mYjuFHngGPeC4&#10;EdDDSnoyke6jSRhHDS7MtpBP1h7YILFMAFPKPglg04eaoVJdAnjyxKHW9/L3Fdb/zRPJ+Na8hW3K&#10;G1b2fZ9MbMgMPEJgePfTz9n/XaS38rMC2Nw8DO/YtgWQQW4iod5dEKWrAlABSgrxgMuAKc7Qix6t&#10;nqa9iybSCw/VCpb5a6g21k4ZrhV46axhz7kMAvoKpGTXoza5c3G5ttLz7l081sI+GwTWbWCVlwA1&#10;HFmJWiUY54UjC1RZ0kuzBvfW1P49VTWon5aNG6Y15fxbpYVaRLWyrqyvTiIecBMSxCV64r4p0WrM&#10;e1PHDHA49Qjk5i3rqV+FqyZt6qa4ge1AW9mp+4hWGrMUs/XS9uoLBt4bs3db7GkbQ2BoDYKvIxjq&#10;Jh0M1t4WHAFC+wyzwtJ9NWN1qTr5sK4kqH0xEW9KC+aHXrh/HCwt58YI9pWDIEOs75CBka4ATrpU&#10;l1AzvQil8CJAlwu7FwE3XcLHS3BXDAPzjCrMY1E744/kbelesXum3zV9b6AnNiiYm8firxQTEoBm&#10;dwiKoaFKS8QVJC1ZxUgcdc9OVxNDViBAGzBwawJ1sCE3nNa+Hfm5/Jn1IC8LseMfVGt1DMEB+mkt&#10;9KztPTuqYWcGftAoO0LsaY16pS1CBXXgFjQDRuqL42L4QPO+AUACZTd7c5V2oV+279RBLVq/XFUr&#10;5mk6goUT4bCPHTdYw0YUajjkkjIQWFNmjtOMWRM1diSvsVl5qnOyY5UrS3UPTjcycdbMEGVXQjAH&#10;hGHLXq9Ru6dRn3yWvgWQBsqTWTjHpY12U1AvhlIprfhB0IVObgNWurnlZdPCrxG9AiVEkB3LeLih&#10;SQi8AxLxjHLA7Iqygh/IGTWPpWgaGeD/l1+/qSxuIJllQWT4BG05MNMqVf/3/tcE8HeWuJ2hGP72&#10;BxxhiBCGQ3z88BoAG4zUybTTrBXSQHpf9qRMoaeVDdBIgnfMwByCl5KDIB7MBdsWgLoVQH/Tw3qy&#10;EzY9sRnS1Kn9DP3rkJoA/h8qJxiAyVdff6ZX8DWqsROFUvhmDZ3QnLc/+FjHz11ETL075uU2Vv9t&#10;35IhIaD7NoAE+mV11YUDKyifawL49qktegHFjec5LxhzcRhE+xZP1HJ63SUMlpawIls8rDdBPVBb&#10;WAcdp887DpNoN9PqgyvKLZzzg2snrSC+DBLp1PrZTLbn6/BqoH2ThmjlqH7axOBvF9XLQYTPjy5D&#10;Y8oaai3jQGyAgvkcFMU7QCvL+veQLbtQE7ym/G9I+d+qfRPURXHcA4lVgnfuoeuzFIcvbiLqjFnc&#10;kDtHUeZzU7dxBlsOzrkJyo7NOE2A5jYFANQJZVPHiLYWqaH32CS5UZK26FRXtW3/AbS3hQJT3MFF&#10;t5AHgX2QYdqdkzCrmAtcOwgOnHP1IDcXAvbK/mUQMKBUHoAOuXUeNirwqyEk+LNvD4CqaU4gQgmB&#10;PPqBbzYfByFZFMgJ8ECBxNUVT2jWRhyjRNLFrJeYRDsw2GoB1rkFcElbSuRWjlRuTcEPENAN2zSG&#10;3NNB3gmhcoRbXAvYsaEV2rgw7AXs1IIM3A7+sz0rWdcMRPKwEOoQ3QYvMQOvDFMIPfG41aM0kzXh&#10;JNRDNuzbguzOSe06sV+VGMSPAlk4mr53BNj+wXC0y+GlV0wr08SK0ZpeRQAjgTQUiaWnPPs6VvnS&#10;1zqmI9yVYq+ha/I0aEMPDViTpe7TosmayKBgNdreyMmiru+XbodAHT9keFM5Qzl0DG8Bgbsd4PTW&#10;ck9A0B1NaRf4wR4Z7QGAkJnJuq0Yfrl1NYr8TnLsBlG7q62GlecQGjVCXdsOVSl1DOByoGcVi/pT&#10;QhOc2Jn8PduZ8rmGSmjI/t9bQWyglBeQtJlSRq87Ik9zpgy11BhMIJsAnkwZPRLEynjggJO5WCeO&#10;JICLyMD0kE8ysEVoeNwHPxG3M4T/2s8+A6pr2J8B/JdD+v/ZmdAE8NfffK5XXn2ZgCWA3zKWomTg&#10;x1nYZOTDJ06rG9YmPr7++DaBboMl42GsMPGqnQjZ4hLZ5TY86Xvst2+Bfb4BueA5dJVeRGXjeUNU&#10;gO9rqH8nUQo5inTuUXSwz9LrXT24jYy9CeDHMh2h5z1N+X0XfahXb11AG+uorhgkFuuIy3sNI2kj&#10;VETghAunaDuY8Z2zxmjf/HE6smKqztE7XuFrbh1Gu/g4YvVkhhdObdNC/IZc2reBWFAflBpWNWRg&#10;W7JRMivF2L4dtOZIqfYAFezkRV9r/yz2KCZg2fMa8gu83+adqDJaU47C8W0O3LAVKo+B6UgX+6EX&#10;neMHMouAQjAioyRY2RBjfBC0MxnZjr7SEzDRsW1zgYGuIcsutQL32qFqnq+AC42oAZn3Kq/fRiDx&#10;wJqpimZK7EMg+hOYfuxzrUNw+rvxMSeI7BuCgEIkQgomiL3R/fLByM0HCV0PdMAMjdDDlRsQqyZD&#10;2G/WHrhkG9h4zgw/2fnWblSXnp2bEx+3wrjAHdOzNgHcfDA+axPgoEZAkVsFMbyFedcypK2aglT0&#10;Qk4qsI8vwyw/xQ2NsgJ52NIBGlddpkr27St2VmvF9hUMtVai0DlKQ2kLx0ImGUDFVTwJ5BVD2uHc&#10;qEeMpA8ekKv+aHwNRPPrqYhx/lURE2ER9Qd7Gg+OOdKUzIy/R4YqYXyAQgcjfI2nUdQQw3dsjy4u&#10;SgpBjeVGNk0aGqLgvugAofvrxm7XPckeF4dgGEhe8qGftvPjl+xWC9Mz5Hpi0YiG7OyO8r5zcgcl&#10;DgjUCy+ftQLko8/ua1RVrsbPK4BhYeh7/1kryOx9jT7Wr799ZfW/5pgS/ATuDJMYzFQwsDJMpEqm&#10;0CZQxzN9njKukOlvvkaThctHs/wmsIfigF5TQkN3fLw+slY6j8voJ0ZotZ55Glpiwd/mJmZIVeNH&#10;U4MSq3EhRCP/b48wlL/6SJfR/t1/8ID27odBcvSozl24gKj3GV27cV3btm1FLB1vXwMm4EJxszSI&#10;wRMz8Zwzgb5z93zKQ/i9XJyXdiyg9F0Ivnk5WXCrnieYniebPn/mEDtgMNDsEO9Qdt09g1b1MfDL&#10;+7foCtC7i/ChL+1aohchObxx57JeBlt7HXmYa9AIbxKY5jyHBcktcNFXDhgqIXRDHq8dgNlEuX0X&#10;DO6LpxDDOwNM1Ohqofm1g0FKlAcBx8DNVC8mE9u2qq9hk6O0/dJAnXhQruGQVJrYk0HZlT5d91mw&#10;wg3RkqL/s6MPND2kbUOLnmrAG03APRtSvw0KHPYMtdzw0XJBrqnvpFgtPlCqsExnNKgA/pD9XJ1a&#10;6CjvxaNbKGpe4Ps+hR7ZiY0okECHPL6W5+uoVjZCytisw+yGs6J91ZX3MxaGURiroiDcAgOARPpA&#10;IPE2B6y5ee7L8cLy09OI2HHMztjlMZDDZGJHMrAJUht62ubm5wDrbPrdZvbNraxcm3K5GYypNlSb&#10;AdnoRXPzauFtxO4gqngjN9UD58RcJJqzI+WPqIFTsisrJmCWTKtjh2LoPT9DM3aXahE00UUMC5ds&#10;g1BBhbEH26B10D5HTB6uLHb6OawG+43urSG4SYwsG6bCwlz8r9JU2DtdT4UN967qWu4nv0EoEeba&#10;YdzEHcbu/wNl9aw8gEDGTaAvmMnQBEB2DhO0uDGYKbMHboPSfijCdL0XJ6sQLVz/vh3VsxKo4kaM&#10;tLYNUp+FGQpFQscxvgm9dHusVDphR9HcAoKEcScKw5oxbXgkyn0z0c6F0nb7gD7Dd8hMlv+AXmj2&#10;wE+mzyYT/0rW/QkdrBq1jhowhwmi82SHqWP6aBp3KENimIK06ERKZXMqKKEnlva1SucyhljjmUgP&#10;phRsYyhhTFMtTjC9pwneJwFcw0yiVCQDz+CO9y9YUL8zgf4JDO734G+//NB4I72Eidl9KIT39eNX&#10;7+mbT6EWfvCyvvroFT147izY7AnQCQtQ1chT7x49VZjXS31wXhiDkdkAhNs7smc0Nw8z9e4AuyeQ&#10;niwhCCAEN5yT8FlPGuHyddNAQVWwypmja3uW6Q6Z98HFo0A4T+vVGzgwYs3xCNjdK9fRE7t4AsYR&#10;ErJnCWbkdK4DxrjKXvcBCpRv3b2mVxBUuw3Z4RbkhtsE7nNHDakBuiEa0ndPoKUFGujuaQApEBvu&#10;nT6gl/i3Hp7HNO4cqLPTu/U8An7H185Vd9z92tKvm4GbCWIPv3badnySTr8wV8WTo+UZ2RE8MzDD&#10;xlDv8DNqQpncCoxzm84wdhjuNGTf24hBUCN2v/WbAMVl+tyI4G5Dr1i9d7LS+pMwclpjvYMSKvMT&#10;G7Jeo8b1FBPqhqndI2sW8duv3yJu96l++O7jx+cT/YDk0XfffKDvv/1Yn+JbtWvtLETtpmszovdr&#10;Fs/QsjkVWkTZOR+bmZkTR3IzHwJyDyAEBnRTxw5jYzGQVV8RpBf6yuI+eE1lYW2TIDdcG1q5dAQh&#10;hqQskMp6NlQUsI7suuAj5tTW6okNAaMZfXu7UGKCCbt3uqeC81DmwG/bFgJQdBHOj+N7qw873CTE&#10;CUIKQhVe4oeBeU/8hFHz3M7WZDvWN4gsrDEkC3bB+08eAoW1Q0vWLNb48mHKBwLcowDTuqF8bxiw&#10;FQ9CP7x3d+XnJOFOGNusyqdPJ8ViNhWEJUqnaBTxkYr1y+mgIEzIIkZhy1iO6PuMaMVNxlEBY+50&#10;DLtjh4SodQhEfzSje87sqq5YqiRNjVb+sh4qrO6tko2FKtszWL0gLYSS3UP6IsnCXdaYJScPBII3&#10;EmZOGdDCcQlKKY1V5arRqFPe0ltvv4iixac1aCtrbYQ3DM9/IfOaEtroZP3xJxb6N51BC2oKwPWZ&#10;4EOnwQOuGFtI+dyXIVahZmBtMZ7gHUfgTqAHLiczDyvOhvFj9rA1gytz/gxgi2JYwxNuhArDRn75&#10;b0NXfHTruN64bfbBR6Ho7bBAHa/xmkFpvXEbqw9ef9UQHp47honWNJQke6BAmQyZoQZOmYDnbhKP&#10;Bgsdj8WnPbTBJk2aA9cEC4zSQxymz3E+zppBT3t47WQdWIbR+eLROoGA+aVt8yAiLNVzkO7vE1CP&#10;rp/j/7xKZr3G/1kTwA+vYK6GJvQtmFDnEGO7QBl8C8L+W7cv6b0XntNrNyijoRTeRvDdDLTuwBe+&#10;e5JsfoqyHFbSi6chZYAGegnbj/tnwHgTyC/Riz2EwfTisU16jhvC6Q1zlI1+lC274IZM6ptBvOjo&#10;Yqsxs3Io9XoDxKhLiWmjNsittujYmMwFbtqhAT0sGRaYZDMogg0J4vr0ig2bE8zQ88xwqC5ZrD0a&#10;WPlD4xhg1SdDP41KB/RWb1u1xQGwMSCj3PRobtbmhv1///PNl+/o2B4AMAgUnMaV4iSY7hMHtqKs&#10;wlqOKe852oKz+PWac/rILp2CV3sKFNRJzomD23X04FYd4/nxY/uV3T+PiTLDV6NM6drOWic1bg3u&#10;n6zcFA5wW7e2sPOAT/Ize3YD9BTcmQMEmelzJ2SkjHuhDQIY3j1AaxHgnWIQRsA8sF1UCyWPCdeQ&#10;xT214uAsTV02TrNQUF0JjHUtTKiNuzdrPZPoqsoJmsxsZxJ4htxcbHb6dFef4nzcK4cgk1ygAQVZ&#10;lNAlnlWJYwPY9eLpwoonsCcUwNzW6FsBI5tEX8qdtc+SHuo5P1U9F3RXryV5KlxVoNLNQ/CGsdE/&#10;bP4X31hjlPhclDMLL6BJEUqdGqvcuZnqxdfHDGc91RPGSk47JQ+GQD0wQj3GwwceFYGIPHaYldir&#10;rC1FvXC4rmAZ+s03HyIKR9azgtSYWNUMsKzymQGWKaVN+fwbwAlDZjgF+mk6fcIUSuTpZoiF07kh&#10;71cC5jDl9CSCeczgPJb0ZGSCuqRfJsinZgiT1ZAZnpTPf8/C5nnzJg0ZnCwmg52t0VZ+TGJ45fpR&#10;i074grFT4bXnMTh78SKPmJsZZNbk4QMgjAOjxMQsATOzeB7NicOuJAl6YSy8YBPAJvvW5iZi06yp&#10;MtElTkMCpgwJnb3LJwCbHKxtlZhZr5ykS1sRLackvonszfNAJx+g6fzK1TN6mTL9PgF3z5TSh7fq&#10;BGJ+W9CMPoRH0nmC+AE83w9fYs0C5/RNGDCPLp3S7SPbKclX6io99Atk6vt8zYuU4yZ475/m54JW&#10;eJ+S/EWywD0u5OeR5nmOYLjBhPcMBP8s/IMaGUE3S9kTMwBI/dklcXJBz6pFZ/yhDeUU8bq2bih6&#10;sokISXSTG4Mct0hH2dLzNsJXqHkrSlCyc9MWgEJMWU1QN0A0ohWc4PaG9cY6yRMXCM8oILog/8zX&#10;ZyUE6uM3bpFdH+AN/bw+fut5ffTmPX3M889MNQRjzTCSfvz2I71275SmMP8YN6xAk8cOpjIbxnZi&#10;OGvG8Vo8u1xL50zVeqa8m8F/b+Ls2gRhYwcE+T2bdGTvFh0GEXWcAD579pByMY1vaoZYTpAUDF4b&#10;znJ9vvdmHSF2mKGWM6R+Vwj9rJaadYbkwWS9LWuy5vAHmqBt3QHwR1MP3BdRpXGFR9DSp7mC6fXb&#10;BDSVL6vVzLJozdwyGjvdoQA12KDMH6uV8LC3AGmdM7dCoyCulPRJAo+Qo8I+mcpEpXTQqAEaPJwB&#10;1jDWdrDlnsLbtCpuLMJjo/0QcSdDptkpqshZyWW+Sp8Uqh7l3ThJKlzWR0XAwAasKdQgHguX5coV&#10;IEZzd6Zv7vWwXoEGRw/smgLaCuHugJ6dWXg7q2N4S1hOzdSF9VFwH2r/EeGKA3mVNC5asQRxUnl3&#10;5c7L1/jVg3T/4Rmrn7S6TGvXawIYAAdBazKwCeCa7GsC2MjxfK1DCLIZKKVR3agEeTQdBQ4D6JiA&#10;tM50k5EJ7InDTU/cy2Io9UYszqCIDJDj79nXKqEBJ5gMXIf+2L5FU53du06vQ+C/yhDJKD7eBX9s&#10;gvYWlirmPA8G+gWkXB9henafoH7A7nb2xBFKCo+AyB+hOCCU0ZhvxwSHKYpHE8ixeBC1hldbhzVW&#10;rTr1CGBEy2NDNBj955EQDDZUjdBaFCg3Ty/SfrLw0WWTdHYd1MAtC3WdwHsOqZzb9Ky3yCo3GFpd&#10;4iazZ9oIrSjJ0fWty/X6xcO6jdXKC/ghvWoCHXL4gzMIvWOy9SI98w2ocvtQKjnB5PM2WeoeffAL&#10;x7kJnSBwweK+eGIv2ZfsTPa6i8bWTXrpm7sXU87PUCplvkGomflBMzKpAyJ1oUkuiLGzN7d5htIS&#10;cEckwg9+DQjsIOUDM+wYxHAUCZ3OZCabNnWwMgV77GeHXCyDIabRTdo0ULPWddXOEdlZriUHqr+2&#10;XOjtITa0QFbWhq/pQw959zTSQAyxbhynj6fvNaskI3JgptI3jiLod7SaFgIRdaxEI7zod1HV8HGF&#10;SMPU2c/V+Bw5Maxi3uDuovAAhPaD2TUDgIk16hzxMcoGdpmPYVwhFq3DYGsNG1ooF9Z6zzQA8kmp&#10;3MIRzi+qIU1AjDVtzwqMAK5v2gE+Vx8kmZGYtQfs0YShW3MqiuawklqiH21IQU7x7S1Isg36645s&#10;ZjqyE3eI6Eh8oI1eFqHhCzLUfzwiCBW5Kp8zXDOrRmrUkF4IUTCMhU03hgpyEKCiPHreQoz6ho4w&#10;Xs99VcRK9KkwgBwm87pltmFyDIcT90BXTMyCcJDzw4HBEVqYSxx0wCGhypmbwZopCdW9SOCRqHB0&#10;bwVmGtGvts9yxwHP6s4Sm19CpzBblBZAXSXjRufN3sy/gZwT+XeYdAf2Q6WhCHjcIHN4I0uh201K&#10;VsY01Oy3ljG9vUH41kynn6ySnpTQxqmhRmIHPDRC77//6zPt37nMwj4b6ZxZ0AinErSj2GMa8sJM&#10;9sBTKUEqRlFWw7yZxP4zI6WrlT3MRfgk69YhE5pTo9LBDIDAag8r6OKBDWTWvTyutYL3ebyRzLlz&#10;ZpcVyDfRoLpycJ1eIgO/xOrndYYssyeMIPuGg31GI9sELo4MJohNAMeAh441XGA0sEwAm/+nPhkt&#10;iew7azhZox9MIiaOKyb0s+CTJgvvwbjryNKJOg3u+QLEg4sb5nMW6vyauTpD2XUQH9z5ecnawF7w&#10;FqZl17exSiI4DyIzdB5t7Ivr4QNTmt3cuZKsulFvUGq/Qv+7A7DL8QUTgUwu1A0moHeYYj9PmXmX&#10;PvkupfhdSvDnMJW+gbrnTYyljy2vUKK/h5595lk9w3zADzhkyXgM8XAcbEqpaORg80qjNHMDtqcV&#10;YVpzeJRSBnizqcBbl5VKC66PwhEJWrtjkvywrbXDLL4Z5niRDDvDc23UAyfDERAicgD52Dib4RD8&#10;aALEhkl3z7RgSn8GVocRKjiCZhcCflfZAV+zgpjvkddvw5m+e2K9piLe4I0boZ9ZIeGs6GM8jpgs&#10;exiSAscQFww7yd3JCdZRF1hIhokEI4nnLpAbnI2CpVGnZC7h6uvG2ohrhVK/KYHbnOBswgS9MfrQ&#10;denja5t1Uisbhlk8osrhgBFaC7Jy+1CcStBeax/kAle4ORTc9orsF8yQlyFZXGeMwtkfI0nVGvpu&#10;QG8H+uMEFc9P0bSNQ1UFe2wk1+pM1kYr8PmqANcwciiOEuC7B7MP7of5+JixwzWYPrjEBLBjN9sq&#10;9wwyJwqToTisOeC64JbhiJ6VG2Wxp2WX0gZss1NXezyTMOwaA88Rhclwhl5BAzrLOaut2kOCsGMS&#10;1xh6oR13zxaeTWjg66InjTo/fW9r5GXbYe7smY3gFzKj3YeC3uoFPhSIZTBK9hnTkpWNflAmN4eC&#10;qmSt3DNJ7398/3EQmwz8Y43FitUDmwm0CWDj3vCF5QU8GzaSIfEv4s61pGqUNbAy6Ksp3L2mGlCH&#10;ycKAOCaM7Kfu2EWaAH5SOptAehLAJqCfBHDHNrY6hwTrqxaR//ifAWwC1wTwvbMMixCEu4k/0V20&#10;qO7RG5s+eMqIEhQRQ9SV4DVBHEcm7hpSE8yxZOR4Arjj4ym4+f+efba2wj2dNalfmiYwrJhf1keL&#10;xuZpUWm2qsf30eaKIu2GiXSI9djxxRU6iX/t8UWQ9udO0AFEy9dzwS4pQP0Q5NEibgCzc7ppHGoe&#10;0zKjtRF65W5mA4fZ856YizlYVanOLZui+3tAGs0co71ThulS9SydRwD/KsoPN1lHPUfVcYvP36ay&#10;ucV7e50p+I3t7I7ZE3dFY/nZZ2qzSqqtnvme6oVEUhtXbn4tjHJpAwUB6uk30V2TV6dq0a4S0HgM&#10;d3yZk5idbnIXzVgxhKBP47XGlopla5Nxw+tbNMRBVQG4d3jIPxUEHyKKzSDGt2iH2HvLBupLBn6O&#10;SfMVtMDO8L1cBGJqBS+rows8v0n2vY5G2FXUOScW9ZCXCWCzQjLBy3rIG0qhh1GbNIZmTmbnS0Cz&#10;J3ZzwhrFKFAauiHP/348uAG4oU3WEBJHfRvWYNAnm9L/NiBwjZRsI05dKIV1aIFqIXhXFzPyluyJ&#10;mzGw80jwRWY3E0CHI+U1JAhPJumJLmqH6EUHiBwdUbAJyAtEDNJN0YM9YG9lasrWIVqMvdBkEFer&#10;1gGh3bFBS1Ys0DgcJEeOKNDQ0SUQGUbgFQ2JgZZg2PBCDWa78lTHEJuqNvgitSfAOiEN6wR52pVs&#10;6ZHcFgUFWwLOywJpt0aB0CneTl1HeCulnLKjPEA5WGYEo8ARxNootCQMMIgbdouAvmPa0x+3kFsi&#10;QteZjOOT0XwC9OGa10UB+e4aXJGtzIFR6j4olNH5KGWMRVwbFlThSjCzK/sqb3a8Rs9O0qPXLlur&#10;G0vU3bgTWmqVP1pl9B/GegWR9x1bAHujGjF9QhFO9APQM+IuRkY2JbM5FQTtNO5ek+iBy0cXKguz&#10;74ZGSeHx5LkmgE3ZXDOJtgIYmGCn1i0t3yADoLiNYNxNLEiMFYkpm5/QCS9TYl5AvtXYk1wD8PAC&#10;n58xaoiS6XfjMcyOh8wfj9u96XtNEHclgBNwLXRBzM5obpmS/Z9PP6tOqF+OgQY4tQgZ2bFgZEf3&#10;0uzB3bVgWKZWAIvcwM+1DaGCPeh77YdCdgCpoIMgz7aPKtDK/t21DKLGbATchoR4qI9HJ2U5tlU+&#10;xtjTUsO1siBZW4bnaPUAOMBdvTQzwV+7wYnvoWJZXpiujWT+o1VjdA7M9EXcCa5h5nbd9NwwlG5i&#10;mn4NaZqr7JT3sysO6dJJzzxD4NG/hgcjcueMrEyrpxXIxLUnFjyzl+dp4VrYX2TgrUcnyZ/VoSM3&#10;9r5QR0My6f182Plm+MjB30ZjpwNrHZuiBi2fUjhrxUKGmubrHfxBLhlRO3rL1s54diEsUVqcBiCF&#10;9x58+PMXKPl5fPGiEfAzzpDY2vD85jFuPARyGT9TmLujoiDuB3PDCaCMNusib753H/btfqztLNE6&#10;4KOeHJN1HaEZusAVto7JxuaRNZKrtwtBC4ySgZtZHzXCWqUBP7spm9u4dyIbt1I9g2NHraRxK1ur&#10;n2+By0mnYAfkqZxVi6CuC9a7Gcwl52hsSgGl2BDM7qmo1WBi3iUN1hI3wYyxESpdBDhn70zNXoE9&#10;0LJZ2rZnsxZDuiifPFrliAuUlY/VmImjCWC438OLVUp5PWlqEUisKJsqFwTojJ+RH+oZgca8rCf/&#10;YZyNavHLaYxioBcNeCdI/K192AEzQXPP6KiQ3liKYoBmD0KrA31vyKBghQ8NlRvMi05pHRG081cA&#10;wt8BBa6IvpNp+3vLv5gDZDN8IJq5M3ooDTrarbt7tWxLmSat6qceU+gH6K+HrStWP1ZXpy6trcnC&#10;BKsxNfv5l08sSVlCmoNKPQbg2zbOQdCOtQCl8lTgk7MZXJlp9Fgy8Hiy01SC1vTBZpVUgaJFpjFs&#10;BhJoptA1fa8pn00QQ9Z+vAs2wdy6RXNtwXPpElKrlw2YgnLZ+Axdox825bTh414/it4U7nMmgE1P&#10;fI9B1jxYLWmGB0wAd3ssaBfHowlik41NAHtzIdWnB7cycK06agYwoB8SOlVDsjRvdJ4WoH80oygV&#10;tlCyZhelwyzKUTVKDBvp67dQVexANmgH4JV1g3qQfdO0nM+vg8a4kAllKQbVAyMDVAJTaVi4hybF&#10;+2t2j65aQnZewU5xMSqNqwoyycwl2jmhUNXsGM2/dQRdsdOgvC6sgcCwYbZuUFpf3zxfV4B2XkFE&#10;fu2kQWrb3EgN1ZEjOlBZkO57IcgwZ9NQjcGgO4Xqbc4a/p2LM3X+9kKVzUhT8/ZPQQ1EmaMb6puu&#10;DSEENKGsDtfUpbgYvrkLpFGiBjELuXynGnL7NLlA23NHH8uW6XUrfIcM3LIzKK7d2xZAJgEH/xuu&#10;BAYD8CuovJ/QCP8RUM8v3+hXnv+Eb9K3X76unaunaQFeUotnjOaMxVJllKqYS0xnoDWJAeO0sYOo&#10;xvojsZSnAWCk+/RIU48UPJrjaeUwd+uKjG44O2RvdyiGQe7055TIbCQakoXtUCFpCi66bvP6DO0g&#10;XLRtqWcaQktF7MCodTSEHtmMAPbo5i/PxDAysAOsPIZfrm0h9nSWX1YQ7iaIxSeBCMONIpS1WSw6&#10;63kViSiWpKt0XpYmzoJRh+TPnIXTtZw10sKl8zStskJjJsCWmoIVLOuvMWOHqnRUMfBKhliOCTZV&#10;PgRtIPjnwCK0rFj5eOUBg8xE2B30Ve2Wz6quXW0W7qwGKH1sISc06lKH4H5GT9V6SnXb1UVC1kch&#10;A8PUdWRXhQ0JlhvADhcE7bz6QR0sQhB+HGIBU7MVRs8bOhxLRk4YpXNmYSDqAmBxlw7njg0mdE2x&#10;th6p0vL908DT9tHuYwsRvHsHpwNj+G2m0OYYPDRkfwL4++/e10aMuaZQJppm30jpVDF9rgCBNaok&#10;U+MgLxg2ksnEEwmAaZTTWaldHwcwQywTsCaQnwQw09UacAdrpPp16WcHWyqULyBkd49p8ys3T+rt&#10;F68iX8pwCHGyRwjZvfPgGjzUi0icohLJMGseF0yPOIzhIpk+k3G7BgYrOoBekcf4sHB1Cw7GAa+L&#10;GhtJFv4vs0pqiWVHN+iBGShxDKVcXD4ZWCgBXN67m6bmx6uqNwbpBOqy4u5aDU1wzeAeWkuwryC4&#10;FzK5XoZowWaTkcHJruICnVeSqwVMUGdgczoZpY4FhVnagO/RlolDtJ2Lee+McdALJ+jQnJHaOq6v&#10;NkFB3EepfnzeKJ2BGXNp9VRdXYdNyTqCEUWOy+ylx/RJVB0GWA3ZnXsAXujdy0NLWBOuODwOwoKT&#10;0od4a86WQdpyqkIrdg1T9W6GcTj0jZ2TiKZ4XcrIRgrN8tGyQyN0/N5MXX64AARSgkZXxevsjZXa&#10;cbRcVdU52nJivEZXdpcnEEsbkFz+wW109/ax//v+6PFX3IYjvBe46DGE/c4c2qyTAFSO79+kE/s3&#10;s07CF5mPj4FEM+fQ7vWcDTq4eyOT6PXaiojdOvTC1i2fq1kzJ6LF5Wmtuepi9N6kFeswt/bshdtA&#10;WKDyoJRuaEd5TeA2sGtBn8xum4xb25b3J47fd58MOUZRbUR40QtjEBdV4yccBHc4qiicJAi0E3PA&#10;DNwMM8aHYIaWpTnrRmj2/NFatmKGKvFtnj9/Gs/na9q0iRrJznrsJNpDMvEg9tUDivJYJcFGcunW&#10;usoVGKQbfXBgAXYSqGYE0tsGFXRiKY1SYEeA660J2DbPENDAyeAMN2T40Io9XQNwqy197dQOalWb&#10;cHS1UpnyYYzWGQH3Frgy2FOaR+OvNHpaAeqCuBZmOiiStVJcWShkZw/tP7Mc8v5HmrtyLCV1CCJf&#10;G/XzT9/pg49eBjd8T2/DLPkUru09VB9fwg/Y2KqYDGzpRUNk+OHHj7UJydBpZJOZ7Hxn0QebADZQ&#10;ShOwBj45DkK/kdepgJlk4JU90p4MsciAj7PukwxsArqG5A/FrU5tbecXWjNMYw+NcdlvaEL/i8n4&#10;k2OV8uZjdKt/JzsIgMkddq77MC7bt3ObqpcvQ6t6PsLzc3nEw2n1Gm2srlZ+Znc1gf9rArgOgyyD&#10;LXZEZKAjbKQYvy5aMRVsNwE8IS9W5XldNTUXn6GcOM3rE6/FhUlaBuF/2YAULepPADOwWzaqNwOv&#10;Uh3EoXHfnMnaOrFU28pKtXXMcK0bPlBbx4/UDnC0++dPZc1UqcNLKpHZmaqjC8dpDxS1zSPztIt+&#10;++A0GEyzhuvcknG6wArrPOcs5wKGaj3j/fT0M8/IFhmZQORlxo/pptIq9LjAD2y7PBbj7+k68ByD&#10;tpfXaZMBd9xFUO/Bck1elqzxC7IQQ2RH7F0f3TMEBY701sVHUzVtdSxOH14aWZkGGGSK1p7IZS+a&#10;q+nViUxlgwBL1MZUrY7WLZ0AiOZNffL2XX34+k1WSHdgJj1EyO4duNhvYDL3EiZzr7FOelFblpdj&#10;I8rNGz2raeOG0FKVaQVSsRtYHW2HD7wbqdZ9DO0O7UGjipXREc6xA+x92QefMMeskJjKH+QxDJxz&#10;faOSScvViAzcpJ2NOvljxAaBoSFQykYMsBqa0pnfWx2IDPU4dZFhbgAAJRBL2HZBrqoHhLRtoAvH&#10;GW4BPIAERB5BI3pkgGoLbCp3VGzicTMcTwVavWOuFjDEmlEJUQWHzXmV47SAbFxRMQYxu1LIDWM0&#10;hj54yND+KuIGPQT9s6dYwFe1cKzPN4LwdieUM+AyulGbuyNA5wgapqUro/4uELhduQu5UDowoHqm&#10;zT+tyZoD4/HGGFTV70I2cawFAsUJm1LEzXwbWuT/1gGNMGlur3kA64ei4+MGs8QRo6pAJDdHLyzQ&#10;O7gwvIYQ+pffPlLukHBU+fb+hzutmUbX6P1+/e1bFhLLsJEMmMMYgRvljo3YRFYSvHMomwz7aBZ4&#10;6Bmsk8YDoTTZ15TPhuxvVApNiZ1LVqopoWtK2Dp/K6FNT2o4uiYD2zDounDyyOMS3rgu/E1Yz+hz&#10;WVzlv53HfODPP/9Ej15/TW++94F13v3oU85neu/jz/Uu5/2PP9OsyiqyLrIyj/fQBltci/MMAeLU&#10;oZUWTgJVNhjeZ26MynNjNa0XQBeCeV4/iPMFCWTiNC0mgOfT782j0ljElHIFv8y53VNVCVhkJn33&#10;3LCuWpmIGXgW+li5DMOKBjD0Gq+TS1HaQB/5BNzT/XPxEiKAt43N186yfO2f1F9HUf44OXe4Ti0w&#10;JfUoMjAm1fgNuYJEeqZWbbVDyzravZ365Liq/2gvnb1fqfufL1e/chd5ptbWlHX5WnlogpYfGovK&#10;KFkCM/dJi3ooBAXKjMIALd5erJVH8xnYQEyfFoXVbHt0pzwtuZ15u1KUNbKN8kZ10e4LUzRr1WDc&#10;Gpto2sieoMmY/J8DjXaBVuXMZrYDWxC2X6WT6GSdxVLlwl5WXVtnaQzKowEuxt+3s+Xt5IPfrz9Q&#10;ylCE7KJBknXD9SIFcfeMxFhLyC63eyJrKmCJvbqruB+aU1AQxw4r0UDsRduxFmoMG6kewJUGrBVt&#10;HBBud4H7y2njhdwUqKxaCM/XagD6DKuVejg21AekUpug70wL05xAt/EAwBHupUaOgHeAhDpz/XcG&#10;TunTg3kRwn5tcP4MK/BChjdTM5eNVxX6Z/MZGK6CcDITdtnUiYPxuZ6gcphJU6aPo3QeRAZmIo3f&#10;9SATwI5Rzara4dvauAUXdKM6lqh7Sxea9da1majVZX+HjCgeSa39cBDwRMDaAVUOdzSkE9oiH+un&#10;tqglPNupllzTHJQ7OxaYmCOQMsoNdr9t2A13icFHOJY3MAmkl6FghUEPi/FSt9wwpDMr9eabl3Xn&#10;/lEm06GaMKfIynZP/jz/4LRWbIBG9tIZgBzG2JvAtXbA31JSf6MvPn9V1fgDz2IaO50ebQbH0Apn&#10;MV2dYEpmoJQmM083GZoyezbBnY/hs1G/eJJ1/wpg0w/XqHOYwLKFXH/17BNlkP+ZCbPFRvrqS72B&#10;idnrhk7IefO9jx6fj6kqPtWrsJOqq9fgM1RjdWqyfu3a4IcZnP3zn8+qGRfEVCqGuVy0E/JjNckE&#10;cH6cZhcyZS5BOWNwhqqRxFlM+Tynb4oqsmNVHOqjXFYf/fk3BzNNHdS5i8rcPDUnKExzfIO1hIBe&#10;gk7XsvhuWtUzU3ugpZ1hGn1o3mjtIttvQwFkhwng8kIdqSzW8dmDmFoPJoBHMNSaroHdY5g+/9N6&#10;35ywgAkHGzwMwbltF1J09o18jVrkA8XuKaUi3j9722DtvMwU9ex0ZZa6aSml9IbDFfKMa6Few6J0&#10;4aWVKqhwUdLgdgoBXtukwz/Ay/9DZYsQGZiMEoffvymxr7t2nMa4fftYSmg75goFevkS6LFTGwji&#10;razsGGYxvDq7YyGOjZT5uxdiuVIJCKZcaeE+8jDmZAyi3Jk6G4sUY53izqMrrxsxOxfLK6nmuRPH&#10;ETH9zu2wzgXi6szr5nOe/m5qD1GhHjvepu3YsIC8siMgW9AH24LKconxZlDlwBCvMRpZ3IBxbqjN&#10;YLI25XYd/o69nxNwY6xZgruoXYgTwYumFsi1lr626mJ4xGY/zvbGlUGvT7aLBi9h2IpFTOXyiZo+&#10;ayinVCNJPKNZgc5iMj0b15FKGGejEZwvBO7Zq1eGBpg1UttYdKETYIq0qmMJuTdBD7ppO7IugWyD&#10;W3p7fywjnJm8ta+H/Upb1bGrpWeaPwsgGzPnsSCLyuLVAa9fd+xD+1dnq+fcAPiOHRQ2MFhOGD11&#10;SoYP6s9CnqV/60DG7O426s7kdBtY3dVbp2r+2nGsjSqVMDxUfSem6gsGEd9++6U++eQtHTm1UnNZ&#10;PSxZN0Y70c566eH5GiglvkhG0O7Lzx8hvj1bC5iizsJKZS6Di1m4MVTSC5tgnT8T53nYNrPgzlZN&#10;Hko5VUrmSLX4vtbQ6nHv+2SV9GQKbQLYhnLo3PHDf66y/it3uP/IDTYB/OVXsJFee1WP3ngLKiF+&#10;SJwnpP7X3/lAd5+/r+3btikkMIh1TA1s05TRJoifpcd85ul/qjgvEVkdw9WlhzVBjALEjD5dUZuk&#10;Bx6dQz/bR2sg/s/vn6Y8dJvc6tdTJCojQ1OjNaN/tsqxElmKHNBxXAh24jJwABzwDvrftSUMyLrT&#10;V2MpMg0Fy7XDsrWF/2fzmF7aM3kAq6VBrKcG68S8wToJyfw88NYLCMaFeXaxhm1NUc90Z/Iajvri&#10;4AEumr8VgYeyJtjI/i8FZzbWwl1Ycm4q0uYTVZq9dih82QYaWtkToP54bv60CThVli/O14CKEPln&#10;GG+lBoqCarfl2HQt2DqQSTWwRUBBHUAv+eAS4hfRGu60Dcbck/WQzHv3JKQFQBw3yLxXoA4eAS9+&#10;CodGI3x/kSA+xAArJy7c8j4yapNuJmgxLTMBXOOBVOODVDNxZu9rCCWPzc2c/7YTdsLIzcXDSc7B&#10;zgSuWYV1QS62PRUqABwALE0ZYHUMcWO9Cl3QpyMglgYEcS39k9/fv3PqQOxvgMBdXXbZjUBv2XpA&#10;M0S4rwE66jbOyNQi12xsWNoEtaUfjpAfm5nelTmq2lulcSuHUrEUadICEs66yZqMQcF4EtBkruvJ&#10;lNBjx5WqN1VCbm6aSoB6PtU51a4qZACKGdij1LatxeTQcDbZe/GfNAUd07BdbT3d8GnG4zZ4wYaR&#10;jZvo3xr+U3Vgovj2DAA2mQGeOV4dk9oCuUxBFsdVvWbFa8KesSpaMUD+A/xQrwSRBTSuA5xg+0CU&#10;LLt5azCkg8HT+yu8f5CyJmWoJ/IpvSuStXn/HP3ww2dIyOJG+CvQyX8xYWT6/OU3b2IG9TJUw5oA&#10;/oPXjb3obsALq5ZM18rF07WIUsN4IlWRgWcTrObMNQ4NPM6ZagS+SzWgb5YlImdhoR8Lyz2ZRD8J&#10;YJMZWwC2vwlc0fwxfOC/pHSeaDA9VumwGElGaL7maz777EO9/OgBEjov62UrkN8ggN/SK6+/QWC/&#10;oWvXruGeuFVdyYg15XrNTtoEcC0mvP/4t3/g1eMLfY/Sn4w7pW+8puR31cx+sVoyNEMb0MbagdqG&#10;UZysNgJ+TJTzEWhLJGuMSKV8xtd2xrB+2rJsus6B2rrAIOfCwc06vbuatdgiba0co8HRIQonU4yC&#10;tbNmRJa2Ahw5ygDr1NKx7JlLdZLMe4rH65vRlZpTxkTeqGeiIMnKxKtdK0U7Ih+LbnOPPqxj4usr&#10;uai1egzrqC1nhqpkWrC8E5tgIYpQAd5ZrWDo2ALaaNKOaa0dooeskNZSYodkdLIy8Oq9I1V9cIRG&#10;zgWwX0rwRdirgxsqpyhYdHJoipd0Fx1C9/k1/I8M6sr4Ql3Yu5SyeYH2YnJ2ZjvCe7g1nobJcwwF&#10;zZ5dg/EFRmiC1ZAxLHPClM1kWmMjWmMlaoLagDYIXmNqZoLcZGp2wea5CV7zuhNMpI7uHelzDcoM&#10;yR8Gd2b3W8fgtxlW1SPz1oWd1MKjo5rAA65lj+wOGdvG0V7/qI8hOF/flLK5fjsEHwlWY35WGyhp&#10;fb7OPG/l005O9MNBfX2xI2qjmMEBKlrUS8OW99b8bZNVzo109gqTdcdqNJuUwTgxTGX4WD5tgnIK&#10;8GJm81AM+u6pwBLfqpjRQShxhKkLOj4NgLU1xyXdFsFtz+741sIeqtW8jv6/Wv9QSE8vhLrCuHM0&#10;01N1/5f+rdG/I/bVXl0Hhit+FHhqpGFbBf+TXVcdYGKu8B6xFR3XTdEDQ0GnILSd6IGipa9CstCf&#10;Zi/mnRGGLG00doy81t9HvWckKbciRjPXjND9R8b4rOZPzdqIgRFMJasHBgdtAvgLMvDa5bBNFkzR&#10;cjDA86twKCSAZ1BST2GCPGfaaIJ5OBl5KAE8EjzsSPWmhH7iEWwm0PWMwLs1ja55NAFlAskVYfCX&#10;b19gVYFH8U/AOH/8Sj/Dgvnpu08sw28zQPn5O1Zb3wMw4XNmwCWGWY8e3NbW9au0dtUybVizUls2&#10;rdPu7Zt1aN9uMLZIhaI2OH/6JHWLDFMjAviJkEBNFq5DGf2MHNq30rRhOZo5qLtmom81HQmXmZyF&#10;CNqtQR9r+7QSVCgHaTNKJBtRJqwezP47PEHrEntq78DRWlNE39SLgVBxAYOuPgjZjdLG8WO1BYG9&#10;xX0QO4hO1Jwe2doMPW371AHaXzVEpyndzq2eqLMrxur00tE6i4PknV1zNI4bXl3AJk0hX7Rl3xnQ&#10;0V5dKaF74hEcRjDGZrfXnM05iLF3UcXqSI1eFKBdFzE3OzZFblEYg7VFPrY1AvYItzdt2xjgB1ac&#10;eGx18muoiQy3dp+rUCRry/HLcvBaKsFyJZAkgkgioInOZK98aHjvv3OPIeFP+v6bj/XrL9zUOb/+&#10;9Dm/hw+t4dVn74OHfu8+VjPb1CcVkz12v2H0vGE+nhD2IeqztvMwWs/sdt2NlOwTi1EC9klwm1Lb&#10;CmCC3qEt8x1E4ds5dWC/28ISdTeADiPiXpcetxak/pZuAJz8XdnItFYTvIw7sGP3zIJK2yeM4GxP&#10;HKGfDYa6AWqbbUOoRCNcZYd2lmMUWR3SR2MIEB1iOigcWm1AbySXEctIKwvW+OoiLdo2Tau2LNAc&#10;pIGqlrBirRyqkWABxnBNT4NZVURZPYjB8IQFAw2dMKwqakwoCCssEUeHMqgCbA49qi3UqGD2VFEj&#10;I2EoOegfdZ/WM02eVWhfR/rcTiCp8HPFrbB+G7I2mdqJXjcQ1FbnUMoDV1Yj7jAxGGR5MHmOGRAM&#10;PrQBOND22Gm4ArMEDQNnMgh1xSjQRx7dXdUxrhlwTU/lzIxW9vQY9R4fp3UMKF559Y4l4m7CuIbI&#10;YOxVzMc/6uMPH2oNAISFGD4tnjvRKqHnV42jbGaAghzOLPSE5piABjZoTiV6WT0zEyDSG01m5Fwe&#10;Z2BroPUkkAngp59+RhnsUw1h4Xlgkg+vH9frd07rTdQO337hIhYqcGxZG739wgV99OiGPnr1lj5+&#10;7bbeffmWqhdWKi81BeYRq6QYDo9Z9J75qamwlLJUnMXAJCVGoXBrm1nuDDX61Ob/NwFc28jVUI4V&#10;ZTJ9ZhI9bUCSqkpSVMn0eR4frxjRQxsZCG6dUqQtZoKMzM4qwCqLEZPfGJGskzlDdWfiAt0pX6Tz&#10;Q6fo7JDJOjOsQqdKJupQL7Sl+fyBopE6jhrjkQVlOjBvhI4sLNWZleMpmQli9JXP4Yh4GUuXC+tn&#10;KMLDUXXr4B7YHPtMMNwmgGO72CkHOZkENg+hCPtHEcT2Hv9QYbm3hs8J0uaT4zR/0yB5gN5rggFA&#10;XZBajcBBt2QV2RbRN1sgt1E9XTR9ZQ8t3VrM/rhYA8tT6aMb0LKhWInnVhsmvi1s61Ampv6PV0h/&#10;sGLcv205rdNErcQhcvHsqVows1zjRxTDQusLkSUfemcGg6tUZaclKhPKYI/UJAZa2ODg1ZzYFRJK&#10;TKTSEuIso/Wmjx0ZGiH8Z9ZFDe2ZOMMFbuaAw0gUzos94+TEzrcFPk72oWAiQrkBpDBlZtf7TNM6&#10;VrZuSrvRBGBKx8guVgXano1NW2Rz6zk0ov91JWnSg8fbQ/hvpfSyAI1fA/R37UDN31KhuRsma+EO&#10;5GSrB2vc4oEaxQ17FK3QcIa1pXP7a8L6QayR0jtXueciuJ4OsiYePGdiK7n18JRXH6Qxh/orguwc&#10;VRoMTLKhnqr9b6yO/l0J+B31notJV4m3GnbAjLl5LdXGlLkeb3hrpob2TKabOtaBjQEgJL4NQG6G&#10;WVHI6aCT1T6kBY/NQOSA0gJW1i0rQkWjMxUGMaJoFj1dJRrRM2MQe8/S0XOoB6KycBZ1ik8+eZtA&#10;RoLnKwZDb91mdfM9r72q1axDFs5C3Q/hr/mVoymjxxPIYxhcMdAigCvhU87g+UwGXHMJ5sy0OMsJ&#10;wYjXmR7Uyr5PaISPP/73f3+GAAzB6W8bYA3sOHH9u8nzu6hivHT5MCiggyCCjLj7Ucul4SVzLh3S&#10;RTDEg/N7WqLuydiqGCcG49CQgkdSRkw3VjFJ6psUpwLWE7GoQFrk+McBXEOSr2MhtJ5++mlI/h00&#10;ARTVRAZYM5k4zypK0xyCeSnorGp0gTchdrd5MqSHaYMRvivWAtBYC1LitZTp85qwZB3IKNap3NEE&#10;NMHaY4QOZyDynjlAx4qH6QzBe4Zd44mluDIsQPh9IVPnFaN1DrPsC5xLSMve5uY5H+x4UyasxmrG&#10;xoaLEBZVSKc2inNupUz/NiDO2qiTW205sV50CbZVOGXxij0jmSwz73B/xpIWboIck39KW5XOSZcn&#10;SD7v5PZwZdto7PzeGjYlXhPn5OjmSwfkzL/XwK6uWqB+YUPZ2g6B9Nbsgfvmx+irz16D+/uZfqa1&#10;+vmHL/QTx4A6aqxpzakhwPz0/YewixigIVC3A5bRto2rtBth9D1b17A6Wo/i5BYUJ7daj/t3bdae&#10;7Ru0d/tG7dq2nlaM59iZHN4HY+v8Sa1YuQTGVDPUN9jQ2IJ/BkrZ3AVDgLbMizi23u1ZAWErkxei&#10;5p7AP/0Bq3i2VXPWqy6pztyM2iICT1sEn7kBSiQ27gA6vOzUlBmQM0AOL1Qq20e2U2h+IOCO/5+v&#10;twDP8s7WvbvPnpkKbiHEgzshCSHEFQhxd3f3BEhCcAKEJBDc3d1dCm2hWIGWuvtUpuMzne69vt96&#10;3tDZ51znfFzXc71vlATe+1nrv9YttPi44UyHulzMPngu84CWPXVM7JfI2gPwHNZgS7wafsMODO62&#10;VUntCtZIC+KlbGk2VMpgi5bhcFitfPBn8u+Fax75r0RB+sB5DpyDGXUTbJG5bkSEQkBI50XnBq/Z&#10;YwBOlJhiR8DvxIVehdv2DkjkcGPohUmZ2XD0nkN6QCmzJryKuEV8kQa7E4AGrc56CkFYuFc6sXv2&#10;wOGjbk6i3Lt7Ut7/6FXZcKgZdQZ5OwC4ri1eHr1J8h8a4S++fCR/4z/vF8Ps/R8Egd+TL9kT//D9&#10;+7J1/WJZCYDXYHz9DMRLUefo4GrlktmybC5MnGYGW9jNKrBjomcYXGhdJRlnUMMfWiNVGNRxaTX8&#10;LW1sgLujQY98HRrlbQWyxm4iwXt4Bfne5cMGqO9jWfMIauUDeNBvkthwlByb+GmmSNFnLCylVGo+&#10;UgigjiKZMG1agBSG+0hSoJvYwfZ6lgShldhkNasMMaoWpnoJ01zJMGKVBJlDAdzCUKutiCpcA/Nq&#10;Dn5WOkFeTGrDohJZz5psOXzqNiRna6JDZVNoqOyKiJV9kQmyPzpRjmZkyOmaQrnSOlsuI0y4orY7&#10;G+bKGVZFZzoA9ZpqKjBVeHMD1XcOH8eahi6hBx2BumZaWeCYgfmA5whbmaYAnmwrZSQHFqEoq5ob&#10;KV7BVBhypqcnOdJWj+cY9lsSGEjkIHY2kADwwBTOzOXeElrgJuaje8iwiYPElhQGS3gGQ+A+9+O1&#10;M4AX+gCohwM5Xw4munYk1Tp42hh5BYrkw2tomaFOvnYOiSOWQ2+hxX4X+9h3kQ++g2f3lx/fN3KD&#10;k3Hc9HKegAmAm2FUFxLoQ6BcoLE2io/kiBYfJdncZHPTkyQtMYaOLEKS42BkJcdLPn7QFRxHZiEW&#10;yMxMJV6X1wQkDfXA6gsv2wpX0IFjMeXH4K4v4oYhXoPxhJuA+6Q5SSbjYC+Og9iEC8kkmI2xUwh8&#10;G0thY83Uj5sAwWeWTrbSC9nkYB+cXwH+ANIXfbJQrBX4iGsy3mL5eMNhBJiHdLdhU4607Zoj6zn/&#10;t3JDXb0Pn/Gj5TJ3XzFdToakV0RJPvz+5xySIXLAvLKZjhAhkGyjZO4sqUNlWDRc5ozB4lpMukKT&#10;q0Qu9ZOEjukSjbBfnTX+o+f/khf6QmJn0taHc/OMUnjRmc5M3bhjc+fsO4xzjJMFkzpaIQfacvbI&#10;FlinjCABcTi+0WNDlPhhyRI/Vi5c20ykykOa5D8QxREnwXkjqb4buaf+LJ99/rbcf3hevvn9W8bb&#10;esf958+k3H90R/70x49l64bFxqCqkxfm2vYmoxqrL7RW41VL2akt0so80wj7boXAHxWhANYUBCVs&#10;mNpXA8AQ0o2AMT72PIqbaZ6TDIrkvatwoeFD34UyeVfDsnGo0CBtpVOaLrWg2SXv3Dwm+1YvBqSq&#10;Awa0ZCJNR8wQxApHn2tVDoWJlREUKDVxRHCGeMsQdqpqK9vHuHGYWnrlaesQTXfCk0bbS2EY2VHR&#10;vjI3lXNwdqgsKwiX1ayYNjPM2oFR+76l5XKgtVL2LYH5xNqsgxSKNjSkq9LCpJNp9vr0CNkGseEw&#10;ksszkDQudM6WKxsXyrVtLXJ1y3y5sHaWnGdgdXl1tVxdD4FjUyPDq4UyE8uW/oC3L/9OGqky1Aa3&#10;CZwevYdTKcbaSBQKo8JobIdzJ6L7xSp2BJWYG7Rew1CgTYc/P3dVsvgnkWY57D+llzXroQw3mZoy&#10;mYEorSV2OoMwd/cOQReb7S2RGV5iz9xl6DhrsdZQPbYWgx37SQTGdq+QUHH7FNlNe1q5lhNwtprU&#10;is1yGaOD66iSrmJs9/olqueuFfw7uxpnXEfURipYcOSayHONUDHFqECigA+tH3Mg4kbN6wwxgz5y&#10;Th7H/lhXSSO5+pMUqRRJw3FSQayxKc7EwtIW97FitQrVc5z7MMPPeigbmnHTxnHmZ7hFQRsXMpmY&#10;IQ/C/EYBYm7IqKrM+Px+DOYGTeSYgGZ4ECGCozgHT4waYYDXHdOLANwqy1cmMeGnIBGts4y5xAp2&#10;8as40rQemCkLtjbILPbDaTC9MrMRM4xiCu1VyRIehdF4bHEmUoHHpw4TC9+eMjioP9lGxIby6Fk4&#10;XmIXkeKGD3RcUwBnm37ym5fYDXKo746vryfT5IgloayVAglIw8GAYDRL7kRKAOk3hhXEOGxWxvVg&#10;R0zwkwoeppNF7NNdMmZNk/xZYZJa4C9X2e/NhiO9ZEO67DnZyiDrvvztHz/Jx1/dkfkQ5e8+Pong&#10;/wuq75vyV9qlH77/ULbDxFJwrmZPplV41XLOwEYucLW0cyZeqeBluLWSz1m1rAE10gyj6vXtC5OG&#10;NrpvH628/w4aMyUTdoMT64z2lKpLBX6N9Pr7PD5EWqhGcfcu4BSJrFCF/rdxBLmLa+MTeNDrmBJG&#10;+PnCg4ZGSRVWAE9lF6uChlCuOLKRymJhJiUHSX6IJwDWsDA8ofk7TTlJelNRNhiDNNYR4zlvxiFQ&#10;KJg2RWojfaUZNtYCKI2tCB3WzUqVbZDZ9zDgOIiN7OH2OjlMCNa+hRUI+xlwzSqUHbgZbkcbvRsx&#10;x2EEHydbyUJiMHKd6NEbO5fJte2L5MomnCg5815aUyNX1tbJq1uhQvI1NqzRenEuH8DPpkkSI4ka&#10;mTJymPgC4Blwe2PdECCEjZFqJIRhiNSHO5vJZDjz9lBt/WLs5NL9Tsmu8yYilJxoN0sZT77WIG7u&#10;NvChB3H+645tU2K5pxy4zsQVZ4qYPHcZ62ktY1g1jmP+YsV52WJETwmj3XwZksYd/L+vH8RC9nAn&#10;SqSNWMmuk/OYHVxlIn0Th8q7+GQdQXLp58x8BfWRKo7UbVLN6gzXyS7nSWfe/7+9j4878jE1s5vI&#10;Dl0vRxRL43kciKClL0MsBfCLPbvxmiddBErkaJ/xWOTakuk0BPcR1TX3lxfhULxErnFfe8wiUFBZ&#10;uxCPGu+FAmkYoOb/1Q5yENnaAzC8G+qJuwf/Bn2GsaZlKzOEo6YrN7oAQBxe5ialCwkiIANpMQzF&#10;JRvqZC02S2sIK1+FnHQJXtZ12AKlqqUO4evP9Rj2fMuEOKJOGhAj1EOwxp3Du9ZV7EKgeeELPaPS&#10;VUaFE97N2dgNgAdgszMygJE6/7gDaAde6veSPPe7/8DAzkrC54caId5TZ06TIdOHi30gGuN4HCwj&#10;hrJKArRETfZz6SaB5X54ZiWJU+Zo/LEcpWBmjMxIdZbgDO7olV4yf32qJOJSGYn9ZvniDM4CjbJ4&#10;YwY5qjtZMX3DWVgdKf8pvycEfAe6WAXoctrmNna+7VwrW+pxp5zD++t4u571EZpZwNxJcmAMqxYj&#10;lQEQ64tzIAC2ADw22Lxa9uOu2Bd+60s9yDOaBNOHdg0h/10Ae/8ilbZLuHAbfyrVAGvE6BtU5zdw&#10;xnzt1HZZDVsmbiottCctNCB+1kZrRQ5DzJ8ZHiL17GhnQ87IBpTD0QWbmyMO5+82Q5ZmdAJUPL1e&#10;wmt4AsHSkdDxYqeMk3xWPjVhntKYECDzoFQuL1UQZ1CFi2XfMhwhdSCFGOHkKpIISXQ/iePkGXyh&#10;TiE9PLViDleTXOS4cX07GuGdxHFuX0IVphJvmWcMsC50VsuNjbMZjhWJA5ZDL2LertaxmodkDYAd&#10;qEzeGL/5j7STYKxkEn1HcJ4fI6lJDuIfCbuIifTQSeQGw+TLIZYngXgRX87EQyH/2I0mQYLsIDuc&#10;Kgcx8BzngzS1YLLMWhslpa1sImJYNWF+OIG97zAsaCZ4M6VGltrf6ncSMWMCLpyIKgDxNYztruxv&#10;M67jhJpdObiSxMIVcon3Xz+6Vnaib548ahgVGCIGVXUiVdWJSusyFtAqoHk+CXAbj/q2Ah1jQUeu&#10;XwGPQ6UTnz+ezxkARXIQFNc+nIW7MwuwHoFVLFGiNoDXboKKLnDrGE02sK6REKQ8j8xS2VrmMLXM&#10;J9ojGUS4Av97AGuxPtgMmeE4ogC2J+nTCbeSgXiB2XEU6YVP9iBHc6jLEzhmTCdGFJYVmJjDPn41&#10;jpULmess4/+0fU2rzFvaLHnFmRLFMDY2foY8B9e5pRdMqpFhtuJbRSATzhzuxeNlcAhLeyZjfsVj&#10;iQrFzYBYFJdU9n6I/XVSbeU6gJE5LUcQ2bC+tE2cd5xTUR7xPYLnsBrKdpThZCF5FiHrKpogXqV8&#10;7yr+U0v5h8sYJhmroiUKxVFwY4B4ZTjI2KmWpCH2leDSiTKjZLxUtUXKrlNLqc7hUrsoSe6/oaQK&#10;tMEMr5QPrY6U7zMBXr96Hu0zbQbC9vYl9QC1DqDOoiLPNs7GCmgldCiAVwDmiLCp0ps2uTcgGUDL&#10;bAVg7fuQ59RvkAzuRwRqX144L/aUKD93Ku0+pGp4Q2mYNymEqkS6w1n4EZX46U3cK3RKfQV54fVj&#10;RlU+uL5FsqIiDCWSKpAUwHqFAuC4wEBazlCZl5cgsxKnSqovYvchg8XSkhcBIB5I5q4CeAA/m0aY&#10;aAV24LyZFDhJIkhLSHAdKwV+LlIxw01qo3ykKWW6LEXc0AmhQ4dYB5fVyFHCyk5xjDjDXvzsWnKB&#10;CbA+x+P5tS1yCa/hl3dhGUvg9w3kgQaAIUJcxXfrEquKy51U77lF4gqVU5MXdKimSQw2gHewNUo1&#10;BBhBTpwtRxOXyQs4bfpoycVlNIk2ehzgtBlvRsvL4IkXpdXol8QZD+QxU7hha4QoU+WRkHmGwvib&#10;6GuBEd5ibGiJa8kYJSP8WDlSsc0dusMzHsQ85XkZ4YLaqcBXvIOGSWVxEF0PfmC3+H8gxvUJ4WV3&#10;CJe7ex1FGFGd9y7vYT6BswhOjoc2tUhUIJEuHlMMy1hP1kge2MbqNQVnDnXpUCmhIzcjR0DuQJCZ&#10;s7bTumLiUS9tr52QGaqg3wK1kfKdzQfbQKekM4IbMNCaGxoJkhZQS800ThQQqz9WH2iVvRD191T7&#10;WVhYlo64cfiMhKHojCulF3lKY2mZLam4xOrYc1zFtXJi+CiZURDCBoekDqyEJkU6kYboL0s31kvD&#10;QlR0y5XEtEwWtjbJ0g62LRtXQkvuILc4X+ISQiUxOZx8YOf+LX1GMuLHn3ccggbbAHyapnAnmdQL&#10;wzoyj/CBnhBrTjDZINIacLQHbOOjoZ2FmsuUDMjZ4ayHpvYRr1QoaJybffHWmt6A8H+2D8OwibTm&#10;I2Q04WZTZ7lITAt5waQVuuB+Ob2KAcimNElYESYexU7Y2fZjzTRAQpAb1sKdjS1zkMPnlsmTt87I&#10;p5/elo+J0PgjnkfqxvGL4Yf1R3nryXXjDLyhk3UBrXI7lVhBrBW4o0WBW226ltQYb69cNltmBPn+&#10;GqXSj5bVmixg+96szXqzr+tDFjKA7v9iDyJLfDF/Y3ACiNXv6u65PRiL81zPvSrgp/I+AcAPGWg9&#10;uoyzI48XD2yUPAYiwbTL06nC09x9qeS0mFTfWFrrkpgwmY+nb01cgCT7ORsB1FZWnPkwdx8EgHUv&#10;bEZSg7b0egZ2HmVHm+omyb6YHkwaJSluDpLn4yIlgUSOBHvKzFh/mZ8VJu1liUyms2RHYx4ZwOVy&#10;BLLGIbqOk1Tds6vmM21exMAKyuHWJbh5tODssYBhFZWX89WFVXVydlm5nGsplxoI+N1/9zvTvw+D&#10;NL3BDbG2ldHsRd14YU+f5CDBjmOMFjrJbyQDuVF0HCNl2EimrHg/W2GT030AdrIWPcj85abEMUuj&#10;U3qT4GALEysL3+8jV1rkwfsHGHZxVAvEkQJivyUfG4xUdQxMLRc0wW44uXhHjZJM+PEXLqw1xCLP&#10;Js3/JtTo3Fmnz1gs/UxKB0YPX+MSegSxgk6e9zGB3rZxlWxGzbNZw8w6V8AXWMq6cRGsvSb4AQ08&#10;zpEVLfMx8K+T+U0z4Q/MlqWLmmXNShIzk+MMkFpyZBg8brgh6LcaSmTKYK7h/J/xb2DH+sjemY9R&#10;dYcgWBgX6EKFtSahBPA7MJGmZXaKZhBMnOuwaaxK/WGFBTmyah0DrZJ5UICtsVIaASdCo1jMWK85&#10;RAwjYzlSFmyulZnt+Qg7qmQpHdJKQs/W78Ira02b1M+pkQzIHOmazGDrYdYyAPpaf/a2jrTSoxHe&#10;j2QvNYA4DFUdmU/oJSNCBmJ6N1nGRtmIA75Zk6BKjiHn1ymFH3YGrYUXFZwVlA92oB5l41g/Ocik&#10;XIy1C7ijoW7yrvGQ6XP8JGSul0zOhENNZbdw7S5jI+2pyi7igOHdsACSHxBDuEZY48zXKAdOLZOs&#10;CjfWSO1y757GrfzRqMB6qaRQGHh9+P4d2UTVW8+LtGPpLICrl6nqrtBzMMOsVlhZ7VTgDkCsldjf&#10;z82oLrq+MaONtgW0Q/swMOlNBeGypwIP7AbFD0H4R49uyZfvPmAHfEPeg9TxwcMbnIOPwgbaBC93&#10;LwR71ke00groB7h0HMFovSA+QmKotiGeeGARLTrVlSk+Ju5R3p5SAHm+OjFcyqN8JS1wsrhAOLC1&#10;oR3jGqR5wdxQzGhZ1e5WV0nu44dKcaSX5AdPlmR4tQmTx0qGB0cOH1cp9uesNM1dqsO9ZA586Bb2&#10;6asKY9ANp8oOZJM7kVceZO99TIHMUeIMhmnnO6i0yAWvrG+QizhfnlpGYDhBWftnwYNmIJY51U1e&#10;4u/txTm8Fz9DP24oQ7jBjB+CPRI860Cm0pFwhKO4mURPxjjAfbgksN+cOJ7hDmfBQVBwbUdRgcZw&#10;LGHCbMYZrz/nv75UYLPhTNXLXCSn1leSIC+MZ5MxkWGmB+4vYwPxhYY374DmPIi0PxfI/kPg209k&#10;e3H4cPv/2AM/Y8GZ1kb/55+vML07c3yHXDh7UC5hl3tJw7Px+TIuDc/muop53+WLp+UyQpVrV87J&#10;dVZGly6c4v2n5Srmflcw9nv11WuGeH4QFdZKW2I8sOzwuBrDrlfzfy1om20hZQzzGsZ2ZYgMI7FQ&#10;WVcjfbDUgTZp6USogetwyB7cADDmmxjuxut9KBY6BKH5Mq33wb2SHbpz/FjxzHKV0SGQQrChGuZn&#10;jdxwPFr4OFl5oE3adiyT1m0I/GGYrSa3ac32TcSMLpYKtM3pWOskYRv1nJVbj5aROqwK58xLyuCI&#10;GVxYxQ71t2RvxQsKcI9h5RM9LwCAOog3FiBeZc4yMWuUDI6kaquXNAntQyP7iUueNTa0/Ccv9OJz&#10;mP4RgDaRSbYXqWweiPgDAWtYgwuxLRgEELth5kibGEd7lsbnKC2PXbQf/OmamXH83/xFXiel8NrN&#10;bfLVVw/kynXogNd2y7ffvUcbrTvAP8p779wGwEtl49rFtNFNDK9qCfuuMnjPC2AZqcHdcnjRbQgc&#10;VlKJVzCZ9sfErIea1zH17c/014pz7xAA/AzE9jwfwBk4cpqvcXfXP/+NsZ7pzo8qif3jP9hJ/hGu&#10;9g9fvCN/+OZD+SsMob/++DlrjEuyk2jIPVs2Epy1Ug7u2kZw1lrZsWGd7Nq0QY7Aytq8bK5UxgRI&#10;5nRMv0kIGGaQ6JlkUnn10ghPEyPrdxLgMkaqEvylNMpDcqdOogKPgzY5XvKgWpb4u0spIC4LmIKI&#10;n7NxZCD6XySHaUypc+NkPXYr28ozZE9NrhxEyHGU+JmT80rkJHvjYwsK5FBjjuzFPGBXdRwGASly&#10;lHS8UJhFSmIxDdKYiFOJbbixOMJOcoWO6IOyJ9ptoiSyYovnZ4lzH4XV7CjyheAEM10dYKfrIXbA&#10;qNPGEJtihztlX1uM+4hTGYTlzigYfIMpFIMJMBvrbI0FbT8ZzzzFTc0Up2EER/iZOWfF/jZMqKEc&#10;DrJ4AaVZtnz+9JZ8Annms7delk/fvCEfP75OtCvrxfdvy3vEv3705nUcKh/KZXy8akoypB5bo5rK&#10;ImmaXSPLqbDLlsyXxfMbjedty5bI8sVMdxfPlxYiYBfNb+Lt+dK6ZIEsbJ4tMytLZGZtmUQkRnAU&#10;UPCa8/PAbRgHdxkXTnPcNXoxgdaYmFE4bo7kGgjtU3XAA8hDMufzLMbbspnBz4vP7UdX0o2pdDfW&#10;S31hYGli4dgZ2PeEY+cDlVRXsxPjIXOwK3djHuRfNBmehZcs2D2bnfpGWbl1tSyGHLR2+3qyhLcA&#10;4EVU4GrJgTKbiZvKc45JFi0+payLci0koBIJFrQ2G+JUxhIL6gLFy7uQPdfUXsSlWEocK6SY5Wry&#10;HiEz2Fc5pA6RUZFkB0djw5NoLpNzBmIVO1aC6scQEu5OKrmPOCZhM4rX9AR2vsG15Nouob2sGydD&#10;AjkHTO4uvmkjJJDB2BTO0/GVAWiDK6QY87OffvpQvkVttHxlqbz3/i259vI+aVyQKGcvqkuHAuof&#10;8s5br8nGNUtkAwBe086YnTPuMoZZKlpYxh54KUkNHfCfjSrMdHYFldkTN0IFcM9erG26SBSDmEgP&#10;pvIqkO30DAxxPzkq2KBGGkxoZIMarfJfXP/mRf/P+/+zxAZhZ/2FwX9+n2iV98hG+uBTzUUiZgVx&#10;w4effCr7iY6sTgiSTMQEms+jKfEjBkOU15xgAKxOHSovfB4Ah3tPxCdrhtSjCS7HsSPX30kyPSZI&#10;NlGiRb6TpZLzXhWOljXTvWRWsK/MiwiUJQw3ViSHSUcqGcEMzNbDld5ckCjb4c7uxthgF/EtOxEx&#10;7CyLl12wuvaTM3t0frYcmJsr3mOGAeAXu/biVE4qsCXxp05wi/2JJPEcOVSmYVeT6jtF0n1doFOO&#10;53yOTNCPQZEj7SBDzWETIP+P5YY+sRdVVC1mmJcwvLEcxaoMjoAlkaJ2vOAH47gxDIbSeNIsnZlU&#10;22nHh1Bew74H0HZbMM1VJlYj5gVvXNwmd07jinJ2C95X64mHYfJ8FLsfnl9AzHBl33IiaNZIadIM&#10;mTDUniGVnmdN9MlJxKpMccI9RvORnBDUOzkR7E3MiSP+W3hmOfNxHXRN0mwk1k1OegbGxXIsXtA6&#10;rBqGWEHjYCzV2woGWh9uLC+ZwZbjWDA2AFFE4BgGWXhhA9Y+8J4VxOpW+ULflwA5gz3aZVtsd20x&#10;JrBhM2ON7e5gbHPt3IZQnZm6h4yW4TPwlGOGpMHgwZWBElDsJrGN02XOFtiFW9ulCWZZ2/oOWb11&#10;g8yDXVY9G845trlFtVjqjE+3avEoZ9k+c5yELcCcvXG8kabglcYvzTnFBzucSYlk+8ZjtUM4t2sa&#10;rTFBaO6x2u4OkyGEfQ9mADGeWIwhPr1pEYjJ9OQ/wLm7ERg+EjtNteFRQzsHbHt8aavj5+NYUK4U&#10;S6bTwWbiEmsrUwsdJLbCVw6caZfGRSnyzrvXZdPu+URNjpQ1m2YZaPnrXxE1/OFT4xysaqTHD67J&#10;FvyQV8ODXkkFboeN1c5ZtxUAd3AOXEHlbQXIK7g68XRahdjBBY6sArhHl6m7wUWmdR3ANNqqH9Wj&#10;L6sdKnASrCbBk/r/FvPy/5dQ+KVGixJkZuQhGdGiABgJoYacvfXue7KB3NeZgCuHtD//ydDx2EXa&#10;k5E0CKDo0EjZWDoBfgEAx+PoMDcnTOYh4J+ZxAoqFMK7v6Pk4N5RwBm6nJa3BveH+hke0hDiI818&#10;z0XR0+E5zzAIHatSEf4T4L0+Cwkiu+CtBbGyHRueneWJsodd8gGtvPNyiBLNlx0NGTKJtdWzCtyP&#10;c/gAjhhq5D7eDvaVM6Fc6jE1zI4VkpPkIBrICJgsMW6jJc6HahzgiOZ2mNgOIZg70F4ieO2McUVf&#10;jk3OECbLdux4+1CluvWGnUVkynD2vcMNz6veYg+4B2PbagYDS4kcxh5Y/aNQvs3hfP/kym5mENvw&#10;vNoiN9kB3zhECiGXmtxdQ9RwhdykG7Sclfy+OpRSsGoG0mQmyq5kHLlNZMfqCHgnAlwHR+N9+jG1&#10;nFWA667Y0Qg3M4Wc6drJAaPBCQR5j5/qSC7YcJw4OPbpz8gqqQ+Kvd7ssUd7jYDAZMv78fCChWVF&#10;NpL1RBR3Q/nZOS/3YnU02FPDEpjGM9QbHzIGSjGGfXhkq/1sL10/2UJTxfRvHEAe7Iv0lqm+Z+Yk&#10;KW8rlOzmLMmDLjsXI8Pl61eQ1LBeFrW3yEwCztTkrqqxAiZWVP+WycWDSV9wkrBFnNUWOcPP7COT&#10;kQi6sx4YBSHdYlI3Dt/2htjBnGGDpWNPoh+ZWifSWmEROsapn7gGwCpJtEdaBpDRA9uhe1QFSh+r&#10;F2XEFAvag1HiS5KdM+ffiVHmONOPJWcYY7Ew7lJuvcQNL+kZBU6SCyd23krau8OsPO7slPbNFRKb&#10;NVlO4Qn87M/P6IHVkfJTcmG3MWldhZihY/kcwMvKiHOuihbadK3E1YqwYSUEjjVtzQbIp5Akp6Ha&#10;5oBGr4FMgPsPYGFv7IZp9ZhE6xArKUQBbGqd//8A+z8/9vPP/6ACf2kC7kefU4k/kafvfyRvf6CB&#10;35/LK7duySoMyprzEY7jzTXVxVGcIR1Yc+MYCFCUifUSovnnn8d7GevW9OlusjAHkT5mdwuI1phF&#10;O10Rgt9VgJMUAOQSztFV06dIfbCHNIZ4y5wwX5lPK90Si/g/MQgAk9WLF9ZGAr23cj7WqruXdPf9&#10;dThwNKQB3iw5sQT/aexrdzRliRMT6N9yBu5D+9wfAJuzXrPiGgMHOgA/5RlqFDec1wp+UVkwyXKD&#10;3AGxC7tq/i+9qHYkKdjTKroT7BUSimid4aZHFCHiiNatOBf3w6S9N7tSM1rQwbSWQzgvWw8lBB5D&#10;+FFUt36wlvpTgcdSqcZD0xyGimkBbb7KCJXIcQOD+Uu7lsml3a1ylSyhKzhUniea8wRyw8s8zsyO&#10;lok4UiqIdUWkVdWFqmpcTJYn8ejMekkvJ714W1MMndj56mW4VxrrJ4gdGNqpOd2EaU54XKk97miA&#10;jJE7jEP1iLYEhEMc7bgp8e/EsMt8DOfkSYgVsJTtYc1MaRgDUQZTdpj0DYI+ae48gNAEF6buiPj5&#10;/QYxN9B98QCm2JraMA7XTucEkh2hLfsh7Klog/7Lnj4LEBcszpb6lTXSyGpwIYZ3DchDa8kOnkPM&#10;6HOjYqxaJmTgNtngIAlt2KBWsqR2fEHG+1mJX/YUwIZ6gmFWH7tu/BIk6YUTuxg4DMN2KxnuRRo5&#10;tqFetACJJWOJlBwraUSsRDBVHutvS8vBOYZBxigXTN3TYNwsDcRKk+hFh+eYWptL+YYQcUvF1d/h&#10;efSiEBemDhT/XLSRC4hbQTCei2f0W29fluPn1kp0ipOcumBiZ6mlrJ6B337rFhPoxVRW7lBYp7Si&#10;PurQPTDn3U6twGgodaCla6Y1/PIdCKKnQa0brrrQCRNlzDjOoIjfbZmy2tiSIsd5TyNPeuK8WJmd&#10;AnZNAWamS9vkZxJCQI188H9GoOpH/va3P2NQ8J589tU3OHD8IJ98hYAfUf/bgPm9T77Ed2mfbFjc&#10;IAuKUiQzyFuCAPA4qpul0ToTnK3OHLTvv4GLbQ4HtzDSRxYj3F8K+FpUlYSgoQEQV4YwwJrOOZi0&#10;+EoFcIi7NMLYmheJLzMiiGWJ02ihZ8h6wL+lEOfJ0liAC6WyPkkOMbA61JhJ20zlXZwrJxDvn2wt&#10;NwQSTkNtDDWUnn21G9CuwA6iyRjykPzGjZJIKm/g+FHiPWKIxONlnR+Ehtt/MtNoR9Y3Y9A422HO&#10;3g9DdKSAWAy7kELpEsT2IogBkAeVCXae9WgqEFnBlgRfW/D2UMwjgoIn8n/ADRQAmxPBMnySFamW&#10;nIshgJxDQvgtG4j3ibh5HzHJ+w+uyrt3L8pTaJNv48N9n/XRHUgcN/GHbsSdJD7YX1KiQklzIMpm&#10;Gmq4AEL6fFDb+eGk6g+pxscDg0EGi56ukHVMVyDRNv4EoQXw6OeKv9tkJxnPoM6WAZTVBAhJY7jB&#10;EJXiFDyena+VvNQHa12sc/ogK+yNUqlbb+U801Zzg9KUhp4A2I6EhlFM6i2gjFo7smWAdWVFIRuK&#10;T7ZW4mHkSJmR3tCb2NW+4GQEjKzhiD9GMYPySiVcsBjSVD3d18YGKaFDSq7HcB7L5FwMKrKQF1bA&#10;8W+C1/DcuASbljGJfFHhSCO/aAgibGsn+Kk+RGXAlho2bTBcT+6Ow6BI4tIxaDjMJe4cPTgH9Ojf&#10;nTsQBPRxWIuyKvLFxG4g1jpDaZsc4cBOwC7Ulv2fPTvjwaQahmNFO7WQOyNk9xCm1LXrEqRgDdYq&#10;m1MlsMhRXPAHylsaLTMwDI+Y5SUlZMbW1iXIqtU1BGNvlsLmUHnj7fMASQnsP8rrmMhtgL7YAee5&#10;dZ5SJzECYx/cSuusZ981LMDXrmgEwA3GTnjp/BoJmuorI9gBjkboPR7GjQORkuNg4wxHSjYU7agV&#10;lMHegGl+VZ58++7r8vUHb8hffv8xAWYfE93xDdLBHwwJ4b/++SdWF3/vOo+bKvWff/rGiOfYvX2H&#10;7N59QA4cYvp5/RV5/Y2n8sprr8v2zuWylX30/LxYyZhGyBVT6OFUN62+hhJJRf2wwH7zm9+K43Bb&#10;JtZIKwujYV5hG1sUTSUOR1oYIo3xAVIb4QWQOQOzF64P9ZA5WMguiPGXloRAaUcAsZbWexN64u2l&#10;0bIH8B5AhnioIVWOcEc/tiBfji8BuCtK5VQHFrVtVQaAHZEx/vZ3z/P709bxM+mNZQg86HEWFuI1&#10;YqjEe7lIKCIMz5HMM5zGSP4MLyrxZMnBLysOwoUH59nQlAnkQvNixYbJFkMIc/TknvCkp5HeN5Yb&#10;/mD1DIfMYcO+2BwAm9OKjqC9HmhD1aIyWxJRMgTSvwsrKjc/W3kFiur//c+zG6vp3/6/sR5++NpJ&#10;OU064+kjO+X4gc2slDbIsf1beG4yrzt+aCeihu1yeO9mvLE2y8E9uGHu2iB7mfDu2LSSCyHEltWy&#10;Z/s6CQj1lP4cB/qTA9yTwDZLZJATSZWwoD3uDmB79YcMZOQ78XG49b97ifUZQW0DEO2rbNKctAob&#10;fg87bgLDoFv2H877JnJcjKMKs3obGjCMtMLhHFHdYWvp+ZhdOjgzQ8EXVOAp4aRa1GP2uGpPp6zY&#10;slLmkdO1DtFF9aJGqcL0PQdJYTVinefGhFi1OOKO4BI+WOynMEWETDExwUrcchBcF7ACKtYkBQd8&#10;o9nrET5lBavm+e6/JT7yeUjecGX5D/BJw6C6HDI2e19NZujLyiCAdjkEMURgJf63IZbinT6Kij5c&#10;QiFyuERbELeBZIwf1sKV8KoluEScKpNUvKF9CibI1Fo3iSFm8q33LxF29qpk5PgiLWySaEgeszuS&#10;5dFb5xlyfSD3bp+XzQyxFKhLuTN1AtLVPF/OmXcZ4oWVrE/WUn31fZ2cj5ctYI3EFNqcVY0ZXtBW&#10;rI3saJlH2NjLBNg3o2ihhiDotkLwv37xTPkQ4oASNt4jD+mdV8+Qk3TVkBS+jbzw/buXcai8KV+8&#10;c1e+5PrqvQfy8rkjxLgQ6BYVK3GhURIdHClx4TGSl5oli6rKZAu+XUq6aM4MY4I7SVzwh7ZBkaSA&#10;UQC/wNlXp8/WA/tJLG6Gs9OCZFkxKiMUSG1lMbKiOFqWYjW7KDNEmiCDzIz2kzqAPIurGb70gjg/&#10;DN4DpAMAr8sNlc0AeAdft7dWz7uAd26WHF2INxbWpadWkPgAeE+vrJZTAHg7ov6J9lZUfxOAtX22&#10;pgKPoCtxsCLnCMePBKJVEryoVnhOTR0/XDKZgBeyj06FXpid4Clx6LrdZlA5mSwPJ+h9JOyigYj4&#10;BzC8cidexcXDBq0vxYGWeZgTYIaZpdpfc5hIGoBmCQliIOdGa6xkHf34fCiGG1fPRoP9nWEdq92X&#10;7oTVVPB/dkUmgP8iH759S44f3ERAGSZ1p9FfY1J3+cIxuXrxJIFlhJuxIrqmqyLWSHpd5v2XWS1d&#10;PHeM1dMRY/V0lZTGl18+L+kliUyWX0Scw0SeG4sF7f4QcorNrClgOG70V4N3jO00oK0XXli/48ij&#10;SYuWozmS0UX04/ew4nkvpvBDWSH1hfdtOwVGG9RQcxhrozAqGDaN4PtYUiAi6EqZE1hhXzU2aqRk&#10;LUWssIQQs062J2RZrd+zg+TC3bJp7y7p3LaJ83CH5JKR1ADv4bkhbuYtmqDgwvLcCVcNtxQ7CSgb&#10;Du+ZQcVaH6nYGSZl28NkasVExPqoRLxsxIqD+gAGD44RLPEZXg1n6OVeMEz8axgYEPj8kt1/om8c&#10;JMG05RFNbsgOHWnFh8A4sRD3eIQSnJdH0KIPxalw4PiXxNy1GwytCVK0Lkbi5vpLADvn8HpvuXRr&#10;p3zy2auSmesjJ051SBv5SZsPzZFjZ1fKJ5/cllvkEa2BebS2rUE2dsyRLRA6VnPOVQ2wSgc74UV3&#10;sBvugNyxmgHW4rlVEuAPK4aVyFC4vYMtOKP0GWRMn4cNtMSZn2U7lXnMiGFykOHYe6+eIEzsMGFi&#10;J+TdVwkV43p664TBzlI2lilS5QSUSmSFWM8uJqoyKSRcYoLCSCeMkOjpoRI/IxzKIXpeMm12scrZ&#10;xvqmJoZgN6fxMs6GF4QOrjj7quNjN+7iw2wtJJhVke5/FzC8aiuLk1VV8bKqkk6kPE7ai/HCQpm0&#10;KDNUmpOnS0OsnzRB6JgHeBcl+slyDPBW4eKxIT9MtlK5d2nr3JBOCkO2HF9cKMfZ/Z7EsO5Ue7Wc&#10;4VxlAHhFBQDOEQc7a/lPqr+Gdw9kHmBDBR6JdtoR50VP2EiRVN3c6ZB0HEbiizVYYqY4SHGoDy20&#10;kyRimepHGzjB01w8QlmP0Lk5usMbYLAziOGVNcOpiXCHzSxpMzXoGzbSaFplB2SENhhIWCEjtFAR&#10;PHtjqxEI/2krx1Ot1/LzPsL/6u55EjAQlmjw+RvXDxst9Ie01R8+uiIfv3lNvnzvNTkCTTQJuWha&#10;QpSU5WdLRVGuVJfmS3VJAbnQnCNx6JxZUSy1ZcVSV14ss6vLpLGGVrS2ghRAFGv4Lq9ctpC1U7NM&#10;j8b61Q9jd4ZN5px5tYJaT2Dfrc8R9I/E8KGvhn1Dseyme3uor30JPjNnHz5A41eo3AOG8wiZpTeD&#10;OlsSCx3IB7ZnGq3mFqOmYRjAY78JPaAm8z6fwTI8iH837HpDqqdLbiuumnsYzB7okA10DatZIa3a&#10;uVFWbO7Ehnk5JvptsnbHOjyxPCxaRk0bKqODMfgKHixDmCLbQaoYEUUsYpYZIByGNQ7ytxZv1kS8&#10;uBHoj4M+N5z/oNHshyeR7TIxmSk1rCwv1lFBtRNkJOL8CWE48IVrtKI9LQMBZyQ1WODkP5REw1GM&#10;y0dNx0CModhEzPGGerODjuQXjDYXH8QUXqyvonCrr8Wtvr45UepnRsuXXzwwVke6QlLVkrbQ96mQ&#10;nVAm18B7Xtcx37jaseJcMrcCENdwNuZj7SzClZ0F0WNBU6X4cB5yYIXgMtlVxo9zEHsLWxncH7UN&#10;lXgokrkxY5k8soI4vaNdPqQle3rjkLx7C09ogPtUA8xgX72pF1lICuY3byCFpBN4EwAvqC6SuOkh&#10;nLuCJSxghkRNnSGJQSFSDgNreV40vsw5spYVTg5i8AA4u0MHouTSfGImz+ZQ9RyG2sr0yeMkh/Zt&#10;JkBswYFDI1YUwGuYGq+pVhDHSEcJHsKcjRchbJiPW+U8+NELkgJkecY0aQe8nTkhuHREseNlYAVf&#10;+gh+V8cWFnDeLSUziZgWAHy6C7wKYH3frjl54jlqiPzHf/wvY5g2kKHeYCJERwPgSeQpew4BwESF&#10;ZFF1k1H8ePMCnj5hpOSxg85nxZUS7cJ8ATtiIjSnaBAAZz57jltOTnbiCAliAAmE5hoCpudGzrq9&#10;eNuCs7Ab7eWY8RzRBvJ3Mt1VMojVEABMkNho2uw92ObcZwJ9g5gXk5hhNZPnDrmEKuk6Q62bR5hI&#10;H14JV3qN1BC/6QxNUrnOukpyYYilQypnHVbpYIu1krPyo7HQ0UfjMp6PYpU0yghA0+n1FNZNo9Bj&#10;q7m87nuVAmmj6x/O8WP9iQjl53UYP0L6konUw3CjpAprbCoDOA0x78VjLybt9gy1dOjVA53zUO8h&#10;BP65MG0eC3aGEKkbLNMLA2UC2mGvNE+xxORuHEFxgzlmjAuxkayFkbLudJus4/dajENlKW1zFryG&#10;Ylais/CMboVSuQ5AP2c2om+LBa3OGL6xb5kHvtDQvWKR+5F55F0yhnZW2VWcf5bD5yXrdyrnU5fc&#10;CSyeuWtMZbhR5i7JaHeVOulWNEqCqkdIUNUYPH6cZAQT6WHQI+2IZdHkOjMW9XqOHsiAw8yRs7Zr&#10;Hxmt7RYOlj64ckQXuUtksatEk+pQsjBR0hYQyQFts6E5Rv75zy9MKx0N90bM8N+//F5uA6B1nQtk&#10;bcciY0DVinSwffFsJtGqTmrkfSYAb4TUvxE64RJMwbzZA4/iP26IOhGygx1szzndDG/rfkwR2QGP&#10;GoYnEv/Rx7etkC+QMb5z6zBRngpiWukuEL+JBvitLgC/9fIJ+eDOeUPYP6+qQGIAbbjfDALOTGL+&#10;tOBgmc1EeB2trO5aZ0V5Szjt5yQb/TuhKgLiCVQ+H94XThLADHjPdQygFtL+tlbgWMEUdjVGdmtq&#10;EmUt1xrAvLoigUocJ60q8sdqtiVdzd9nYDsbgm802VJFTJ0r4mQ3wv+DODoeQzd8gsjSk8gOT1J5&#10;T3Vo5SX5kPTDU7hxHFc5IuuK8jAfGUKY10vIKftzYxluxo7fnJuwVuAhthIOgLP9XanCXqyPHCWI&#10;F3FGAP9XtO8ZUa4SimVqUASbBm+mtUqjxEvKnOrrOnmojMXMzVzT/IgUNS52viOZWnvDTLJHPz7A&#10;iiqtmllAbwN47bBgHc2Aayfyx3tntwFeAHxglVzFifIKEZxXmEJf4+2XAfTL5COdR2GVGeovTswy&#10;XBhOujLb0MtFL/a9qkDSkDNVIxnChS61kgvrpElcujoyVEvGOmmcjBkDzZXzuNpLmSP9G0rltJjY&#10;H7scpufwmHv2Z89rRausaQy0/pb4hJnRRQwgpbAnYO5hTkAbFXgAN4A+7IytWIvZMsSygeBi72WF&#10;mN8Sa1n1xHKWSIZVjtEOsLqgLTMQDip0k8SmIGncXE/O1DwKGdxoXESrAW41XIeaBXWyjMSGVZzX&#10;nwsu826xggfdbTDn1nLWAuvCAaOL+JVOFmdYIsEolNzyh2LIPk7yNhFDsWKaRC6GaA4ry8q7jwTV&#10;+Ej1gVLCycK5AThLGCbVbqn24oE5vFfBKCr6ACOWZbAT5xvsVQbgbtl7CJGNSAvNnbvJhKlWWOuQ&#10;WQN9Lp7De3bDVDJUbSWM/XNeE9EbXOHxw+XGrX2mkw6C/n8RM/rf5CLde/08LKylsGuaYdLMknUr&#10;F2Kpw5l3RbN0qhqpFR0lzzuY1umlFVgBPIL/5NEabMVO0BhcmSl4MR6nlR5hN1xGAexOWvDP7hPa&#10;/doxqu4BefPaIeI6TVX4scGDBti8rW30U6rvE1rpJsTgEWQAR/gzRQfEwd6BkgitcgnukUeXFMo6&#10;FETp0O4CRgyW6S6TyPAZx3pmFIOhcZLo48xqyVcKo7ykpSxBOshEWoVb5HocKNfPTpN1BJ6tZ/2z&#10;jvOsgngNLfVqqvlKHXJhO7MiDzF/DiwsVk4babt31CYbdrEHm3I49xZRfckObq0iJK0G0NYaAD4N&#10;gLUCn2yvkoOLcYHIDpFMxBMj1MSOddZQWmhHFFOuyOp8htnKjLFDJQtBRT4ssmTYYBFI9xLgZyuz&#10;LB3b4Ah2mREYGIbGjmcKzUSfStSHSmuH+H0Gk+rhxI6Y43VlYc9OmHiSYYRjj51oJbYQQKx4oQ+0&#10;AfBDMIfgxW43DlUSctTt7bVyk3jTizuWyjmSIvTxCmuk66pA4rqKRvj8tsWye1m15EVPkzFM9Sfy&#10;/zdJ10YAUXe8Ki9UfbCujbQ6q/rI2P3y+D+lhqY9sAJ5nIzUYG+Nd4HPbE72scVowIgc0g7LH0vY&#10;ZtZMm4dgbGADwcMC766BSuCw7s3EGtcNgGsG8AfyOz3zAhuoaiQ441aQNyxQaNmDORt806fEsuri&#10;38whVDc7FDyMNYKKJ0vq/BipYnhbvwqjxp0rZCPpEpsP7IaNtRWF0gZp29AJvZIWOqFtWkvUXF/p&#10;PepF+d3g/4XXM5zX+om00Lawq/DsQQrommaHKmmE5K2NlPrDhVKyM1VKd6aLb/kkmZI1AhdKgr0B&#10;egCgnoiRu+YF23r2k8SZocSxmPFDq6VIdxkG33MwO8H+E/A/Zm1kx/7XgeV1UWM8URTktgL8GVT9&#10;SFRLxy+skiPHVsi23c34R8+Vg4dXGABWWx31xfrl5+/kOhY3G9cthZAOY4X1TEfrPFkyn10wyeYr&#10;SShQUK9u431zqzkLz5ZFzVXigbn3cNqs8Sz3J01xk9EMr2wsOQsPQElDGz3cDj44joVLZhbJO4Rm&#10;Pbq0G8ASpgVoHyNkuI/I/y464TvndwHiowD4GOfjU+TV7pRiPJcjcN0I85tOjMpUhAx+kuIfJDuh&#10;vh0BIHNivCXJeYz4DiUYexrkjNIaiQ3wlnSkheWxgTIPddECqmdbTYJsJF5lw5xs2TIvVzbjvrGR&#10;9c8GQPzs2qiArsG4jr3uWipyJzve1Qy81pXGy1bAv3sm7pX4PB9GM3xsMa0zubMn2wArAD6JjY5W&#10;4VOA+BRihlMA+cjyMpw+kmVBZrCksWN2omX2c0bRw7zAAydKP6x0piKuSJwyXgpom5Pxoo4EwHFw&#10;o8sj/Wj7p0gI57qkDCeJIDNrnBNKJAZA/dWFEUXSWMDq7T6Sikx1YuXSm3OkNSuU4Yjch1DphjJT&#10;cUC9ZD+e7QerlyEQHpwA8AF4wMbqiKD1j998RT5+6xV57/5lvMoO4ZCyQ26f3oIvdKccJhRsbhXs&#10;JFw1EvG7CuXf1Z+1kDsEFN8puiJCoeQ2mRWRs7hNIlwMRpZWX5PZHfMfg72lmcLE6jo5iCU64IF2&#10;gAwQD6Slt4BcYjG2L5WYVQ/eVsMZTI2D7zx8AiHkgNXeGY0v53dLfs9RDOBGUGVtUWgNArQ2AN6K&#10;5wPQANsbO2AYa5hijCCtcDAKrMEQOayILQov98X4kVgjkkJ9cl0krTmZ8L9O2Xlsn2w5sEe2cm3Y&#10;vR1O9GZZvm4VFXiNPBc0z7UlepE7Xj4Y1qVPMoK+3YrsxL1wCNxlzNjzHOFrDkfkwJkmqJ/krU+W&#10;uoP5MvNIHpU3k3MvKhWmzx6ZME4CMfwiN2kIcaRD4b36JHnARKFd0H2xL7I0DO9c03EfwBQvusGV&#10;qTTt6tT+CJlh8izwk/iFAZK1HPvUQ7XGefcv6gD5dwgbuHUcPNRqWhcYu1kEDT//QU7jQbWBKfTa&#10;lYsAcRPDhwZZThJ7K5cCeMPqJYgcADctRyct9jyYK+4A2BZrmLG0VZM9vPAdniK2DLNskRPaGC00&#10;xvPkyK5vny9//OYd+Qjblrdpn3WIckflhKd3ISYnzpJo0buolV4hO/gpg66rB9fJzPxUpIQ4dLoH&#10;SKx7jJT6wMsOXiEHKjcQ9VkrJQSbZZKR5GmFprrHOGkob+UMv0Vqs9NlLk4anbOyZAvJCGua8Lxa&#10;jtcVz3csKZHtuFBuoZJugPa4gbZYwbx5drpsocJuIghtA8DbWJOKV7Tp2sn795GycAiBwlFuHMdR&#10;Gp2gTT6l596OOhOAaaVP8vap1TPl5Go1AyjDX4vEwrpkmctZOgWW1+LaORLvESRuKJJ8kTYGknoY&#10;5jBC0lFExdNCRzDUip8yQXK5AWUSojaN3FsP9v/D8RE3t+0DcUMnzKyjaI3Nqa4+3gBEfaOU/MDE&#10;diJnxAnOdhA7uklIlCPMojDOz1RQWvAxjrTuTgPlFrLB/9ca6b/U5PBfOJViNazrvQ/YBlxjinzx&#10;7FE5fWy/7Nq2XnZsWSv7drE2YgVzcO8O2bFto2zdvE7WdrbLCnjRS1AkNePaOa8Bb/GFHLfWMCxd&#10;sZR1oqUhH7SgJdaBm/lI1kAcA+3wqR7pDxkDUsdYHzpMzriqurIjNmUQrbb1ROx1goklIh97hDsr&#10;VGyGxqOLHzKF4wHUUlukkoMmUMlR+7nFjCOCxZFzsn7dQHGJ5ObBYHhUgKXMICywrJX/X0Ldtx/c&#10;I5uZQG/au5PB1WYkhhtkGT9nx6ZOeS6sybHFu5jJsLa6PoPEIxlRcbMnrTPc0bzh4o7bvn+dg3hR&#10;GXWw5ULFdcsdLX5F6HarAWEBZ2QGWcNx3rfBrK7vmOdRZbCCcOstdlPtCQEfh30md6UAQpGHPUcq&#10;2zBJaQ+Q1JX+ktUJG4kzttI4VW4YMS9QMttCMfmuNP3H4IGla4M//OEzOXNmnbEq0BbaCPlGUnjy&#10;yDYqbDNysRYmzHhfQeZooQJ3LJvD2Xc+516C0toXYimrOuGZTB0LJDDAR3wR3U9jWuw3NQjrFLiq&#10;/am+aIKt+xKr6uAio2HiqATN9AcLH5LvvvvsqXyBQ+ZnT+/Ie6yQDC8sdKnXsHXR0GnNqV1eUSnZ&#10;HlnS4ENX4L1L2icflkXjdspi906pd6uV9FFxEj86TNz7eInD857i1BfG1IIDcu7sbdnQ1iobF1fJ&#10;/lX1iNUbEKkvlD1tBJaRnrB7KekGC/CBbswCxGkGgLdCfdzWkMn0OFO2AtitJAzumI3RHdduzr0H&#10;CCs7wg3guJ59l+nZV8FLxaUlPYEHtLbRWn1PryHoDGXSEVrpgzhU7mmBAUQlX7UAT+jOQxJkFyzu&#10;/ZzFyxZaLTzjaaOHSNjEkVTfMcZjksdESWcoF88k2pXqMoJ5Sh9WRwraQYBX21C1yTFDkTSac7Cf&#10;52hukBi7sUqaiivjRKazExgOhePqMTUSryhIH+N5sY9iZ+rEsWvvxrmIGW5SfW/K1x8/lO9QHP34&#10;zQddFrOqC/+3qd1H7z+UowSVnT19hDXRKXn5+nkM6s6zRjotN66e4/lFuXH9ktx8+Yrp8cZluXn9&#10;olw8r6ukE3R05+UG18qVrTLIEsokXYIN1Ekb3EEG6QqVhMUxKKj80l0xdifIW5lWMLD09xzE3tdy&#10;ApUaL2x72IrOMBknoC4aDp3YVpNNEAbZMwuyR2Fl5dxDnDD2G4eTa2CaD+knKJsm4wHGVsYdt5rw&#10;fH882KeQI8V24OgO2U7l3YI1sVbf1dyAVm5eC4C5AbFOes4RJpZDrOaW4ipJEuFLfZ+nZegDfxPW&#10;CJPkYLKA/WeOF38A7ceaaAKpg+NjGIMHUlk9+jO95hxDnOgYXCUnwlvWwZb1FCZwvpwTuJPYcke1&#10;YX3knDiUmNExAH+cRGD+HbbAS9JXh0jaymlICjk3NbojhPDC1Mtb9p5ezq7vl65dn5DU8LU8eXzN&#10;eFsDvtXY/R//+IFF/FoGWAu4ay41BlRLIHO08NhGJe5Y2gQIl8HUWmKcizcQ17iY5EBHzp1Dh6Ii&#10;GYVzoCXDFibQ9gyxrPX8O2SkTPHwNdZMe7Yr64ua35V59O8qoF0AYWeY7P0FS59vPnhdnlxEotZ+&#10;SDYn7JWVbodltcspWTH+sCwcsVuahm6S2qGtkmczU1KsCyViYLJM7Rsrfr1jxOOlSHHrw453Dufp&#10;9/4gt1+9K6f2bZPDmxYCnio5gD/zEXKl9rXXy06sc7ZjJbsFcG7mXLyD9noXbfauObkAl+cNuQA3&#10;j2AzLrKVDjCUOoLZ3TG+7rgCmNQ7rb6neFQwn1xJJUbIf2odLh5rG+Qogv6jVOPdBIFvW90qj15/&#10;T2bHLRHPF4LEqwc2uH1pSS3dZfowZ5kOKysYHewM8oFCpoxG7zxOfPE+Hgxd0hKlUV9USea0nbbQ&#10;I81Zp1hpQgFkiP5cY2iZ3TzxQw5iSoxLqSNceTXCy585VZz9zWRKIEmZAZw/R/TB6sZcjjLEuY1o&#10;4TruG6+cWC+3Mbh7hTDv+5f3Yml0CMvf4/LO3XOI+4/KJjKFkqJmsDoqkPyMZKxkc6SykE6xRFdJ&#10;+VKaD4OJt+sryqShBjP5YsIFcjIkOyVBinIyab8Jv8NmNtAXH3PO/NbDuKlz/rUeAx5w3nTwRTlF&#10;lpPDVDCAy6odmt6B8CBsOB9bEjk0mvxjJzYqGUVTJblwOvvffrTKUFF9SHKgGg+H4GTn0hN6pjUA&#10;Z+PjaiajuBFMDqKNh7I8I91JYkv8pJGjTU5Doiza0CQb9m4yRAyrNq0FvJuMCqzn3yWrlkvLqhaT&#10;HtiBSa+t+wB5wfx3jL+7y/P9fgv9i7sF/6D+FfyHzXaUYIztQud7cS7mLjutP/agNjjysWxPwTwb&#10;Pyw33AY9Cl1QL2GXCfiHIUkcwedY+WFLQkrh8OC+4pOPJUsJ//EzJ0jMYj+qcLhktGPBUzwaHSQW&#10;s+UTJaZ6sjx4cs7Ay1/++iMChh9pnP9lAi7c5F8QGPw3d92///07ObB7jbQvnSNrVyHUJoFuJZRK&#10;rb6drXON9nnjKryBeV87YNb3L0QIPXrUcIPx1B8ZoZleCPr7Iy20txsqHtjgTJw0hUS8oXLx9LEu&#10;AGuAGasrlEj/FpUbh3H50+d/lvu7ScRLOSXtkw7K8nGHZMnI/QZwm4dulQb79VJvs0oqbZdLkfVc&#10;ybSolQTzIgkfkCVBfdK40mVq93TxeTFFaqII1r72MQoszOERPRzfu0U2A6ajm+fLsU0LZF9Hvexa&#10;UooPNH5X84tk57w82U2LvAeg7p6TL3ub8MfqAvB+9s0Hsdo5srCU4VmZHGPAo5X3NNVdK+8JwHt8&#10;JRY8pBCeXI/9zvo5cnQtdjrohXesXyVvv/OVHF1/U4L7pcq0HgkS0CNa/HtGSECvSAnqHyvBtqHi&#10;N4LjlSOGbNAmPX0J8IK3bImVsDnmEOZIBwdxLuzHebcP3OcBnIUHcT7sZ/kSumHmHpz9HABubI6n&#10;JBZ6SXb9VKnATy0IAcQoqq4SQDTYewI71yM4aN5GtHCLc+4r2OZcO9AuF3EUOb99qVzes4LJdLuc&#10;xRroMoqktYsqMXUn3NvdzaQ0YoiltjrOrIfUZUPN7XSgpblJE1kfKedZrXUMAzzlP0PiUUO8iXzu&#10;6HFDmELTQVBZ9Tw+hAn0JH8bTPiG4u81UEZSMR1hUOnE3S8UqSWagILMKdK+AObb1jKZTrD9uGkW&#10;Mn4aIYHMefziXYiRcZGoLMwf8Ywb6Y0aC6KKtts5s2KlZmGmtOEGuvnQOtlycDvkjU2silZwkW6J&#10;RHXxiiW4dHAMXLaICXS7NC+dKy3rF+CJNerFln4MlFT/a0W5t6LEW7jQLkzqwcG6u4wONZPQWZMk&#10;Cmlg5Hx/GRnJnQR5oXsMrc90jL65ewbiSOnLAdy3whMShocR5j062IZzM/tf//4AnpYIzbGdN86F&#10;Ib0wwMPdv3yM+APcBEgb6/dXIYTAjzqolyQWO8ueA8sM8Nx5eI7efyHB3urA8UxU8DN1+B/wjr/l&#10;XLMehwVSGQDwSnSSbZyDl9Iur2QqvYZs1VWcg9fRSq+j+ra3zJGZNUUyHPaTpg8q57kfAFZBwwRH&#10;cov9p8oEp8kMuMYYNjLH4S0bFZi2/dmff/31n/L142/kta335WD5WVk9Y4/MH7dRmoej0xy5VxYM&#10;2yNN9ltlps16qbFZKVXWKGSsWqXCermU2iyRAqtmSRtUI4nm5RIzoFhCe+dJSM8CiepdJjOez5ew&#10;/iXSEL9Brp95X36AePT22+/KxVMH5SgEhRNbFsthwrv2A8QD5Pruw2FyH8Op/YtLiFopYQ1UJPvn&#10;Fso+wKvWOIeovof5+NGWCgCsAyuqL9cJqvBRriNMN48B3hNkAR/qbMZPai6a5fXy9L2v5d7NbyRj&#10;XKOEvpQp4b0y+Tn1ypCQXmkSytuR/Qokwgz98Kgk8ZsCX57J7Fi3/tAfsYnxxxyBbKN+VmwbcGO0&#10;QhY4gmiRYQ4DoSciKiA6ZTzDzInYDU9NdhAnOAJuCGNmpIwST8K+LKloVlAYbZAdjoOdpYFlr8OH&#10;fu3YGuO6hl/1eQLNLuAsckPXSLobRpF0lfeXINOcCAnHmDZ3TaAVtCZnStOlXlmO+pzhpfP4iUgH&#10;8cDSz9UJNFPpSbxf5YWek0Yz/FIwUz3hb4+cSFA5A6zJdA2uPpzjB79Ex9Ebi1pvqcsPgqswFSPF&#10;SLl1ipvJyXniCq9/iHtfiSkOkRl4WxcTVLZu5xrZDLPKkTPxcD8iSAk1Cwc7dcuLpZMb0mpyjbce&#10;3Ca7juynZd4hy3ERWdK2BPDiIrJqmcycPxul3lxpRtfcuITXOmZ3z9n7m7fY+KPBnET+rxuevMgA&#10;RzKsmhBOy8A1JqS3eGSzFoIG6ZTAmRbbnAAojX7kKQ315JA/vjeSQFQUtUxecaQMrCXUus4PAzum&#10;cN5kBHt0p1LTchCgZoNVzwSGYf7Y6gTWYL2D/Y43N4Lm5cmSUg1BoHCyvPX0shHc/fPPf5enJBcu&#10;Xl8s3/34qYGh/6L6aiXWaJV//esnOUVI83qq7JqVLYizG4z2eTFSq0VcnZx9O1fMl01wSE8R5Lyp&#10;c6nMqisRT5wxJjjiLuKAKQHV1h2/qinefjKC3aH90OFiA62yL0ykmWVFvwL3j5/+Ue7tfiT7i89I&#10;e+AumT9hk8wZvlkaB2+Rets1Um7TKiVWS6TaplMaBmvl3So11qul3LJVyqyWSbn1Mqmw4QVmvRgQ&#10;z5Nsy0aJ61dpADeqd4VE96mUWK7EPtUS9VKxxJqRrhi7Xq6dfB910z/lfdRM16EEnoIXe4S77pFV&#10;TUR+ku3bxvAJR8qDnJEPAdT9APbA4go5sKhCDlJ5D5Nwd3RpDbnA9XIaSuLxlXxNx2zZ1zZbdnPt&#10;6GiSHZ2L5MD2LXLr5bvy2Rf/kBunPpJs54US+kKJxPQul+jeJfxspRLXp5i3ufqUSHzfSknqM0vS&#10;BsyXDNu5EjI0HXneJIOF5TiNlpF20QKLHUv0saMwOh/rasEjapwAOM7s/Z1h4flPHyHTed34EmIW&#10;TPKH/2SUbMSQDGEgNHgMVY/21JHhzp5VRLzgeWWsjaiy18hAurhjEQBeKDcwt3sNW1nVAp/buhCJ&#10;pj9+V0rWYHWkqiM1rTNURyYyhyNVV0kcTgwpnUYDWr1YJzro5+hKSUHM507BfaRyGluBUPKPJ2OB&#10;wxFg3Dh+9kl24oZIYQzqot5WvxUHdtVVYX5w0QNkNZuC1jkJcm4/Hc3hBZJbFizzmDWs37NG2jat&#10;kHZ41meuXpLTV8/LfP4P0mojZWqWm8xbN1s2H9wge47vkd3H9sgOTOdXb1lnVN15SzAcQP/bsmIx&#10;kSoLqbrzpB62WDVuIdV0k3WIGwwAO6UgzAesVu5Mxzx6MMaGuI1DxygqogvUSpc0xvv+3WizuwFu&#10;2DXp+APT7jrFj5YXrP6DwRVKopih7IHdJGhWIIFnwRIxZzp+WpyBvUlr8O6FphjChG8vmUAMR9Si&#10;IFw7yGddECTbjmOs9vo2SaqbggduPpnBD0legFv85Tty8HQHqeWl8vaHt7ra53/Iz//6kxEv+gvG&#10;dmdP7gWo2I10tMgKWoqFrGv0LNyik2gq7pyZpBTOr6WVVsE/KfPVhTLFbQqTZ9hYgHc0IB7MEMvK&#10;juR1W1RBGMypuZwzIoOLRw/I9+//ILe3PJTN8YdlqcsOmT92mzSN3Cyz9Fxru0GqrdZKjdU6Ku0q&#10;KbBcIOkDZkqu+XypsV0rjfbbZJbtRgPI1TYdUmtHRbZpM0CcbjYbENRIXN9aAAFoe5UDknJJHYjX&#10;0aBayTCrlfhepRI9oBy5YIec2PEQg/u/YAjwlbz28nU5vZe8Jaieh3CgPETbewC72ENU5UO4Ux5c&#10;RmQooD3I22oze2QFU+Y1vKhYsxxY2Sg72I9voTvZyTnqzJmz8Mo/4t/7r/LKpc9QPe2VqEHVEvJi&#10;mcT2qpP43vWS0Juze5/ZXLMkuc9MSevXKOl950pGnyWS069VigaslQrLLVI6eJXEjM4XT6b8bnB8&#10;3XCY9PCD68vRzM/fHqWStQRxtg2bOkSSgyegbfaU6hBWaH4TpRxRRCnkEF/cLNxYP/kigJ+Mh3gM&#10;qp2nD7mh//Qt7hv35Yt37xiuHB/cOwdx5jB+ZDtZ6W2GjcXKcU2jpAR5yEQ6LIfhDJAIN9NrPCu7&#10;sYO5OWAgOIHnDnrxOROIEp2Iqd2EYbTEfL4j/mSTYOBNHjMKyyBnaQmNkEVE41SxVfCGlTUU+qcT&#10;fthuWOY4MGmewJQ8NWCS1AX4SgX03BVlGbJY5Zrrq0l9WCY7962Wk+cPys4DW2Tr/u2y/xST8SuX&#10;5Nj5M3KCodpOBBcLOpqpuNt5nR+VQwze9h0/KOt3bDSqbQuVt3nRHONx0fJFUl5XLhWzSWWYUyez&#10;FzRKYVWpVDfV0UIP+W2LhWtvcU7il45GuxmkmS04UkZAYqc6Btd4SnQTkixWRWMDOdC7vgBfc6iE&#10;NmPUtiiGsGJ7sfdjmIUgYkwcuzEc+Kfgbxs1Z6rENHrTTiPsTiCJDYvaCUyg3TGtm4ozx+xtRVK6&#10;LEHqGZWvP9YgIXhTT0U8kdFMKkN7CgL4V+Xjz+/Lml2z5CA86L8wNNJ2VifQOpn+F0A+dWI3u1+C&#10;oDgrdHYsZpU0R5ZRiZexE24hDFlXSp0r8DmG4LF+NTrK+lKmzBNk8GB4qEOwgYGFZWUN3Y01iS0q&#10;JHv40VYQF9JDEuTKsuuyMmiPLHDaInPHbJWmEZtl9vANUjt4tVTZdkol1bbcYqWUDWqXSstVUm7V&#10;LtnmcyR5QLVkD2qSMqpvve16abDbApi5Bm+WWvtVkjNwniT3m8k1WxL6zqTCVXGVSZJZJe01fr/m&#10;VZLGlT6Iy7waEGHvQvUr8myRbS1X5O4r6I0/+kmePP2YqvkKcrvDchRO7P41y2U3x4WdnPd3szLb&#10;BQtNr71M6Q8wjd+HIPzgzi1y4fwlefD4A/TJf5Q3H/9RTu96Ik1xWyXWqlZCXiiSiO78PL1qAfBM&#10;ies5WxJ7zTYAm9l3IaClyvVdJgX92wHuSikdyL/BwLVSbsbNbMA2qbfcLTVj1uEUUivJGNxnh02S&#10;4jBnaYzyl9lhAUgeA2TODGxxZ0yVRUFBsiCIbONAV0kiqjM/APaRN9x5xPN1uJXMQiSxDC74n77/&#10;+N/zw//tGe4omhX9zz/K3/78e/nig7twodsJds+Tstw0hlOIAQqysNjJkbqyfKmFD10L0WZmeYHM&#10;IsC7Eq60fk5RFomA+WwOakplQWONzIHP3lGHi0tUjMzjWLWAwPR8b3cIIgNlNPY6U7jJxE5zkNQZ&#10;TlKB3LOJgPBZ0cHSUZ0jtTnw0NsyZd/uObJjz2rZuBM7HMwmDiCsUOCeu3ZFNrLD3bx7i2wjyqVz&#10;wypZCylj4+5tsp6h6Sbev3b7Bmlds4KKu0AaqLYLli2QJs6+2j4rgOdShVuZQNfPbZDKhlo8scb3&#10;bjFDKmiJpclopsWjfKi+oagm4uj1M9F45rDUjwV4VFh3YhAnEcMywq8HVrNOktIWK65ZKHjY5Q4n&#10;5GpsNHe2BFwKMCkbho2OI8J9RwzrXKFeOrJLdsAw3gNwB1a4Sybgz5oXLiElCBcgbqTN85djr62T&#10;orYoCZ+NymVxBK3zB12Do3+aKJSoUHSNpGfgvzOFPn50J7u+TlYHW42WuZ0q3LqowdgJtywEvLxv&#10;E5Pog7vWMaleJvVEi3iy0HfCmcERhwbHiYgsHOgkeHTmcmBC7TGeJAS3xdI0diuA3SJ1wzZIzZA1&#10;Ug34qqmiFbZtnGdpmTnXllnQFpvTJpu3STlALrVaTnWdJUn9q6mks2mXF0iFVZvUWq81rhLLFZJF&#10;25ner1lS+zVJPBUtunelxPWvlBSqrwI2XQEMeFMHVQJmvXh7YLUk9tUqXSqZo5oQMWyR/Wtfk+uX&#10;PpGHj37A6eNHrt/LG08+kdfvPpWXb9yVq1dusip5VV597T6f8z5xp0zy3/pOXrv5uRzZ9jqBafsk&#10;b9ISqny1RHTDNKEXZ/O+dXQFdfxMdbwNeHs3S0KvJkDcLBl9F0v+AH5Hs1VSYc7xYOAqKdW3B3RK&#10;aX8TiKsGbJZ6s13SaLlPZo/cKE2ujdI+o0A6QllLRcDrjkDTHAhNdFqQLGSFtyhohuRgzRMbgGMG&#10;LpZBk4dJNna7rZFhsoJomHZsU1UN9uVHj1kdfYSc8/dGCuR/81ow6bP/55+/y0dvvyI32QNfx8zu&#10;lWtn6VYuyKs3L8jtV67KKy9fMlZKxjrp6hm5efWsoVjSdZMa2l3huqSrp5uXWOHtBsCx0kyaxgLM&#10;+PMhgEzCiXIs5nbehHxr5a0gt7kwxVfq0kNkLh5ki3A5qayYJotWpMlOik7barj37ThfEmGz+xRZ&#10;THz/nYf2SRuukht3bpKOte2ymLa4naHh+h1bpB0wbyGraTn73QacMds3rJQGQDtnEaHf7aSPsNZs&#10;oiI3IrSYDaAr8PuqZnf93Is2/9HSw+p5Y+nejfTBF3uTBQxjZDBEjNHsqUbTCvVF09l/6Avsq/qx&#10;B8P+hHPtqBkDJHymJ+nitCjBkLujsNj0pQ0nNlIX1VYYdU/GDH5SuC0LasQOsfbiRJV3Rqjgle8s&#10;GfOipFC1v6icZlQ4SBgG8nUr8yR3CXRN1kmZtOB7jrbSOpvAaxoo/fwrgP/GFPr4ke3oOtfLrSvH&#10;ZANkjqWskZbTMq9pZ4ClU+kVC43z8W6MwdbydmNtqUzD3tXL3UO8cIz0wTnSh0evKe7i7jpZvFy8&#10;pMB1tjRP2M7qZwNgXS2ltu1SzBS51Bag2q6QYs6zRdZLpMhysRQNWiLF5stMILYA2AA0b9BCSe5f&#10;JykDaiXLokHyrOZKkRVnX/OlkjNgsWT1o9XuSxXuyzkY0MT306pLVAZXhnmdZAzU59XGlQpw08xr&#10;jMFX6kAqMiBPA3BJnJfjAX3q0NlS6tEijdHrkRoekA1zz8qO9utybOcDObnvDTl35Kmc3v+EAdV1&#10;aS3fj3a4XZJG1EtYnyIJ7VYokT0rAGy1JPCzxvelXe5XJwn87PF0CDG0zrE9G+kAmvk5mw0QFwxc&#10;wc2KrmMAR4H+K6SISlxIJS7qz7/TAAZ3g7bITKvtUj+Ia+BOmW3FNJ5ZQcvkJbLUn7zjqSEyxx9Q&#10;AOAFALjan+gZ55HigbotFCeLBFwf8/wmySx29fMCAvD2ipbrxKXo5PkWE+g7Z7YSZbOX1dEp+QCC&#10;zScY3H2BN/jvP3siP37xSM4dWCc1pBCWE6laU5xLwJ16hc9lO8Exq00tZSH28HwVwOnEXraT5xtW&#10;t3GTb5dNMJs2GhcigWa6OG44c3yQaJIumerCDWYU7pJk/vqRBxwCJzyB3XdOrK+UogibW5HMzISo&#10;kxziVZsS8bBCq9tYIPNXzDOmybtP7Dd2uAtaW6QDYB44dZjq2ykLWubKYlwmN+3ZLpv3MKcB2Avb&#10;WqQOc71WfqZOuM7NpCvW0yrPnDtTGsgGrp83S0rpEopqSiS/rIA9cPKQlom0vr0RGrzY6yV5iesF&#10;tL59zF4Sa0b/PfuZfH5tcBi0mYIucjKSN78+OEjaSkAm6gkIG9YsqV0hYyuTZAhBTzrYshiL++BE&#10;Ft/suoaw3B7i1BO+pw3m8BBBcLScXuqEgReu/mUjkRLij4UdbWSNl/jnOEju3BB555OrsnUPE2RG&#10;6+0c9K/AdjJWSgYT6xem0N/L7h20KbTG54/vkm1wolsX1vOfM0eWI/BvZ5W0eiVrJO5eG6i+Gzpb&#10;jBYpkrt+kH+gTPcLIKMXgz3+k6Z7c/n4SZZ3scxy2CCVdrwgrTsk32KZ5FoulGyLeYBrjuRbLZJC&#10;yyW8f77kW86TAouFUjhwiRSaoRYZtEJKBi2XwkGYu5szbe7PkGfgLMmybGJ91MT5sVGSenFO690o&#10;yb2bjLNlQp9aSTEDtApc83rJGjRTsgbOpH2uoxJzDey6ALdW50xLPo8zcroC3qxeUgBbcj8qJ4BO&#10;YOCkFTqmL0MmptzxlhUSY8GAjOfhvVlddS/mrM25ms+J7VduVP2YflTe/oCYm0J8f1ZcADmRnyeJ&#10;s3xifwVxHSCvp6Wm3e/VwM1noRSb0X0A3uL+HbTRqwBwpxQPWCMVA9dJ9SC6FUva6UEbpcp8o1Sa&#10;MysAzA3W+6R52GZZwM1xeViaLA0L44wZyg3FHxEH6RMY9RWFeUs+DiOF0/G8nuoli8JCUFUlysvk&#10;5N5AwHCTafOrR9dwrSZmZYO8igPHq6yXdIhlUiStJpJ1OpV8jLirgAGvMVdokW4OqIsQMrgiVHBV&#10;pZGa201E9sqayR06rScGd57ODFNd1Ah+krhBvQyfjFURZ99Z3OBn8hoJHz+S1t5BfFgthZCSEe8z&#10;SWK5on2cpBIeej2qr9h4D0lI9paSqjjAlU6FLJdtB3czlNonO6i8q3Eqbcb5so1Kuv8EnIE9W43h&#10;1DxArIZ1yzpbZRXgnsfNpbS+Sqq4+SwniaGRKlxH6zyTs29tU41UziwHuPmSj7l7QVkuVMomt5ak&#10;VUGcf4fJC2a/Q00B2JBx2TDKH4h2sx/yqN7WPcTaGY9gX7igTKzHUn1Hcx62cwHYE1EWjSBZTqNW&#10;hjPoQsM5ij3fKMbtg5k8DmG5PQKe52BcPibgPjg5HVlVNhf+0O5Mt73YDQfVOsvU6nFICPHkqoRn&#10;Wxsoe48uYx95Vd6DKPHorety743LtM0/GVxoBfBf//o9LfQOjN3b5MzRbbJ/+yoE+9josBdu5Wpb&#10;Pg8Aw8RixbSeM+AGLtV8JvHiSQwNk4QQHmFjJYWRDB8SKulBKVI7ZYWUD+kEnArcFoC7mIrYDGAA&#10;HC/uBF7keZaLGFTNkxzel2cxl8q6GBC3GO1zuRVVCQDnmi8AiJwb+do0c6oYQI3tQXUz2tIGLgAB&#10;OFIBSoY5oFXwmgN245oNkGdJpl6AOWNgvQnIWqEBdrblLOPtDFr1DG4Q6fpxhl6ZVO50sxpuCNV0&#10;APyeADOBSbdeiQA1rl+ZxDMUizNjQNWfa4A+Ano+L35AlSQC4gS+PonvnWLG4IornhtERK8Kieih&#10;Vb+JM/B8QEsVNuuUEkBbPGC1lJgBXov1UjFotdFaV/FcwVs+cL3RVteab5FZVlRjyz3SbL9Xlk3e&#10;KG3T8CoLj5JWkgIXYn/TlhArrYnR0ohqK3v6ZNInfGVVSqKsL0iRaxoDwwRaJ863YLvp9SrV+DXy&#10;kW6f3MS1QV6HCXcDRlxKsJ8BTG+XyeLhBE8foLoy85jCMckVC6XJXWZ2qlZSBZLpwmACgOs+2NgJ&#10;M4325wYwczo5VPiiZdGZ+Q63h/vtKv4OwyWKrKp0jPXjMdyPjXaVopJQiSGJ0Buv54QMPypvuszC&#10;2njFupWykdZ4w87NnHG3GG3y0lVtRiu87cAOaV/bIVX1lVjEEv+zrl1W41a6kjZap8yNVF2ttnUU&#10;nPqGSqljGFtZWyyVdcyNGMTmFmVJZn6aFFcAYNey8S1BC90lqM4Nj54eZNxgEQulctBQ3DYAb38I&#10;3QOxBh3iDhUuiBVB8EAq6UCZFAF7yRlCOqFWVqgrBo7oRVobO+Th+B1RfZUPPRrJVFTDdAnE38ob&#10;V0tndsrT6x1JOPRmYj0WVhZjfmx0JuNyOR0VU1iNs4RyJs6dFyFXEfP/9S9f/2+nHA36/tcvf6UK&#10;/13+/JdvjLPvFoYzap+ygUHVcgzjVgHclayPVuC/vIpp62qm1Ds3dyB24E7GECM3LoYrVgoSEqUw&#10;IUny4omVjEvC3bFZKkcyZLJooQLOZxjVCIhodwFhykAYPlTEiF6FtLINAJSqzPuzBjXSMlONzanC&#10;fF25DVXYYqnkDVzEsIrPMVsgKX056/aeZYA3XisZlTe+N5V3QD3ffzYDry7gDmrgeQN/fyOPes02&#10;QJwOwNMBuFZkBbOCOhPwZpo1AGKeAzi99Pvox9IAc+ozIAPmJICZbFYFOAGzgtpMAVtG1aVKD+gC&#10;Lx9P6g94uUFpR5DKjUEBnEiV1xVXaHeqNkOt1F4LJL8fAGZwVQpwSwcCWou1UmmxhvetZA6wmoHe&#10;BgO82lJXDNwgdRbsxS23MuBipmC5U+ZY7WNnvkfmODVIyjgPiccbO47KmOTMYIj2OTeCTCwUW3G4&#10;fixKCJfH5E6piP/WcfbjBzsNMGtG0j1MDtWt8s5pgs1gZ53DBD2eyu3u6IQ7JqIFJsnuVFZ3LGX1&#10;fW7MPYxHBTJAdQW0k7VSG+6UJumhXrpK8kWlVkhnVs5xK9YFG9qRGC46sxvGkMBvIgUHDrgPhnf+&#10;UEGDYp0kKAxHmgAYaclTJDhlihRhrF/XNEsq66tl7hLENCuXMpzaJCvWsmZciEoOwM5b3Cw1s6pk&#10;9txZZB9x3GNt1NKxVGqaalkfNUsTQK6l2s5s4JpVAogxIZhVLOVYPeVhDpGdnyzFZVny3LQmj5ao&#10;9ukyvdoTUnVvfHoZXoUgXiApri+xoRqj2A/h9RDaZ8coC4T3xGEksCLAJtYecf4QltrDoJVZ0mL3&#10;t4Fpg9+RFUmE9lTnoV698Ib2l5wNMRKNRNEtxhxLWX8p3pEiuetjJXFJILGK6C8xdPdheh1XNkkS&#10;atwkpdFXdh1fRID325x5/2YMr0w74L/KP9n//hfG7n8BwEd0RE8FPrBrvcG6Wknw0woW3K1cqzkT&#10;r1m5GAAvILR5p+xm2NXMGXhmQa7U5zExzOWxoEDqoNY1ZFRLnWu7FFiv4MU/jxdug0RzNkweMJuq&#10;18yEuN6oTOG98nlBl3WBk1UKYM6mXS4YpGfcJVLGcKsMECugFcAZAzjr9kEQQPsZAwBM090qvi/V&#10;1MJUZbO7qq4JtE2SM2iO5FrMAcj6nPdRkRXomXx+tjltLDeTdNpzBbABZK3SPGZR6bP4eCbgS+tP&#10;ew2Q9VJg6mQ8sb8JpMmAOsNafx9a7wGAVi+Am8TXJHNTUeCm8XeksepK4Urk/VE9q/j5aa17Mszq&#10;3SJFgLXMvJNzP9N3y9Wmc7E5wy3AXGGxjqrMwI71UqUlazbr9VILqGstWL9xPm603iVzaKkXDD0s&#10;RQzkXO0JEsPIYCLRpQ4ooGICnCXCe5x4DTaX1rxU+eefvjV1XNjq/EjI++esk54iI/3g3hlolRvl&#10;5aOrCDtrla3swSO8nMUVVZE7VVdb518vbZ2ptHq5QdqYDNPKVVtsrim02VOQD2r2k14q/HeEvTWU&#10;SNXBBM6NREo5DrO/sYPxBZtEnEwyOc1sPmYza0kriJc8xCNFdWmSU5oo6SoXRco5GzOJesBXykR8&#10;FhVW2+T5TI8r6yqlAgeQ+cvmAVIGUoB07uImWcT3a4GItJCiM5eEywX4QDc110lNvYK2RKpr86Sm&#10;Ll/KK7OklHVVQWGyZOXES2FxGvnAEUNaJuDvbI01rD0VVN3xLZFA2Tly5kU90RuHvT7W8D0hZE+J&#10;G4y7JHchVEQTSKFTXe9QADwKZw3ryQMB/Et45VrIJKiZY+FIj5iK+ggXyrRV4RK70IdIFbJvYiwk&#10;EfF/+lLaE2iUldvjpGZXnNQC6Jfv7ZR7b55iNzyfcCtHkhh2svf9M4DV4VUXiQMQayX+5Ze/ME08&#10;DoBXyBZAvIFdbzvA1VVSO/TJ1YB309rlhqDhGEDfs2MNZneI/RuRGC6YL+tbWqRzEeulpezZUpdK&#10;yfBWgNNKZWzmbEi15UwZ01dXOY280Gl/qVKRfRn+9MwDMFTf/kyTB1AFBzZJvgKYNrpwEN8HEBfS&#10;fmdRfVP7zuGcy82gZ61E9qgEwLS2/Wh1AUiWBdevbTPgpPoqcPMsSJ/jygXMeVz6qO26PuqVzc+T&#10;oTcWLgW9gtYA8ECe87NkclPRt3UnnQa4U/WszM+fDFBTuXGkUdHTqOgpVHMFayqfm8znGs/15sDX&#10;Z/L36dEhY+Ac40rs28Aga5Yk9pxDFaaz6LeM4V0H+1+m0VTdEjOqr4VW3/UAeQ3gVXB3wkDr4FjR&#10;ARtttXE2rrfeIrNtt0uTLcMt672yeMQxKXBoFG8nF/Fx5SyKzM8L07y4aWwmJg2XVRiXm0z8/88/&#10;LBQh9Pzlp6/k91+8Tbj3A0B9RpY1V8hC2s75VLYm1kINNWWGjU51cZ7MZm/aVFcmdaV5rI0yTGum&#10;/ExpqCqWmtJcaJBJUsr7alkxzQj0wzcNUhPXOBIiJ6DCch43WKJRXeVmJMAU3CXXX7sm14zrqly+&#10;dUkuXD8nx88fkUPMY3Zt76D7Qx3X0iCda1tlaet8mcOAtYoColW3GYDObKqmPeb5gnpZiGJuDjeE&#10;mQ2l0jyvBvDWyOxGOAD4Xil4KwjyrqjKAMCsvYoTpKQMAOPzncMN5DmzYb9t6W31n5iK9eac2l9G&#10;og7pSaRF90G/wc8ZKRUrpj7qc6tnY5f+VEpiJpMJPybRsI/9S7hrsH5iOW8zBc8gsmHtPMyQDDqR&#10;VOhIGsMoGcWwKwir2RkzSW6vHo3Y31rqlyTJ4m1lkoAOOW7eZMlaCYH7QKq0H6yQH//0jrzz/jVZ&#10;sCJTfviD7gD1P0vB+0/AbKrGyo3+A1EmF0/tlO3rl2MZuwiqZJOsYeq3nPXR0vkzDYJHp9IpW5tp&#10;sbfKTibRC2dVM+iIk9KUTKnKKZDSzCzcL1iQT4Y5w6Q4n11uJkOpGFrcCIY9YTCPkniBJ1KZ9JwY&#10;3a9YgnpkMaWtpPqZXuCpA2ZRKecbAC4axAub9VI21TetL603Vywts057layhlS5DwWtUW6opADZa&#10;Yh12AcQ8yzkQQjhXw9bKpRLndQE6lypvAForM+DSKwug6dcocBW02YDXaOvNTCDXCq0rrTTjMoFY&#10;Afysypra5FkGgNOo8HpTydCv43fSriIbQko2v1e2+VxuBnM5A3MjM4Zw3Lh66+BO99/rqLi0zIMY&#10;YFkzuLLaCIAZADKRL6ebKYaFVmLMBtr52Bqps9kgM22pxNaA2GaXzLXeL/PH7Ja9yw7LmbPH5cTJ&#10;Y3L89AlcPddLNp5g80rj5Iev35e//OkH+fkffzG2EP/vP3/HoeWcXD5vMqi7cumkoTS6dQPVEY+6&#10;Qrp54wIul5eN6/qVs3IDg7vrXXlIxtfo+unWFTkClXHNmpWyalWrJMUFS1VJpgTT3lfmJ0hlSbZs&#10;gil15+Eduf0G1wO82e7cZMh6Sc6QwbQHJ8zGmYWsMWtkt1Int62WLbheNs/DVaO5nqHUTJkFQBXA&#10;VXV6ri2Q2U1lMquxBNAWS/3sImlswjaH5zXkO5eWpQLYRFrnVKmoTpHKalpn/l0ysQzOL47BldLT&#10;rGUMrbAz3lQurHrcIVtMwfdKB1PWxIjaOuFbO4whFQbcGrg8Aq70ELSMZiOZRnshZmZoNYAYjRE4&#10;azhHD5UpeNo6InCYnOEik7AYdWbqHDWXcK5WhN4LRkp4E2eQ2MESW0TgWaaDBOVyx62bLPWdCbLm&#10;INK5o/Pl3oPT8sbjq130yV8gbZgA/C+VEXYl1f3Agv/Ukc2sh+YabfNqwLqWq43n2kqvo6VWqx2l&#10;Wu6nxd62qUPmsTsrSsuWvOQsyU5Mx0kxnbS/cuiAtIysfNIgWeQAwgzOsFGc/WZ0zwO4tJdUKGNq&#10;279UZvREiNAzHUAWG5U4lWltJi/8fM7FxeyF8xhqJTPw0fOuspkie1QA4FJAr+SMmZLDVPpZi5xl&#10;gJj2WAGo52kAnG9JSw6AtQrr8zym3To0y6OVVwD/G9hdQKUSK1hzAF4OP0+2Xl2VOFMrqgFgqis/&#10;Z5pWWm44qbTGRpvc1SqnG2064OXGkM3wTdlkOojL4XfKGcgjNyQFcSIgTunNRJ42Orcv530zrcAM&#10;rSxhnNlslmqYZxWIN4osmQMwP8izYGpvscQY8FVYrZRam3VSR0tdb71ZGmx2SLMNZ2Hr3bI29Tj/&#10;50/l9uM35Oa9+3Lz7h003gulBW3yVc67lxC1a1bzYyxm30PY/+VHj+SfDDSVVqtOlf9FN/bfP/+I&#10;JzhdTHIsiqNsEgeRl85vJoFwLuw8RACQHhppYWsrGAgVF0pRNlWYdVMZiqVaDO6a6itkFtV4ZnWp&#10;rN2wWm7duyPXbl2XGoZHa9hiRM5wlzUIZLbs2ki1vSBPP3lfPvjyM/no68/loy8+hS34rtx/cl8u&#10;I2FcTee3aPEsWcZGZClc/S3ckGZDf6xjMj2fFM2ZTRUMr1BDNXCm5bxcOYtWmwD2BnjsdQ3adhcB&#10;ZK28aZKXz8ymMFxKKvm9apKIFo2W/NJwySuPkJK6WIZYwfYtY4k+8SY61A9XjEnsbCeE2NMyk5JH&#10;S2w72QLrGzx/cA2wZTBlD1/aehKGZE7dESkMIbkQM7wYjMyyHMUOP+BRSKUmJ3LGSB0r3rlUYaSH&#10;g6f2ZVVkR7bSOIkGzEt2VErZ7Gim0wgbcPBY1JYvIQnj+eV3yXffv8351jS8+jX14BeTCskkJdSd&#10;8C/y0x8+py0mPhIp4WG8fzewTlpP26yKJK3G6zkD68e20V5v37xStuOtu6h5Fi0UdLTyOgKw6mVW&#10;cZMUukJWYNcaOaBUwvuVSHCPfCoRFRQwh/QoBMiwpHjhx3OGVAAH9cyWab0yZHr3DM6aVDnaaKMK&#10;U6lyeaGn9uH7MWmO6lnN8KdYwnoU0YqXUcWVoFHPZJtKClC1PdYzrQEyY/Lc2FVlFbhzjauAKbc+&#10;5g1SQPPY1V7n6yMV+n9WYwVtLj9zlhnTbzOtwKYqnMF5OZ2fL4PnWrXTqdhpxqOpXc7QFlwvvl82&#10;N4lcqq6CN3/QIuNmpAM5HdplAuykvrNhZ1G5ey+Q7D4rpFD3v5x3q61YFw3ZLDVD18H9Xm58fTY3&#10;nVzopfmAWEkvlYg7qm30TLxGaqGfNtox0KKVnkMlns3XHl19Q1554yFOpK/IlVdfpUV9RU7h8Xx2&#10;2xI5h5Dj8k7SGDTMW5MZeHzz1aNy68x2ucuQ697l3fLqmZ2SQCTsJLjQbpx53ZlAT+FRz7mTOee6&#10;6jmXR8PoDv6z+mNN4mPOnIedMLXTtZMmN0xADFHJOfXWg7uyC0LHnGZ8vKmayQglDh3fJ+u2riNg&#10;4KQ8ePuRPP3gXYD7Ho/v4Ff+SF67/5qc4WNrGKwupn1uR8raqjJWCkrDnFoAWiktuKMuhc46jwzr&#10;EiJhc7BFqkRJVoPxYFVjBiuoRIgcGDnsX8nfv1p2H1gr67fB9cd0YSFmhFVNaZJVjvVR5Qwpnxsn&#10;z1mM6NUycFQ3hlTEaEwkGd6aeEm8e3vak9FDK21JaLO9L9pHHOWH4fk7LgbpGCqkPmOowD4MH/D0&#10;cScSxYu9rlPScOxj7cQznX+Y+GEyjpuBQySGZoB61LQ+4pqMgTxrpN3Hl8o3v3+AygLCfJKzPHnz&#10;vKzbPBsWzEEDuKahFaDtap2fAVkBrG20not++OFTg4W1dT3MFs4Za9j5qgvHCu7CyxD2q62O6oGP&#10;H9wqZ4/vZRe8nApcK7WllZyNGuBJo05KWSBpkCEUvNN750ikWSnSOSR0SPwyqCBxnIXDe5UY5IY4&#10;2FUK4Ok9MwEwMsBuqVQkzpT95lDVqGYAOYnzbiJ73njWRJE9K/naYoZhSpNUUoZOh2f+CmDjPKtn&#10;WKPyaQU2VeYCY79MS25cgLgLzKaKDKAH8T6ufKMiNwNiHXrpI28PnC+Z/Dzp/XTARZttNofLBGRt&#10;tbW11nOynttNwNUztOl92jYreLVy5lvoxXqMlZgO5/IBcg6ATB3QZHQVsT352t5LpbAvO+D+UCet&#10;Od+OoAoPZRfL52ZzE9HWO4cbTz579GIqcoU1LDYdeA1qo+1eCU8cIYjlJi6qseUOWRa2Xy5efk2O&#10;X74g565fk5OXL8sl2tuzu1oB7zLDB+syl3piXcXU7iLPTyOzPLcF9c9uuMetM2U652hdI7kxxFIA&#10;u+M+qo/6tikvSYGriiOTcZ3mIRmeWV3eWGqAp2FzTSQW3n70hqxEtldPBlFqYgiP+XKGn2cjXOVj&#10;8JZff8R6853H8uTdN41HfftlYkmPQtpYhe3rAh2motddwEpzNtW2GVfJeUT/LGnDnw1ByqxFdGWo&#10;mFJKwqR4Jp1gfaKkVIZIQuk0mdlaKmdeOSnX7l+T+5gUXH9wTVbvYZK9b6k0r2TlVz5doksw1W8M&#10;UlfKHi0W42mJSVU3H9cTvx4cAxEn98VVv7sdaQEETFmiKBk5fRgtMYqO5OEyMoxk8gnd5AXL/0V+&#10;MDxqtI/+xRjh4f+s9jvqbOldjM1OPlM/yB7jUaGoYHlCAC7/JDQ4oTNeuKxAvvvuLaqtuk3+U77B&#10;vubTz94wBPRGEiAA1smzQZ8EyPq2CcAaLfqLfP/9p1ilrIPMsU7WIUBfCaOljenecqZ6S6FT6vlX&#10;B1gHd6/vAnArAw7aF6xtmmY2yvzZC6UyaL7EQ4wI61+E3hU7nL6FEso5d8rzwYA0VZJ5cUf3rjZE&#10;B8pYigbAwX2owD3TxB8NbwwT5bT+8yQFwMRybo5lWBXXEwIEj1E9dQjGOZ9VTRIkjBSm2HoezbUC&#10;pNoi0x5rO22aHNP6GWfeZlrOBbSgEER4VBAXKmkEIsmz1rpAQaEttV683zgfK3iN9y+QYpvFUmLP&#10;FFwBxJVtnGkVvJydtc3WczKANYZevE/b/yy9CRg3BQXuQgN0hTDNFHglkFkKYZFpRdZzcTJihlh+&#10;x+RegL1vh5T2W2+sjmqHrZNyWGs5DO+0DdcbQo7+3MaNAADDFy+Fbppnxs9nsQIxCNWaaXat1Qbj&#10;PDx76BbMBM7JyeuXCXaHUXboINnQx+U6NkZGBpJqgHe2AOAWOQtoT29eQDVeLheoyCr23403+DQi&#10;UdwAoXsXiD0AsIcGm/G2VmC1jTXZzKI8UhB3Xbo60h2w7ocdmUS3Ybdz58kjaWetk58VK9N9HaUF&#10;T7Xdh3bLGtwwduPTfOPVq3KHM/Ddx3dN5+DbN+TSlTOybfsamUsBWcg6s4HH2Vw1DfhPY5LYML8a&#10;jjP7XXTc2fXRklA5XZLKZ0hsYZCEFkIYKffDEw4rox1Nchjr4kP4re26sEf2XNwp89ZUyjKygus7&#10;IOhU+0sEdOSMedPIRgo2bxkOl9mSltiK1tgGKqSFM+JrXAgGYOvZazAxEjgsmGHoNSwAJ4FUktWZ&#10;Rtt54eHL2kkB32cYNqQjusHWIrQKDaQ7UkNfKJJ+lVyolrxT+Aejig9xxqwb/acLHtCTMe5KLPSU&#10;R29e7JpL6HDq74BU7XK0ZdZJs14qXID/bLzPxIVWAP8AgA/t24S/EVzStStkHQTwDnSTywBwB+P4&#10;dbTTqgPetm657GGQoOumJRDAG2oYJtTNlHmVBEdNmAUXuBLgFohPj0Tx75EsEexKA3qliPMLGMz3&#10;TIb4oNRC5QgDUAgQoX3yZDqaWN+XkiW8ZxlnzPlMmqm4PZhSGxfcZthRSpGMh78cD+h196oDLG1l&#10;FbiFAFgBmassLVpZBXAOFbXAEqIEACqG8fUMxApkvZT5lacVWKuytrlUWz0b5xpApToD4EJa3SKI&#10;JmX2S03nWACZw6N+b71yAVaetvpdbxsgMy7ex/fXylvA1xdyFcE407NsCef64oEIGMxb+B6LqN7z&#10;aaUZaLFSyu4DpRIAlw2gCtMelzC8ygWgOUpkMSowP7cSXaCbllOBcwfQiveby6yglUEXLbjZMkPR&#10;NctqizRA9miN2y9HT1+WnUcxK9y1U86g2vkHXlc/ffeRQZf8HNrkG3hk3Ti6vstWdiXe0OiB8Yde&#10;O7eU/S0ey4DVQ1dGrIPcAKPpkVRFXRHh/ayqIyfkguoH7YShnV4urI0ma8SoYW43Qjbv2CpvffSh&#10;rGhfwpmZoWWEt2zbgbkc0+cN+Gxt3b1Jbrx2BQDflntP7sldqu8rd16WS1dPy/qNUG/LcP6oKZaS&#10;6nxaYhxAiPRZsmoBj5VwmSEE5QTLjCx3CS/zlaAckjqzpohbmgP2VJNkKm6wFR0Z0rCuRGo7C6Wi&#10;HXN6rpymSKlekSNFLWkIizDXYOVasHS6PBdY5tgS1+yDpteasy2ZOBOIwsDydRBnYDOCqgYwyOo/&#10;EvNqdsL9MPWygiOtKWpOsaSMc+a1RC5mybR6wBiq9/AeDLp6yGhcCAIqJ0tAtTO634k4btDSYBs7&#10;GIrlWEgiiWU+EluG+B+xRFyRC0R8HVgxrPrlzyaus6qNVPfL9QvDq2cV2FSRFcD/Jd98/YGxGtqw&#10;rlU2b8C9nsfVtCzqTKkuHOsMCeECcnJ2yFUS27evWyazK4ulLC8fbyxa6XgGTVZVnHtpi/vkim+v&#10;JHF9KUxmANAwzsJevaPxrcKkoHsiwKUK96mjolYYIvzpvbLEtxvWOC9lA9LZrIl0WMX36s4ukmlz&#10;MqQLXcvo6iZJSRLsYVPYp+rqR6vsrxWY83Am598MhkoKpEIqnwK3uOv6tRIbldHUVhfqxBuQ5wES&#10;bZlNAyfAx/uL4WbnmbHmoSvIA8z58LL10Rgo6TnaeDS1yfqoX2u8DXDz+Dv1KmQaX4y2WfXNJazD&#10;SgFwKVzvIkCYx/fP5vtlcNbWaXRmb8QcCBlK+3LByipmnZRvxhmYc7OegRXIuWY6yGLoxc8e1wux&#10;Rn9+TwaFCmad3FdYdkod0+tmW5RfE3bjzkk3kJcnhfm57PPnoDgyhaw/+6NKtJ8RNPyV/fAfuYl/&#10;xxrpc2SGW1cwiwgLxM7XS3JhdZWzEpqN8qixokAqclIYWEZKWmyoZCZESBbPM+OZ4qbGSlF6PNsI&#10;0iJTYiQ7PkxS44NlF7ZG125elYaZJdjtBGNa7yvbtq7EIRWXDKi5y3ld3bx9WR4+vcv594m889FT&#10;efjWfbkFqFtXLJDoGOS0UUFSBukigyTKvJI0SB2QiIh2Tcf6NzUrSBLyAwgBxKYoY5L44OTpkzUR&#10;O1lXCatwk6RZfpJQ5yVB5IXF1PpQcTHTKPWUeHT2EbWeMg375pByR3LEAogXdbFpGemJYwLJCZZw&#10;lzWJsLsN4oaRBE1hl2INkG3x6e1FOmG/UdijjO8m1i4AmUptxepodPgQGYaTvF0gn+vG3tj2eXnR&#10;7D8Mh4/Aikkyow6mCp7SYanjpXlutrh6W8r5y1vkY5IWGlpTJabEWWYujsWB4n1jomjyff6rAeZ/&#10;MV18dh5+dibWYZYC+McfPsdSB/sRBgabN0D8Rnm0homzygqfPV9LFd7BnvjY/k2GJngeu8HGkkLW&#10;E5WSP6VKoqAVBlN9pwJIv94pMqVbmHh2i5YIPRP3yRK3XmEy4Xe+4tcDrivnXa3CYb3zJVBb6J4p&#10;4vl8vASpKACqYQSVN6w7Z3poi6nKnno2AdZdrMGQYpDUBeB8BA563s2GdaUA1sqsrW6R1UJDL6zA&#10;NV364qcqAkQFrfEI+PTKY2CWrwBUkCgbjM9TABdxZi0YyEqMalnApRVQBRamsy1fo+B/9pz3P2uZ&#10;8/Xv4u8utmnhZ+CyWUrV7BJpoLbSFVk+Z2KdTGfyd6b3XyhZfanQ/TkH94N+2puK2q+DqtpKG81N&#10;RAFMxc+hQ8mhawjrkSeRcLEzIcrkAWo9qxfw/cotVxrrpUZjP8xZOJJuCbfI9chBD21YKj99+5H8&#10;62d2/waQ/287YRO0//SHL+TQrjWyb8d6uco66NaN8yiRLsmrL1+Um9dYL2GIcP7MYQzvDslZXE4u&#10;8HjxzBG5rOujc0flGhlJl8lGOgyrb2kLjifb6S4ywiR6qrPkERi3eFahzAfQzfUlMo81z3IM1g/v&#10;38Dq6ZBcvXwEmeYBOXpwM3OYOUy94TEzhV65vIkuUJ1h4CaQDNJG9dWrFdOFFsLlSmfFSUJRgEQT&#10;HZRcRKpiaYAkVbJaxdUmhiuII2kEXu2RhCeEYHYxtdBZppW7kCDqwgrWR3KWBcpz3fp3a3lpIKns&#10;rInM8OTV828v9rs6gR7Ac9uxAyWYnBhbiB62Hn2JQcRZA6AOnEilJtdoMPJDh9ihMoZ974gwsmPc&#10;SGDAF8mS87RfoqNMzSHFvWQCQuQo/iH3S0VFtNy5fcr4R//2u7fl+iv75NRFUtdfOyJ/+/sfjfOv&#10;an4VwEri0DOvUYkNYJuqs56Zv//uA+I6N/AP3SnHcCLcQhXW3e8KzsHtMFs6WSHpZFqrsBI91sGJ&#10;bsLErC45QeqiciV1eDln32KZxvAqgMGUH2der54x4vJikARiHRPGWTiwT6pM6RkiDr/zk+k9qLbI&#10;/8JxqPDvniT+vRLF48VoBl55RuUN61FK9UVIQEuuO1bdEWdBClFg6jkzQ4dJDIEMEQStsgFgBlda&#10;fdNY8aiWWAFcitLJ1EIrePXS87DpuQLSBGJ9hDxiAFSrLFVZAd8FYBVY/PpxPi9PP68LvAV8HwX3&#10;s7d1Smy0zV3gLVbworgqw0FEd7nlFh0MnjoQarTydbTm3Bx0z50FSHP7s/dG0JDbu1XSezC1ZrVU&#10;gNBB22jdk6dDR82iXY+Bhz2NqX08JBYlwGT2hyDSv5GfEfaaMdDaJDMZhNXBo27zJz2wY41sY1J7&#10;Zme7vHH1gLwBlVJXSE+J0vnoycvy1YcP5Y/ffWK01yZpocgXHz3BWWQ1r4ntMO/2yxnE8edPASwG&#10;TmeO69um9+l19iRA5jpz/ACJhbtwN90j+9BK79u9Q/ZhIpec6iG1lZGSGuFmGPY1VyXLkR2tcoi4&#10;nUO7O420jx2bOX+f3oN32h6Av5ebxh65fvGAvAyYb109ys1hJ6mHK4j4qcIRFbeUHSv42daiyUaN&#10;tH0ZhWWuzMaMMCM/guqcJk1zC6ScNVEKhnihmcScJk4Qf0IDQ/LhUGQD3BwnCSggkqeIrrYU7QD6&#10;/FjCA5+DLtliR37vIAZVfXAUHIAuuB9Drb5jybKBpGE7lvgPWmlbTZszfK6gTjKNtkY6qM6TdoB6&#10;GEOpCdH2CP0xC4vFPifUWkZ6DpSU3BmSnDsN4XGy7ENR8tOP78t3374j3/3+I03TNSqu6Q/UjF8Q&#10;ZpNAp2KFZ+ddPQ8/G1wpkI1zMf9h/0U+8E/fvy9njm010uiuXjhqTJnX0UJr1e1E2L5+1UJTciF5&#10;SauNqrxYqmmrsoMQaHtmSZyVDqTyAGsm1TQdQKaJT68EmdI9RFxfDJagvtnGxwP6JolL9+ky6fkg&#10;psplUClrZWqPNPHtGSfuL0aJ30vpVF5IHz2KjalzLBU4TQdTegak1TSdVecb6x3d0RpKJi5jqMTg&#10;Ss+/qcj3lIRRZM3KRYdQhupJQcz5kSGQgrGQq8gAsultg/2lj+a67uF7AuwiZYLR6moV1sprAnHX&#10;53KmNb7W+HoFuAnEBni1bTZuHCbwGgCm+pZbtneZFjCsQm2lra+ulvRcredrlUiWIGzI6rVUUnvO&#10;k8xefN9+bVTYFm5K7Iz7wyFnhjC9O55afQoNyWIGLXQyxxGlahbw81ZBBqnDQ6yCKl9vtV4aMU5o&#10;Tpsvs+H+7iRO5P6FnQgWNstrp7hOb4b7zIWs8PXz2+Uepvtv3zktHz+5IlvIwQoh63eaJ2dLmFRR&#10;0wMlLiRIEsODJSE0SJLDQyUZnXFabCQcgDhJi4mgNSYlMoyJbsh0CcFZw3eKqyRD3Fi7Fj4yAejT&#10;3OAtEHB2AAufJw9Oya1re/Cd3ivbqc5nzuyRNx7ekIdMih9gM3zvzlnibk+hPT4ld5ggnzu1VbZt&#10;XCLzcQjdvmEW4N4kxw+voZjMB8htsnPLIklJRw+PKX5GTjTcZ/K8COprpjrX8DUz55VIET7gObUR&#10;El/sK5H57hJXid1sHuBOZ5qePFRCKpxYIzn0brH3RLxAvGFvvG8t3czFErc8M0QNQzCwHoke2IYY&#10;UCvUSA7RHP7TJjLIIrmBbCRbFEn2fuyF3RE1cA3zMeMvcIcQMpS98Ysc4OPhdjLEyZgqe/euksfY&#10;o3zz9duA8k8AVUkZkDMMkCo4dcdrmjY/u/T8a/o4Bt56Nn423ALAf/rpEzmMQZiSNPYwiW5X8gZD&#10;q+3rW/C/miubV+OHxbV94zIyX1fKFtz9yrKSiDDBk3pcLm1yEaujbBN4mUD7aVtMG+3dC5OCbpiZ&#10;vxRCdc7gTJwjfn2SZNJLQeL+fAwUyyrOwYXi0z0eoIeL14uJ7IuhWHZHsteTtREeV7pn1b2prlGM&#10;QRItrk56jWGVTp8572o7nckkWO11UnlhZ1GdCzEAKNZKCKB0iKSA+xXAECKKFMSAT8kRz8Cpj8Y5&#10;FyCrNrnUnKETwCpk6KSfZwItj5xni7mK9OJMWqTfowvQqldWjbO2zQreUqP6wqbqqr6l5gj3zQEw&#10;X6fVPFd/LzoJ/RnLBgFgiB3pKJXSoFnm9IWJ1n8xLLTZTKzRHvfk37l7Dus0xBQAV0Edh4mB7qOL&#10;mUrrEKtEf2YGZfXaSttvl1kz2qSqslQOU7XuANxXjm0AxFvk3vkd8hDQPrq6X+5f2imvn90it09t&#10;RF64XuYVp4gHgyhjAq2c565VkmmtxPVMsNClTnJBmaTmdc8yklSVpLErPq4O5Ae3S1NVOsMwW0mm&#10;Ch/ctVjOHe+UC6fWUXU3yU4q67GjmwDzHrnz8kG5/9oJuX/7BCYCe/g4SREEjh850InGGDeNWdm0&#10;zcV8fTsy11LJJ2Zndn22FBclS1p2tMSnBUskqRxKi8wvTpYczszVsLMaSdJcTih9Gzex1rVQhDH3&#10;W4Et0ny8u1esq5PKecmSNztUnhufYN+iThm2fhhZj8W/yoeUgkB7co9scNYYKjawtMzHEew9HnEC&#10;4B5COJMGPNkTSDaE8DK7INw3QrCRxcROg5lC092x06SiY5KXmDVVOtcslNiUAFmDPej3374rn3z8&#10;Bm2xVloTgE0g1oGVtsoAVSfPXasj09uci43r35VZudDff/8JTvsbDBLHftZJGzp14oylDL/ktjUN&#10;DK3mytZ1C+UEzvZXzu6j1V4jlQwzMnwjJXl4iYT04yyr1ZfK6weA/QFwAM8DeifTSkdyHp4m7i8F&#10;G+fd6Qpi3j/5hRAsYJNhYxWJb48UmfximHi/lCBBtNFagSOYSsf0qeqiKDKcMuiJtMgMtZIR5Kcw&#10;0FJRgu59VUqo5+IUHpP7AGB2toW00ArgEsMwwARUBZpKFJ89L6FqFQMkEzhNoH521jUBGAojgChi&#10;QKRnYgO0VgCar9G1UBFqKd3v6tvPvoexMuoCcCmkCzXpUwCXAWCTbVAH35NBFl9rDMZ0Ys0kXR1H&#10;lOuc2XsxWucmSemFwKM30310w0n8TjHYAU17KUuiGP7F4gGWqOs4PMDUhSSDs3Ap379EqzouJSX8&#10;3PUMsxqtd0ij2zpINwtpgbcD1L3yOhX3tROkYZwArGc2y+vntiJk2Eysyibj7Qfnt0pzITMJFEYe&#10;OK146kXCoD73QIH07FI1kivOK5NQJLlw6XMXpIbOXQFo7ny+28SxUlWUJIWpITIdV8rsOG+C48tk&#10;E6+pjatZPzbmyuKFZbKYwrS2DTPBbTh77muR80c6ZPemJkwCymUJ1r8zAW4l/OUMqmyBgrYWBVFW&#10;pMTG0Q2khEpiEsOxjAiJTJgqM8LxQ08kUrQgEZEC6ZW5CVJVnSdpGVEoj/C3rsyWgiJEE6Xp7JNr&#10;ZA2zgU3b2uXYuZ0wsfLHtXjiDjmlcLzYktvbD33vkGlEXwYNwyoHsze0vMNhYFkDYBviQfsx4Opr&#10;jYPl6B5YYyI9jMNGJ5nxe4aDeGY4iwPO9cblg4Of+wTCxAjxmjoREneG/O2vX8Jh/sxQFP0LU7p/&#10;afqCxmMYZ14TiP/Judd05u3iPlOFTQOsLmAb4c7/TRv+qezfvZoBFUOLc+TGAN49m+YZTv67NzbL&#10;dv7Bd9GunDu2yQDwnq2Q6zMSJXNKokRbFQLWDNrgVNZHKcalAA5UgkbvdM7DCeKND7JH9yDM10M5&#10;86YYIPbnnOz2QiQT6DTx5n2TXggTr24JMq1bjoR0x2q1dynMLRXIV0H8QDzfL4/zn16omPrm014X&#10;Sora5EDqUNsdlRQqgJPwxsrirGwCsKmN1nbWtMpRjrWpaipwS/Q57zMACED17WcVWQ0FlCihYFAQ&#10;F/OxYkBXDIBNVZfnaJ310fi+xvcx/R0lfE6JNcYECmCjfYZwwYDpVwBrC8330PZfiSP51lw2c3Ep&#10;aTX8sqK7sTrrhcoJvrQ6jsRx1Ajqns3sIAeXzSrmAzhbskuPZD8ey25drYV0P5zTf65hiFDDPrjB&#10;TgdZO6VxAvEnK7bLm2++yrT59/hifSrff/4Ohnavyju0qm9i4n7vwnaj+r6KoF9F/uVJocYKyQvg&#10;eiEh1EdvAOmlZA6qrgfgdlfpoGqB2flO1lWT6oB5nGwI/k0GAC6Y2kVP95DkMHdJCHaR6rxQuXBy&#10;Lce07XLi8DoEMtg2Yem7ilTHM0fb5PTBVjm8cwFFox5AV8mS5hxpwHi/ElF/WWWmZGRGYbWTJnPn&#10;FDNdT5Tc/CTJyo6SnOxISYDdFRLBRiaZqXTKDKmfVSTL8XBbShDfKtxCZ80qlby8JElLY4IOmPO5&#10;SWUDblUi5RUkoWiql+dcUse0+FWjBqlygU01Scwn95JBOGyMCR7JwGoIlbenDJ7EfncS+TC4T9qx&#10;+x3jRgyEC1EsfN441EcTCSb2iEF/GUpUBhXcyWMwljWws1z5nq4YgLtN4C8OlZ/++JHBoPr5Xz8C&#10;4D8aU+Zn6yLTwArHSWPyrGBVB0r9uFZh3f8q0BXkfzem0N8yndxDBOiR3SvlCjlFBxF+79k0V/ax&#10;5N9PWt3ejU2yb+Mc2U7rsXnNfCOhoTQlSZLHp+FpXCjTOOP6K1iN9jmdQVYG0+hM2mo1Xc+UQCqu&#10;L0Mt7x6RgDhCfKi003pl83nptNKcf7vFiePzM6jSsRLQLcOowgrgWHS2kf0LWDUlSWCPWAli2BWO&#10;r3I4XxvBTSAG0oixG8YVw9DeqnNHX1UT6R4YEgf+0b+eR6mYCj4DuICuxAAwj4CwWB+N9wHGrrZa&#10;Vz5l7FdLGTgpmLUiKz9bK/Cz6qu8ZOPrjWpsAvWzc6/RPncBuAIAV1oiOqcCVwzCwE5baK32kDNy&#10;4I1nW8LrtpkNacSkfQ5/CYtcRBtKZlHNcwTzAr8XU405wrQeiAGYQquBXwTccF3JZTMf0AFcEe1+&#10;lXqGwaM2TaO3SSNeZPMzlsijR7f+txWS6Q3Wjf/4E0qkL5hQvy/ffHhfHgPoirQwzsAErgWgJ/Yn&#10;+cPXjUdPCfd1l6hAb4kP4lwc4CXT9ZxMQmWQl5sEurmIL+SPqR4uBLMHSqj3FAmcjGeb6zgpTg+T&#10;3KSp0kzm1BZAu5bw+M2bSQnkSNbOEKsV5te6Nc2yaT18e45sK5fPlEUI+QtQCeWRBV2BCKGcNjk9&#10;JUxKCpOkvDhV0lIiJDuTFVdxojRWZ8qs0hQpoY1OTpgmSUlB0tBYKkeO75TDGFRs3trB811yCNOK&#10;zdsQVqxhi7IA44ZsvLrmVUHPnC2rOS4+Z+Pau8Upfoj4lmARMi+UnCNHw1nDnDVS72GojajIAx3Z&#10;CxMJYeHawxD2j8TEexQxEeMnW5H9irTQAb/o8fhnkcA2lrO0Ex6/vh6OxG0445KPVQl3xBT6/B+/&#10;e4/p8Ufy8y9/MLydTZVXq+4f5R8//8DjH/iYVmDTmVdBbWqtTZNoE7gVwEwdP31L9m1bJkchul84&#10;sVWO4dJ/cMt82a9JBtub5cS2Kjm2hXXAxnrsdhA7tDZKRVK6pI5m7WNWIjOojH46uGJFpNV4eu9c&#10;CemTL6FIBsP7FUmYSgf7FMgM3q/EDf/uybwgk6FSZosfVEvn50Nl7G/9ZQqTaN9u6bxIs2mt9XMZ&#10;cHWPFk8qt2/3KLjTKRLJnjmS7x3BizmSahzDhDsRwojK/dKVT82lpAo9AxfRQj8bKpVqVVQQGwA2&#10;XeWArxR2lJ5zDQBrS21UaG5QvL/MIElw4Yr56yOqIPWnVvDqpY6ZZQC1hPdpRdZH09nXNLyqUDN6&#10;BTAtbhWa30oAXAFJQ4dkygLLNRxDarD4qZV8O6WAzpNIJvHBL8EdB8TR0EiDuuVy02Na3zOJeJYY&#10;1m9FVN4aQ1us2uMMfvcspvW5ygZjjZbJTCCflVMtXOlZdlirJq6S999+HbD+Uf7KiuivP31NgNkf&#10;DI+0/9ufN+9fp4VtMwwMD+/ZKAdQAu3e2EYXRrjcjrW8vRbXlrWyd9sapsPrOFKtl12bV3N10slt&#10;4n1rZcfGlbKGDUY11W0ZQ6X0GD9Z1FgIMQhmH9z6HUy5d8A92LqlQzZuQAXHoHT75lbmK3AOyKPe&#10;tbkNBiDiCYgbi3XVNLdS5qHjXdJcLnNnl8hMWuHVrQ2ygVD65Q0FsrAmU5bPZjNSEEfbngBHP532&#10;vEYWwtqqrS8AtEtkJ55vR08y7UY6exRwnz7LNP38Ydm9b6McPr5DnhvhYd5iDyCtsb8ZR7q60/Rx&#10;0h0O9Itm7IIJ4h7EWdfSi4/7YtSNr/MQYlWGecOo8iW1PXAscZ1MxLxJN59BJmsoXx+Igd0UfIBJ&#10;mvd1JdoRR4MpEMXLs+Pkl799DYPqE2NF9O+2GXokE+i///M7AIxsDDCbKu/fjFb7ZwZeClwTsE2T&#10;aP3z8YcP+A9bJCf1jHtmG5lCy2Q/VfcA55Bzu+vk5UP1cnkvpuabK2X3+tnStqBCSiIyJGUY6yNa&#10;2WlQIn1gXnn0iBPP7nFUVqpFX1ZCEDtiUA7FcGbTKxZWlcGDZjccrEMvXpR+gNmtW5SM+Y0va6cw&#10;AJzC+7StjgPQMzgrT2OfHA7lMpUXLpWnbzEAJhcJEEeRahDL90pCbK8rpHSoiTqxzWYirWdKnT6b&#10;drGA0wAdbS0g1kuJFWUKYM6NzyqxniGL9dKPdQFYq6++3wCwVmUFp4JYW2Pd7QJgo2XmMoBsXHwc&#10;875yWuIK1kd6VXG+VQBXDTKBuIw2Wi2EVBWVjbJKo2IKhrAqoiLrgGr687kM8lin0Sb7M533eClG&#10;3Bj0+cNoi9AbY88So4WO66tHjUw+L5W30xlqFTCJrzGonFUwtmot18iqhO3y4PIJBlZ75c3r++Wd&#10;V4/Jxw8vyqcY2f3w2Vvypx++ZI30R5RIptfDZx+/idPkSdIMz7D7Pc/EGOfJy/CJzx2RS+x/dcd7&#10;7tQBkgtNssEriA5USngDd8qbSAGvXzknryIlvHrpFFPiTaRTIgUNdpO2xbXoyTfKCdxfThAQoNcZ&#10;KuP50/tYRe0hNGCznDiwiU5wjZzcj1IJkJ0jcODSqX1y/tgu4/kJjNv3YXm7a2ubIcDZwRl2O6Hz&#10;x1lJ7WJGtKFjDoYT7VwdJIowrGJn3LKYtEQED0uXIn7AJngtRKQtVOWDGDme0X01JvAK6uccg2xa&#10;NDXtJQD70oDnpZvZC7jO94TM0U2sfEjtI9/FnsCyEeSWjorEWjPenr0vwgaCzdx8CKgiUd7B0x53&#10;SpwNcogoYW/lk+Ik/oFIBcmQDfJ0kalTHKShLF3+6x/fGiqiX7qA+Kx9VmAqiP+prbXRVv/dAOwz&#10;AOvHnoFXz8a6B36bsLMDKFW0Al/Huf/K8RUkF5AysLFBzu6eKVcP1Mq57WVyZAMxIySdrycfqDaC&#10;lAErNL20sjqw8oI+6dY9RtyplF49YgB0LOfgFKqwAo1WDwcL9cKKwzsqnCo6jReiD5/r/mKITGZK&#10;PQG6pTOA9aSddnsxEvrlNCrzVKpvrMzAvSMKs/ZIJtNRairXiygSqnkUNw8VNxjCefbESi3MZICV&#10;bYgVmOyyQvoVwLrS6QKwVlCDGQWAVfGjbbCC0wArwNV2WG1uy2mhTQCm2j6rxl3V1vDtUhDj3aWt&#10;cqnRMpumzqW8X+1y9aroAnqltep4VwJefLDV8woglyHkV1KHrscMGiittBrSp3AUmPEiHQuzABWA&#10;uD8fKy4M/Ty6xXD04GjSPYs5AQDnJhhCVQ4mcymMfKgEbmY6nddpeoX+fQC4Gt70AvfVcm3Hdnn5&#10;cAf5R5jaHUZSSLjZHQZXt5lMP2AC/Onj6/LVe3fk208fye0bp2Uzu/5O3C+WNs+UuUgHm2vReiMZ&#10;zE6MkbzUBOMqzc3ENxoZIY/leQyHMtHZ4spSW4Y2t4jYXOSEl84eJhAAdt10V9m5aRm73eOsLHfD&#10;6tsJgLfLOQIFLp09JJfPHYYEclAun+HGcHq/nOVzTh7ezl55u5w9wUT61H6DBXj59G6AvY3P2Wt4&#10;mZ9T8J/aC39hm+Eqc5CIoEP7N8vJ49jPHt4mh7ghHNyH1zepDrsA/FYq+2Yq/lrkjCvpBDqRN7bC&#10;9Z+LSuo51wj7lmHQIfvaQ5Uc0lv6DoHIAW2yu/2LTKOxFcFZwy5oEH7PVNc07EYyuFKGE8odx+Qs&#10;QIro79uI6EisCREv2CK+pW74XblIKLSwlatg08CW2o975NXz+4kMxRbFqMCarGA6z5oIGgrYP3GZ&#10;NJ7G7pfnz6qvCcg4cxhcaBNn+p0nl2TPhjlMAOHDnt4ql452yKm9S/A8nitn9y2Qiwea5dSOajm+&#10;rVouHZonh/ncUr8C9rumybM/Ays9+/qy0/ViJeTWLUKmQKX07BbJ+TeJKp1rVMp4eMxRVNAQWucg&#10;nVQDei/YWo4vTJVRv3EXpxen83WRDLSCmUoD5pfiJLRHGRUFYPZfxHoF2iE62gSmsnFUdF2jZNIq&#10;ZsNG0nVL9gDlK9OWKsfZCi607oCNvSwDqK4q+ax91pZZwauXUVm7AKnv12GVArYca1uD/sjzMp6X&#10;40uthAyttApSBXCFTpgNwPI91AZIn2tl1ukzlkBGC83XVSDEr+AcXE4VrqYqVuG2UYXfVZX5OmSE&#10;ncgJSV00WFfqEtIg4ZBZ/F8ktK1njrg8H2b8m/jo0eMldqocO4L595sBcEN7JeNuksW/bwngrzP2&#10;5UrVrNCfnTa9kva9acIqubBup7xyagN5zKvlMjyCCyiTzjDfuLSnVV7F1O4hIH7IOunSvg7Jiw0m&#10;kHyi+OOF5aEKJKSEHgyvdCJtTKYJ9NZHXSeZXCq7BlpdeUg61FKxg5eLo3Rif5OfHCpZcQGyZ8sK&#10;eXjnGn7amALgJ339ymm5zqMaBlyEwXUFF46revH80plDrJaUBXaWak4XwOOtq6fkxsVjfN4hKv5x&#10;4+MvXztNxOlZuXblJCyuk3KZTuPM6YMAeI8c5QZw4qiuoTbLETgOCvbLF/j+Fw5zQ9iHkT9VH4uo&#10;wwB/L+YBJgB7km/KhNlsNOdduM99huIDPaQ7CQ2DZYRRdYfK5Gz2ZumokTIIpyYyZefxDnx+EMhX&#10;p8mbT19DLVErvgST+TMIC53lhfvGBKlekijHj23HPPuoPLx3lXbnJ/kDFMhfiEYxgdO0OtLhlbbP&#10;egY2AVjfp620fs4zcLM7NoZbWoF/BsAXZf+WOXLuUIdcYsVwYi+HfhQr+6nKBwiKOs6Z+NrJDnn5&#10;FHfQkwvlApKzvCnkAzNJ9qMC+DF5DqJ1C2OYFEzyQSAADYSRFWBMo3mhAfTIAfkAGEECDKJ4Q5FU&#10;A5GDPTATVS9emKP+01McXgiEQx0OeMONSqxhZYnICjP7Q12EF6z8YGUrFfaHJ4yPcgFm6KarDaN0&#10;AABrSqmORvtsrRcEDl3pKCOqq/rqOVhb6TLjbVNqzxpNAAD/9ElEQVQF1jZYn+v1bJhVaqnAVQCb&#10;zr/PAKxgLCfWpRxf6woeK4h6UeWQAViM6rVdNoDL80o7drC2GgND20wlrIKrrEqiao2IweOq2mIj&#10;VrFbpMZ8q1SboQE23wwJYw2/y1LDbdPvBZ0BJDHgm86/SQTHi1QjgXE6x5WpPeLpTJLoZgAvcwad&#10;xGv3odNo/VmLaM+L4FFXcdNoGL9KHp19Rb4laufz92/LR0SqvH3/gjx4+ZC8dm6bXMVG9iKywrPb&#10;l6BEYmXlM0V8AKivk7N4sh7yUFUSQJ3CZHoKKyPTpc8JdjdsZ02XGtlNBsxTjP0wgGd6XZaVaEyh&#10;81OmGprkN15/WR7cvi6v37osr+Lqoc4er/JcnT1uXqcFB5DXLx4HyEcBMvRMBTSgfeVlYk8B/5MH&#10;t+BAvCoPeXydt29xM7ilpvM3zhmtvhrQ376lriFn5BJV/eLpA6zQOOue2Iv3+U4IIDsxr9glZ7gu&#10;nNgnL0MLfYW/89Ebt9gDB5q3DMWw3XwcVEpcKS0dTK6SIRFeEpXqJ+OhSPqXo5bIQ6qVh28udC6H&#10;RHvJJpxpHwv2KVNHy94DECq4I0YSbDYNBVIkyQrRzS4SDYhXE1t5jn799stnAPAfDRXRL/+lZ1lT&#10;9dVLgavtsw63dKD1jNyhZ+Fngy5Ta23iRusk8sN3rssZUgzPYjO6n/NHG8OH2uoSKSyEJpmaJPMx&#10;Ezu0s02O75wnVwibOs5AIGpokrgTlek5IEEmUXEn/S5SvF5gRYSIP5jdbigWOqFICoNpl4P7ZkC1&#10;zJIYsyLE+Ooi2YBdK97OSAcTICmE4ZnlzPl3wgsBtNMky78UxdAmxdgFJ5AplMznpOOJlc1OtKA/&#10;La1GkeBgoZ5RpWo7Q1tawoS3GCCq9YwOr5SJZQJvF6EC4GrrbKq6Wj1NVffXCqyA/R8A1lZah1im&#10;QZaCnMrLZZxpuwBaYYuXFW1qJQBWwKoJX4UN9jgA2wCvHW2sAti6E5KFSXxfzWCpwgrTOs7Exueq&#10;ttc4FxOtAskjjy4io38T67B6KjD0U/49Rv/GmxtblEzlpjgV8AbQ5UzjxhlCpKrOAhJwOFEzBGV2&#10;FekRQCfpgFcN8rXazxzdIU+vPJT/+tfXDLA+lb9gr/RXyDt//uFD+fHrp/LNJ/flg0cwoK5SlSBe&#10;5MZMlYBJrC3R/XpTgb0BsadKCXV9pOCFuKFVV4Gs9rIqHdTHZwDWCuyC5HDKxPGSHj0V/6uJsmhO&#10;gbx5/4a8/solufcqsTaA9jb+V7fwvzIqsdryICG8ydu38ca6e/dluXfvlrzxxmvy6OErFK2bMLQA&#10;Pl97n4+/8fp1cpdvEI9z2QDtXd7/AAHEQ657APgOgL7NDeEO1z1AfpuzvP59+j3euH8LhhdndM7v&#10;p9G3HwPUyu9+zjVoWIumiA8a1VNGulqLTwSLbS97aWakncdIfBhulNOKJ5Hr6yqe+a4yFd9mr5yx&#10;MK1+I7HZ3hKa6AyTxFOqyrMRI/tL3Bw3Ca0dI+GzRktU7QjJL5qB0iMWOtkKeKt/kd9Do1QShwJR&#10;uc0K0H/+rBWZivs/APyLUYW7yB1dMkKtyCY98H/Je0+vM11chph/sSxqgf+8ukNWrl0Fe2UF+7GF&#10;Mn/xPOkkkbB9MZPodbNk3dwmaSpajqzwlOzfe5UA7xuycslxaSjcKPmhiyXWuVYCbbLFuy8cZz3n&#10;sjry50w8Az50GKulGNroBAYtCbxI42mHZ+C24fxCuEx4PkBcOA+7M7CZyuQ1ml2oemFl8KLOGsCK&#10;ZQATYlYwJVAFy4y9qro3anIhYOZ5KW1qCe1rsYLW1iQi0NbWiG5R0HIZQOTcaqq8zyqwqfoaAO6S&#10;/anOViuwrpJ0j2tUYNplbZlNlddUfU0ANoG4SuNiAG0lwK4yLqotuU/VNrTL6qABU0oBXA2g9Wcp&#10;MW4yqn5CWwx7LI3hVQjTee/npzGp5ybG8WIis4Hh/+kGkCMAcKoEAt7pzBZCGBxGMcxSeyHD9N4w&#10;5cONhDOwTtF176xVv0Kn3/bL5fUDN+WXv3/GHvg9rvcB73tIC9+V779+CyXSe0StfCx/YzX507dP&#10;5eO3b1GdtssS7GqyoEPqGskLeeGUMQQJsNudMm604VjpirRwMhJDdepwxolDJYST+LjTaALqkRp6&#10;Oo1D1eQF/XKS7NiylE7vjgG6B7evAqRr8saD1+QpyqN333mDPfU9efz4dbl39xYRNlflNh+/feeG&#10;3OHz79+/KQ8evMrjq3zdDaPCvg4YH/B5CmYF76uA9Caii9ep7m8+uiMfvPeYyfsb8hYyxTcB/yO+&#10;30M+V69HgPgxncCjuzflMR97QkX/6P3H8tyyVfNaWlfOhWhRDO2Rwz9RlW6+Q5FzxUhiyjQjQd2D&#10;NHENJo5FfBxV5QlVEtZVWH/E+X0kgIhIb2/+MUj0CwwluLtqrMTOHCMx9djE1o2WacG0LfzjdbQ0&#10;G63vt998QCv8jMBhImno2dYAZ9ew6hl98t8AVhHDs12wSZXy6N4FwLhU2ohPaZrXQC4QiYbffCyv&#10;8Evu2LcLCtpK3BAWoRyplPWk9J07tk+2kH87s6qIkCtiPvAo2sjnHDvE2eXCTbl2/Q25evUpZvH3&#10;WAdclWVNe6WYhPpEDybSE8skfCiDKHOdJhMLiixuOjGgzr+NkLG/8aMSh4o3k+ggKJUhPUogdrBq&#10;eoH1FFdIt0xAX27QJ02TZa2QWsVoTa0UFFRmhjelek5lAmwMk7gUwM/OrMY5tgvA5YZJnAK5C8w6&#10;UdYzr1FtuRloxAvTYq1k+nU6GNLr2XOtnhrMVmEHUABvpXFBaeTtGvtOqbFbQ7oiESVdV63awhoX&#10;VZibQjG76jwrNcwjjI3hXjaT9GSOFt4M9hx+Nxku+TQZ+ztPGfkbD2OeMI01XTBV11ifceZVc/lE&#10;BB8J7MJjUYIlIN3UlZKe9/XMXQQFtBgudwW/48WOC/LHH9+Vb798JN9/9Sb5SG8B4Kfw4N8GwO8Y&#10;z//E498B8b/+9jlD0i+xoYX08eVjI9Xw2L41smxuhcxkB1sF+aEiO4HdbqQUpJLLFRcupVmwnHJT&#10;pKowS6pLcgk6S5HWBbOlLCNU6kviANUtQPUEUD2UdwDrm49eMyqhXm8+ui1Ped9HH7wpH3J9wPU+&#10;gHrzzbvy5MnrRrt8FwA+AmhvAfK39PMfK0gfwUZ8y/gavRE8ePCK3AGgd167LvcB/KOHgBd98Ttv&#10;3ZN3334g7z69L+9zvfcmNw1A/pTPeZMq/wQQf/npu/Lc0dP7W5Sa1cAL/ciR3eydVmMaTVpBij+R&#10;KD3EPWC4lJemSXpSrHh7OsGqItMVrrNngo34RgwVbzeCkN0miYezs/hA/I7MHybBhYQ352HqXjhG&#10;pgZgF0pbswXXDAXeN998aBizGzTKX3nPPxPire2znoG7iBtGdTYNuEyttknMr8Z2eiN4xHlIx+6z&#10;G3A6IEvm/Q/flPtvvCqr1nUSOVEmaTm5kpieIbmkz+1YTyYOcStBk0dLEnGW+WFTpCzWS6oSCKdK&#10;mS6NkMnnl6TKqrn1EEDWwLw5Sbtyl1boA3n05AuCwb6X27c/l6N77srm1svSUnVIauM2SdLkOTKp&#10;d4xMQtTgwQpp0u+CxfE3gQB7unhRkbXiRBN1EoevlkagZHPeU/6xMqu0cv4KKqphGa2pZi/pmbTM&#10;GDrpUEmnxl2T4673GVNk4zK9X6u0MZHW3S4ANqq1VmHA9gz4phbZBGTjbKsXlVbBa1RcwFsLeOvs&#10;V0OmUHEBFjnEp6rIQJ/XqVIIoUEdhItS9s+5KKvSNPUBaWUSOUsZmBVE9s2RMf/pJONfdJPRv/MQ&#10;xxenMmeIA7yEgvfLYKcOmYV/jwiuSLYAEUyjY/haZaPlGG4gOthjncZkXn+HOmucVrLxu6LivXaP&#10;IdKdq1y0mg9uyKPHtyB53JC3n5JgyTrxC6bQ33z5VH74Fp7BN+/Kj79/T/7yx0/k57+zavrLZ/LT&#10;79+Rz0kvfOfxTbnDcOnapWOwqnYYrehlnCSvXmTdxBrpzmsvy5G9myU90l1OoRz6DK3v++88NCrj&#10;xx+8BfDelvfefSRPANL9128aoWn3sNF5oBWXt+9yPbj/Cj/bHXkH0L/H9Zi3792mcvM5Wj3fAtDv&#10;PQX47z/iZ+d7fgSYAf5HaIo//uQd40agf4d+vVZ5vd4GzPpzvKeA5gbxlJvBY0D80TsP5LmYzMCW&#10;0GRX6Wv5WwkO9ZPikhRpxjngtYdXJCyRJD9sZvMy4hFCx8oUXPRd4IdOCbYTrwjM2P2GQdRgcADj&#10;ypNsGS+PiTKdsDPvpAESkEzqegiO9RA5fJwnQDVbbgBPW2jDSdDweu6iSaLx1aHVP37+3jjn/tsD&#10;699T6n8ZU2tTS603gse4E26FFVOPVey8RfPIz30q+wlHzi8ugL6GayT2saGk4cVEhKHhLJIKGDDZ&#10;MzykOjFQmnBEWFwWIx0z02TjvALZBq91O+HYW+YXydqGXFkF2bytOlva6/NxeqiTbYRSHdi4Ts7s&#10;P8jO+SK7xZu0a6/IrrWXJc6jTsb9bqqM/62fwZUOYKodhuRQB19pyOmycXXMN9Q/eikf+dk+FqdG&#10;PXfqEMl4BGRUQgPAnEv1MnayxuDJZBhvTIqf7XK7zsIKYt3xahU2QKtAfjbA0vMvoDaqsAFiWlPA&#10;q1eNHdWWmNQacqBqCSmv46ql+s6y2yCzbDYaEr9ZNsj8eD7bllQFGxIWcJOswUK2bCCkDo4HGYgV&#10;4kmriMMrO5Y9twugHfrbiTLyeXeZ3GMGLDY9hrBG4uwbChstkj17ZF+OGazpEqjeKmhQoX8uAg/D&#10;pJ4zsZria/uuN41lYbvk2rWX5QLnxbOkCp68cErOArSLNy7KJXS+53nfucun5QJJhJdoRa8yVLrC&#10;x9QZ8gYt6iuA5lXOna/Tzr7xJpUNAf6Tt16X+49IbeRjV7GbPY/rx0kiWvfv3cGOdgsEjGp0wEHy&#10;ypUjptaZ8+l9Kul92lwF4hPOt1oV36KaahV+BEAfcva9rS0xe+Q7rzCk4me4wc9wTwFL9VUAfkjl&#10;/ZgbwicfPpEPAJ5WWH2/fi+9QXzyybvy2efvy6dU1Y+5USio9fM/VnC/+wYzn4eA+AHdwD2+/j5v&#10;P5A/IKl8zt71xZYxvr3F1qG79LL4DxntaC4FlUmYrF+TV9+4SkI4NjGEMSeFBzGlGyU+IePEJ3GE&#10;+EQNEz+S1f3cGRhM0ggL+NTO48VnKjGkZCB5+hIl6oS1Dh/zmDACmmO7sb/9PRRIBaAJwKowUvcN&#10;U3C3iczx07+B/WsVZk9skDvU1N0k6H/6+BWkggulln1fCwB7nztXJ4lumZnJEMfZ90ZHSGh4hIST&#10;b1PEDaihJFlq02YA3hBZWBQhK6oTZV1TjmwDuHtW1BJ+PVsOrW6So+sJw94MQWTzYjmxaaEcW0u+&#10;K0ZkO2DIbJxTJitrCmQ5oVLz89glxiWLk/VkGf1bD6pNItPpAsO8XXOPUqBHphMhqpxfdXZUAKtF&#10;jZ43jYESV81ggr+HaDXUarmcamgCtFZioxrb6aWTYr1MoDate0xnYj3bGjtdA7BdwyvlQ+s6SVvu&#10;Lj6zMXR6BmCqfTXArSV5sYZLQVtP1dVhVT3gnW23CcvXTbhGIhCwR1iA0L55MPavcJQbrLfJTAsi&#10;V5lE15ivNVIKsw15IPlLDPX86EKG/tZRhv3WheGeD2fgGUz14xkMZhktdDTnX+WIJzEUVP9ptdzJ&#10;ghSiZn8ZnKfVaqeCabf6ZdXx8yz03s5U96ZcvX1FrgCOS0SE6qXP9boIAcMEZh5fviznb3DhqXX+&#10;Kh7NVy7I6avnCdU+L6cun+U6x03gAh+/iGmeGufxeO2SnLt6UY6fPYWDJIOwnAzkhOGEwzdQ3e8a&#10;be8jwH+bodMr3ET0eu3WBar4RWOt9DrV9y4gfwKY33//CUHpbxtV+t2nD9G8XyfmlWkzQL7D1z+m&#10;7X6X1vrrT9+R33/+nnz1ydvyKV3ju4D4KedsBfpjzr7anptuEg/kPUD7ESD+jMr8BeD++quP5HMF&#10;+cdPuSG8gTjoIzyx/Hu0TJxBvq8bnGcSBEd6El4W2E/8kkYTi7iOnes/5diJbQSD5aGt9Jbo8CkS&#10;HuUs4RFOEhtJtk0YTgLR6C4jpkp8OM/ZneWkk7qQHCJ1xTjK56DsgIz9+O41Y3/7/fefdQHY1BKb&#10;KJMmgJp2vyYxg4L632fhZ2dm01lYxQxvPnzZsFypqqnEpnOZPOUutZrMmaQk9tMEZoVHhGJrEi2R&#10;pNyV5STLgrpsmU3lnZcfKsvw1l1VlwIg82RHS7nsa6+XQ50Ncmz9PAO8p7HxPKeGaXvwJN63ir3j&#10;SsOb+OKeTozVVsrJTa2yD8rc8upi8bAnMqZbKOA1KZJioBEqKykZAKtjZQZk/SwsbrLZ/arkTxlP&#10;VfakFQDUah5rhlIFAXGVVmHaZJ0GVzANrlDQKnjtaJW5yuyptBpz+kxob1Rb05TZRJns2v0qmUOH&#10;V3px1lY/Zk1I0OmzTpc141grrwJXQVzH2bYOTa5W3KYh2xAUbJY5g/n/HgxwERfMtd8l8wbvNexf&#10;VSk0m6yjWZZbpJY0wgom68Wsj3LIO07vN4thVaoM/o2TjHrBCzVXhLGOC4E+Gs66TlMRkzCX18QH&#10;teXJQ4usTh0ZakyPTjoP9ZQO+UrpEgrtmEoP5vcYv1yObD0r1wHJNcByjXPiVR4v3zSB9xKPV25d&#10;BcCXATDpCFTgCy/r21fkAuAxAHrddBng1vdznQHICugTl87LSa4zAP7SrRty8ea1X4F+BUudW6/d&#10;kHtYxb711gP58ENtcd+Vd6mkbzFvechZVFtmBeo9Hh9q60x7/Jj2+TFmd0/03MsZ9y3OrnpWNp1l&#10;78lnAO9rQPktrfP3n70v33/xgXz3FRfzm694rtVYz93vcT15zJDs0T10x3xPoy1/g1ab6szPojeM&#10;H3/4AibWNLOW8T59ZThZRuMDB8jkOEsjPcElbqAUNkbLX3/+s0FVe/zkFnupHeQQrULZA79012rO&#10;Edugp+1jd3VILpzZz/M97K/0XKHByUc4a7AXMx6P8AMyaKDK/vCDAhjXya7Abh1gmUT7f6KFViaW&#10;rpie6YBNpI5nHOhnAv//Zg115+ZJWYrtSg0AXrJiuTzEHXBpK9PkuARiHlMkLDJKQsKQawHgGoZW&#10;c5F2NQDghZzv2yrjZc2sdNk6r1D20GEcovoeQ4Z4euNCObN1iZzFxvQcbocX97TJ1YMwgg6ugdm1&#10;lrdXA+BVcnoLnFt4sG1EZUwdihCc/W9Yz3yIDFjqaAVGiZPMCzoN54lMwKt+0SrAVwDro1ZWBWml&#10;PW0tVbgOEFfbaXur7S4URgWzttDaOgPaMlvWSRjVlfJo2g+bzrzGuVfPwGo8p5zpLpHCs3WSsrJ+&#10;Xf10VWD9e2oBsNEyA96ZnHW16jbab5E5w1ADAeI5Q3gcvFWa7HifAeRd0oTpXIMlUaFcM4kPrezH&#10;BJ2gMwVwXl/SGlibTWNlZPufk2Tkb31gq+lOvJCOhEA1QsNT+bfI4iamxgbpyCmTrJjo2yOjHMf6&#10;b+pqWZC8S9bVn5EDq2/BqntLHr7ymbxy4X3IDFdl18Fdsn0fslEGkYdOkXZ/7ricpPU9d01ba73O&#10;G88VtBcBsYJZK/NV2tlLRlUG3AD3HM+fAfrUZSrvBeJQLiqQac+xs1Ugn7l2Vc5ga3uGSn6SKn78&#10;whk5eQ4yxitMirGP/eBjJLGfvme0vO8DtgecRW+x/tHqrJX6LgMpXfvo9YDW+jHV9H1A/+23n8kf&#10;fvqGI+Sn7Lbfk68ZZH1NO/31+2+QcXxPvnjvgXz+3kP55F0uzsefUsk/4Nz9Nn/nG4/ucq6m/ec1&#10;rpNvHZI9wUzvyy8/lOcu3DjasmBZJWdXUhRiBoh7li32sLTIDKPiMJ/bTxTiN99+Jd9894Xcf8gu&#10;CjOv116lheBs8Bpnglv80Ddvcua4dgp2yjFYKqd5fkZehpNqYpqcMIYG333LyP9vP8pXX6n31X/9&#10;b8J9U7X9M4Ms5UKbzsDP2mrVDpt2w1qllUMNwGF03Xv1pCwhTrQcp/1lHR3ygF9o0VK0xyQOJqdn&#10;SURMrITQQkeEU4Hz0qUJdUhjdogsKoyQ9uoE2diYJTsWFMu+5bVyeFWDnFw/X46sbJRjnXPkIibi&#10;F3evgEtNEt6BNTgfIicDwJf3KYA7jAp8ELH1MgKWA2x8UR3B3KICR6oPtIZvQ/pI0hbaADBOHNpG&#10;q0OGIaLXNQzVhupaYU8VtQewgFjbZ6UwGhfA1CmswWFW8NoBWlZMBsUStZKCWNtxA7TPpIKGPNCk&#10;+9XLIHxQlbWVViaWsUJiKl1Nhauhpa6j+tbbrsXOFQAPRsqHuXoj15zh26RpKIogADybtIUGzr9z&#10;MGFvpH1W8M62oI0GwLVmVGDIKaVY6OT34zwMgKf2yJBRvfzFc3iiBE/IkwS3KsnwbpDCqVj4hjFw&#10;TF4vy2r2yNpFJxAWvMzr413Opb+X3//4d/nDn+nOfvoJv/Av5Ataxk94MevZ77NPP5J33qEKvQEo&#10;7vGau0ML+/plpre4YbxB5WNS/OCNVxhg3pJ7vD5fv8959N7Lxtn3JmC6xln5Em3sBcgX54hXOcMZ&#10;+gxttV6nAO7xi2flOI/HLpyVExfPG9dJwG1cVy7KKVrsE5e1Dacl52vOU9UvcUN4mZvDm1RXPbrp&#10;AOqbrwleo71VsL7N+7Ulfsr1pq6EtHrSEn/K7/UlVfZLPu/Lz96ljX4qX3/0WL79kCHcBxBWAPIn&#10;b9+VD97k82nf3wao2kp/yLDry68+AYefymefvScf8/e9SzX+RgH88Rcftjx573XJqw2RwDzSx2sd&#10;uPCyqhgrYSiUCgvT5CQ2n4+5AxxlSLQX76CdRCXqtYWU8TUdy1BrLGLpzQqK/F2NsJgFn7S2rJDR&#10;fAHxFZlSTxjxN9x1NJT7yy/f+z8AjAcWcsF//oyg4R86xFInStO52CRi+KmrMj87A2sL/Vf55INX&#10;ZTGBUBWV5bKic5XcpW1Z2r5UMvOYPqdClI+B9UMWcERYsBRnp8hcAqKaAPBCBXBNgmymfd65uEwO&#10;rKgDuA1yAsmYgvcUptuXd7XJFZhdV6DoXd3faVxXuC7u6YD50yonmNofbMMdgd/N19zPiFoJY5AT&#10;qppgDdFGNhfbC0fKPsSYQPxQsUKW4QCJ/Y2a1KniyPCgWkI1hkJIi6xihTLUQAY3uYt5ZeiBde9q&#10;o/xofUQvjFbYIH3gGvlMz/urML9LqG/oe5/tiJU3bVAuuwQKnJtrSEmo/XXyvFZm2q+VentWbINp&#10;pYcQAzKUijyECkz1nWWtZ2LAbGU6/2oLPXMQSQxEh9YA4vL+sMwwt8vEajYI6xyfwbGkP7bKprZj&#10;CE1uystXngC8jzHv/1LeffdrKtc3DGm+kg/e/ZBVz325rxRFmEdXMOA/D7n/9NbF/B9Ag12HN/LK&#10;mfIWgP0zJA7THvhDvLCwZYLI8b1aM331FiumN+nuSPNgffQHPuc7/MV/1M/BPOLbr96Wr5lOf/H5&#10;W/ydj2g7AdbTO8T2APiHN+W1u9exhwXkDKCuUYj0+XX8nq/QkitI9bx86tJZOYw/9ZEzXGdPyKHT&#10;x3n7hBzm7YMn8W4my+k0VfzOvdvyyecfcgP6DDB/bKyKtG1WBtbjBwzR7jE1f3xbPtQKq+daWujP&#10;+JwvP30qvwcTv2e9+t3vP+GRcy7v/1QHWLTbHzOs+oTHTxhmffLhY87Nj+UzrvcA+deIOp6798ar&#10;LT/86Ws5dWU7XrXEq2SRZVTrSoLgFEmv8ZeyonRpmdsszbNYFQRPlxkB/hLoA+PK11umenmJv9sU&#10;8Z9iunwmI2aAi6opcx4kn3tPdmGQ5SgJ4dP5R+c/gMiUb/hBTRX4mXm7KTZFq+vf/v7jrwytZ63z&#10;M0HDM/bWM1O7J29ckQWERFXXVMgaJsS3WZi3r4ETW1wiSakQLxIQJURGSxhDrAJsQ+dW4maQGyZL&#10;iqJIvUuRzURZ7FpSDoBr5eiq2QC4Wc5sWiwXkChe2rlCru4GwJx9r3AG1kvBe473n2a5fwwlyR70&#10;mPVJCP/7BjBhzcELmoBsViJKtYzCVieKoU4sQE7E7yoZ0zol+2cq+YGVSR6TV3W1UPqkIeC3Vcsb&#10;QKrPFdxGldaptbpRKr0S4NqinbVBBM9zpVsWwpk2+VtpW65Ok7xt5BSbbHi0ChtVuksL/P+R9Rfg&#10;VZ1Z+z/O9/9OW9zd3V0SiLu7uyPBCREkJAQNJASIh4QYFtzdilPq7XRmOu3Up1PX6bTTkfX/rOck&#10;bd/31+t6rr3PPvtIyrmfe+m9tKJrFaa7muarALExpfG9s0big+OL6zF7FD7xSMzqUVWY1lXGtF6j&#10;KSWUMnIYn6IR6Gyd+ctaDXhXUSK6AhZe2quYirN8TOZksRs8T5aEhcm2xbTDMWm+msaC2s25BAs3&#10;EG/YIIeYnqGrpaRATlVsxmUplFtslPdpyn90rgLpHNaZcnmI1vMjmvXff/OBfPkJDPfBq0wifJ18&#10;8BsAV1NGfyTf+wbXfs/zf5QvP3uTawSIAPRXHPWxATmv1fTSlwD6a9pZv/2CSq7P8D15rPd89rc/&#10;yScAXQH/Bdc//QTz9q9MPPzoD0SEAdF7pJIQ0fsjVsCrrz+E4Z+F3bE8YXg11avvviCpl19iPZGa&#10;O8/JpesXCWb9HrL6DCKitgFi+gfD6L/GX1Wf9btvP0YO6q/y3Vfv813elm/5zG8QaPya7/XD9x9z&#10;7yfy9+//Kt9+rRvSO2xc78r3evzsL/Ld53+haIXv+SH/Hz54Tf7zz0+k3RtvvFD4/d8/l8K9mWLL&#10;xIVpHr3ElhnAycsdJQu/MRslx1WLFooHgLWdg7rG3HniAFjt51mLzRwAyjR0B+u54mJjw3NWLO6Z&#10;p438c8UJcDtYz5Y0Euff04D97XcfMvvo3f+PCW0xmanI+qV0sq0KS83mtsZ/S1+witrpBvD4wUV0&#10;e5chor1IarEGtJBjLznguOT5EhlLGikSPziUPKQvEiYRAbI2PUIKYN+dS8OlPCtB6hAOO4A0ypGd&#10;mTDwWnb9jXK5brtcadiB4v8uRnnAvgD4lgaxaJi4enC3XIR9z+0rhBk2SgNqgysCA8WxhztVRpQK&#10;oszhQRDHl0J+7TwKJpWkKwwgRzKmNJo8sGpFaxdSKoEbi1A7zQumskmVIfUcbWcDTgWrXrPoORsQ&#10;a630UG34155hFWC3SMmqRKzqQhsNZhMc0okOOt2hVVuLzWAJgF4+TLuOtH3Q0rSv6SlLaaaKrmtq&#10;i+AaEfLMEaSYCHapmZ2pEwXJx66mZDJLz1WAjuhzJgO+VzMTKUNLQ/sQdIKBU4i4e2i55ERb2ZGR&#10;JkeK+X+6b6tcRWjhGk0I1xmFcot5P3dPVjGsW6Vx9iNYR8vg1QOsZnn5GudI47zAzN8n56rk0Ums&#10;qiv7mU74Oq2DVGABtm/I737Hj/7vX/2F0sq3YWQAACj1+ueA+StlX5aC/JOPME1ZCuCvyA1/odfR&#10;Y/sSsH4B4D9TFmcpm+t5G6sr6D/j9Z9x72fcq8DX+z/VTYN88rdfvW0Y/gs2hc8+eUsefPCxbH7l&#10;A9nwh0+l4cnr8pCU0xsoibz+6l1SQS8whO1zYj/fUPugIo7629VCJOogtGjpx8/l5x/oc/675qs/&#10;lB85/kjL7U907f1MSvXfiF6o+ON/mYf9y6Ja8R/ffihfs/HIvz+Xdi03Gwr/wm72MsXim3eTL82L&#10;kqKqLKappUrWkjTJXbGcBmfUGR3txW4uYAWUTna25nwegLYh/2tjNYf+37lipwwMeJ1trAEx982z&#10;gYlnyIpFCfJvAlRff/0eUehWALfO/G0TbTe6VzBx2zgVS2ALlQ79Q1trp02O2AD4n4TnT0vu2uWM&#10;XFyB4HYDxRavwMB7mbWE1jQrNCpe/EMYi+HlKUGoMaxZFEb6KESKlxPAYiDz/g2LDIBbaMg4uWeN&#10;nCWIdZH+YgsDF/8CYGXf64f3yhXM6ovIgZ7hR9lCWqlmwxJZ6EHBBj6fU+cgmhto4KdH2EMrj2if&#10;C6TIIRDxuxCKFcLof43S9kSWGbFi5gOTYqKFUPuA0wC0GasyzALShQDZaE5xTId1dZLCAi12aJ2T&#10;pM+ZYWc6YUHF88woEyLdKtauI1ZgeN0UzEZAtHeZ6mzhQy+D6dX0Nm2D2qoIyNVsX0mgTKPeGeqP&#10;a2BNI+QmWk1VFrN9V9FCuAoBukxKQLNoK1zdz8K8y3ujVkljRjrlosm4Ci78/b5TbEnRLZDje3LZ&#10;DBl7crxCHqie1Xn0qy4zjOzaQXkCYF+8hqoj3USvqkgd116/fkBeUyCjd/U8HUiPYeTHF/bJl1Rh&#10;GaACUgWrAlgfK6i//RI/8v2XYN3XDIh/WZ//CfNSg0GPzHOffEgQCTB/DTi/VkBSivkloP2aEswv&#10;PwPQAPPz1mtqkv8Npv+ImcOfwHIK5k+591OY/jM2CTXXFdxqnmvxyBcw9tfUNnz9+buYzhSSwKhf&#10;waZfcvwckCnDfw7YP//0ba69y3PvWxiY2cY/QJw/U0asgLZoXv/bAPzflBz/S4uafv4a3NChR5HT&#10;z5zr459//IzHX8h/wBMjGaVdUL5z4ZrGxXLz+fPyLqbDp6gffP33L+XVN55HonW75K9mdumydAnw&#10;cAG4Cl47QGwjNmoeA2J7pDgdONoBZDuAbIv5bAY1Y0o7AHDrqRMYoryQz/pafkAT6/vvdRaSFnJY&#10;WgMNYH8Br2pftS5TXqk9wXxp05VkKeTQP1Kj0FeR9Vy/diVCX0sZddFo0kil+OQRcQkSEhFjln9w&#10;hHh5ekhKdKDkUxq3bWmo7FqhAI6Xxo0L5RAmdEvRajlBGulMRR4zdzChAel1miBuHNj9KwO3mc+k&#10;l05VFWA+r5G9q9Mkzs5JrDvbAl4/2hJDKOJAdoeeYW9aFX0AsZ+R0bHkP8OpyFIljnAEAxTMsehm&#10;xVDQH0dZYTJzghcwMymVOb06NzgNcKfpLGA9cn0+0wxTVdESIXjLc5bBaG1tfCk6vEyHmakWNUdl&#10;d6Nd1TpyxbA2/nM67YpqemurYjrsng6Lq/muGlwaKFtB6malRsi1J9iY2toPvIfmAm3sp8ikH6zd&#10;l+eZDby6XzmthTRmICO7qPd28t3r2cgCJWCaLUHCNDm2O1cuGwCrabwfSViVgm2W568eZDHIXZmX&#10;mT+voOD4KuevmyOPrzTIiypWdxq36FwNAH7Z1EJ/C/CUhdUX/hrC+QaQWmqkFdhcxwz91vjJCu63&#10;DNi/BphfUn75+V9fB3yvm2tqsn4FCBXM+h5f8Z5qcutjw94895X5LN4bptVzNc0t78Vzej/vY0x2&#10;7lFzXK+pef4Nm8vX+j2+xOSFrL79iuNX+O/48N+a4/tYoh9wrs+9x2bwlnz0kaWA4+O/EaX+FtY1&#10;hUo/IVbwBdVkH8n3ajaziXzD9/9ONx02l6/ZTP5hZmf/IO3iS/wKU6sDZXl5tJy/zQ5IRO/W7Wvy&#10;+defyadf/VVOIZqesywFrV2aGGBYe0A6D4mcuTPpuZxFy9ZsZrrMmyVe6Al5ojfkTVtXuK+LRPi7&#10;4ft6ShwjJhqri81Ooh/4L0wASxnl/y3kaNPHspRSWgo8fpWcbSuntAz8/p4hzodlIwOTM3KypOFQ&#10;I3XQf5HztHKtzVsny1atxBdezAgL5tpEhEg2in6bloVL4bIw2b0qSipz4qUBAB8EwEcA8PE2AFO8&#10;cXl/oVxHztQCYDWjaVfE971M48Q5CjtOEug6sDVTipfSVTPdmq6meVQcAeDOwVQdRRgG1u4bD4Cs&#10;8jrKxuojB9LMb6lEUnE77XDSkaPLkNZZhmolc5MQukuiMT4Zhk7pT3qF6Q6qYJmEfE0K6heqgJFk&#10;nrM8TuyXY1Y8yh7x+N4qDp+k1UwqU6NNAgp4HWrGuQ5R0w2ibWC4AlylbPTxIm1MaJ1JbNoZdawL&#10;JrdRAlEhPfzqZVr6SY3yMvSelyJAl85YFK3EWoFS5eqBTGZAEjaByjN7pHcDZ8yVkpXJxBbWy5XG&#10;Irl9vEzuw8APUU15fKmxFcS/AbAyMMC2LGRjYeAXVCr2FGJ1Z6rk0/eel+8xWxW8yp4KNGXPr2BP&#10;ZdIvAPPXrf6vgvXj90jLvPsyoCW4xbL4zWpGE9B6n+IHzv/xzTvUT9PZhE75D1+/Y+qnf/ruA8zZ&#10;D+VnSi//xcC9nzFp//n9+yzLtX/+wPnf1W/VMs130eSiiQKAKiC/o1vqK/zULwHvVwDu048BJb7z&#10;e8wx/gvR5bfefFF+/9ojKrPukMGhQoyuprsEym6zzl48K/XNzQRiy2Vr0S4a9YtNhZZgcv9H5ZfV&#10;j/7H5wD2A/kHoP8HG8E/6Mr66fv3wNPfpd3y8vjC5bXRkr47hBwZlS/kbjfl5RDivybf//idfIp0&#10;yVmEtTKRtEyJCSIgFIGCQQINASlSsGa57NiUI+W7CmgAQFZzfynaQmVyHB2f08f3y4XTzUiPtBBS&#10;f4C58KlhXp2yruD8FaCtDfzKtjj82plkUaBsA3DrwDNlbJjaiMDDyJdQN8indnnj1s3SdLiZHewt&#10;AgQfEdJ/lbwZ82XvXaZMjoghCgpFG5dLAey7c0UElVTRUr0uURqZEHe4cKUcK7b4wGdh4IvkgS8D&#10;4msNmNAA+OZBZeISAF2MOVgo52q2yHHM5+ZNK2U7EqDeE2bJ7I62KHn4UYmFWiWtilqN5Ebfq4WN&#10;Y2DjOHS1kmDjJAlESC+IpRpZIQpkBO6iKPCP67cKRqbIn0kRMQA7DhGBBGRoEwC0rkSmG5qFkkcC&#10;c5biUXlUBo/TyYdoa8UQQItBPSSBCqfEvtyPWF4y4E6B0XUD0I0gjQaEFM5TWSpKpyNddDNI5Zim&#10;rG9GnNLeB9svxt9W8bqFqtNlZi7hp1MSupSpDEsAbyopo3gaOmLIe0cReU9CbTKB72PTwVP8p1kT&#10;Z0hkY1wjl+t34veWyv3T+2BgC4CfYz0PWF+4csCItisLv3wZ4HLdLHp9X8Q/fnK6Uh6crJQXH16S&#10;P5JeeQsgvEO6RWWJ/0oQ53P82k8xZf/K0LP3+Tf/+MPfy4cA9I3XaQ4g1fnCCzQHEHB65aVnqWyi&#10;s4fCn5d5/ITnLlw4Qd1/ixxlWNnp0y1y4gRN8uSXT3F+/PghOUbe+TiTCI8ebeb8oBw81MBwszpp&#10;ZJUxcrSUqq2ikiKGdW9nEuFWyStgcNn6DZK5hrqEnByGcK9iDtJySV5IrXfqAolNRpkUPbbA8DgJ&#10;DIsX74Bw8fANEU+Ozp7EUVz9xNGTslM/Up/BCN6tyaDA43U2GQQgMZn/jRv5H/zgtvXv/4KVf35m&#10;XMl2dx6eK7zzIiH/600ki6nxRQJkLZPVchDWvkCY/KtvPpe/wm43b50G1CgLXDsht28wS+bGaRqZ&#10;z1NaRs/iA3oXNTfMUiWC5x7RNkUp5ivk6t7684vydxz1H3/Cdjd1zr+ODm0rzGhr4m/L9Voa+tvK&#10;Jy2Ss5ZphZYqrH/+9LWcR9ArNzeTieZrjA/8V0wR4x8QNPjH3z8mIPA3fIXPzS51HWX/TUuDpXhl&#10;lJQz9b2OHPABtHsPFZJGKsaE3rNOzpTnyQVSSJeIRF8xLKwgVgDvkquw70XM67MIdR+DWRrylspm&#10;1AFdRk2TGR1wHzp7YEb7oNQRgBkZDJhDDJi1HdGzK0BHRMAXs9qPFUBR/68rCenZNEBMPTFgjujN&#10;kfOoPgAZ4b3Yfpja/QFoK6jj+q0AqPQb08GjK5IWx/AeNEtgnuvjGN0EGGMSr+AH5PGAOQ5gKeCT&#10;GKMa3w+g9eeclaAbAqyfwKagetXxujnwOBGWn4+JvpCxL2n46qmsBSp5q8E09bcJVqXh7+pKYWpj&#10;HGIIMVRaxfZeSgO/q3hPminb0mNxM7JMTOEG1Wx3kWM1fjCm9HNMLHgCG7+AP/wS0xVegnVfArgv&#10;of38Etdf1uucP498zvPoQDchyJ+VVyA5+VuZaJ8vGes2yJr8fFnHyl67XpatyJRFS1fJitU51MEv&#10;lxRAk7aYTTAVna20dMaVcH3ZCokHSEtWoeG1PFOCItlQQ6lZj+DfIzxBAjm6+9IO6hchnoHR4hHI&#10;MSBCXL1ph/Tj39IrgK67EO4hxqH3+UeIsw//vgDO1SeMI5ZXIBZXcJy48zrfMDrTQmPFLxwhg5A4&#10;8Q2nmSMSKSGWnnuHImPsFyYO7kjhuqLi4uorHgFRdPOhMR4UI4lI/7z358cEuT4mYPe2/Pg91sE/&#10;CWz9S9Os34IF6iFgZsUCUeiXCr/Bof7gwzflI/JRr772UE4z0e800h6qBvD226/Jl199xPOE1ck7&#10;vfcu+Sh2vPc5/pVrn+K4f6YOOk7814TGv0H3+VvoXs2KH4g6/wOf92fA+zM7xr9Q4vjt5AWL/2vp&#10;C24rm/x1DhKidlSBWeR12kopYXDmB/+byPSViwcZv7GCHW+1NB5upE4U0+Y7FTr7lN3pS5j4ddNg&#10;rSbLfgIq22HgkpURUpETJ/vzUuUgDQyHKWA5WpJFTnctOeAN5B4L5CIsq9HoG5h/N9WUJqB1lcj0&#10;+X2bSR/lA/g1sj93sWyIDxKbIRNkcntqwDu7AGKE7Dr7AmRdtBfiDzrByq6wsQdM7KUmNQqV3kSs&#10;/bsj5taLYpNegBlp29De2rVEdw6F/qohHYapHYrZHWZYGkD3XUIAjNY7QB0JY4fShheGtlaYKl1S&#10;QBKCemYkZnkkvnY0z8f2B+j9+BED+GiApSuWQW4xarLzfAyDzGP0yMYQy9LrujHEYwnEaZsgLJ+K&#10;GZ+mDI1JnoyJnsKQ8xSd4YSCZkov2Fu1rGlmSNLeXuYg6+fPfMZR3MZNlc207h3YtkrOodV9nQi0&#10;+sH3EH94cMYizv4Ehn0ekL6AufzipQYD3JfQNTNHXfjLL+D/voxoey3WnQdgcfPFqvHj/yU/cA9A&#10;pgCygAiLxz9anLzCEFlEAcQ71LCZi68+HyL+EQncjzXE67yCY8UV8Ln6woAAxjskVjyDKcKJRGaJ&#10;93Hnmk9oPKBDvB+QecGGnsFRPI5mYU0BTAWlb0Sy+OgxjDbJWFyjOCSF4xZKcAJBy0QUWRbw/30+&#10;UyoXZkjU/FUSnoRQYiLDBKIXiG9UivhEpogXQPbk++h384aV9bs5e4eID5+5cEEyEe4/m7bbn37g&#10;96xRasz8H77+CxHod835j5jR8t9vpN0333xUqCHqb775kDJHHO3vABzyNv/hyf+gkvEDTPa9Mhog&#10;1JD4P2E5BYmCRfNWev4jDKus9w/u/VHzWLyHjj4xAOZcQfwdvsaP3GsJYP2aA7aItuuylFQqaH8r&#10;9m5R5MA/5qiAVwD//M9vMaEJYq3PkOw1mXKgpRkAE8D4lu/E52sebmcxOVUCXMsX03iwIqbV/42U&#10;qrUJUp8/3wBYA1jHkGM5vmctZrSFhS8B4KvKwARgFMS6rtXvMDniU4D8CJPr9lEXvoYxlLP6jZEJ&#10;zyDJ0pkUWxc3tKLdqYv2QCTPGzCzuwJiByLUzl3ZqenKccdH9qS437tbJAqXjGRBe9qfcS5BPfkh&#10;mEUBCoX/IUjOBPVIouWOdBjXwvqkIYanIEenC4CHmMZ4WvI4BuBjq0muoA/jqEBX0IejTR2pzM7S&#10;14QjoxvBNX1smJ7NIYLrEb3pDILxI9kkojlGAcRYAJ2oZjwdQ0kwc7L65oA6CTM9GdAm0v+bQGos&#10;AdNdwRtLpD2E7zaFNkKHkZOlIDmMKrflZsO7irzR7aPM8CV99ID00cMzCNMhSqcgfoHRKBbmVfNZ&#10;TWcAzfWXuK6BrJeIQp+k48zXJ0BcPIMBcbg48SN3CyBdBfCUyfxgT1+z0J4GFAHRKaxU8QcoAVFJ&#10;Ep1KfXpiugRGpwEUYhKwr94TyD1BMYjsxbBZJnJP0lIJSVhsuca9ofHID8dRmAM4LcBcLKFJVNqx&#10;QhK4P3m5hCev4Jx0IfeG6utZoclYRCn0j8ciYhizUAJiUXuJSJXAOPrJ45Er5hjAc5Zz7omeLwF8&#10;phffTTcOP5h75Yp0csGfGIbFYTQpqJ9//AKTmlQTvvuPCmR8cfnvVwD4278UKqh+/Imw9g+A8B+f&#10;UFDxmVmai1IwawGGmsEKVl1tQFWwGsYjd/XPnz7BN/0cdvzCnP+T9/vXvzSfxYL+//nPj+VbHP+v&#10;2CR+/vnvfPj/BnHb9AUL61pGqvw61PvX/mH9o/7+/adyFhN6y9ZcWUop5ZETh02X03dsQj+wYz1P&#10;B0nWGtrC6AvOWZVOBDoMBg6RPRmRrf4vEWgAfLSIOuhWAGvVzzlNJdVslisw8HVYV8F7vaHImNRq&#10;Dp6mW+nw9pVStZoG8GAvmdpzlIwDwDMJZFl3smOmkjPLFQC7w8heZrKDbSdl5EBArKY1Bf6wsmc3&#10;php20za7CKq46NYBzGYxgymgB/lrVEACe2Haca4rmH5aBXkoEj+hADkYcAfSJB8IwAPpt1WwB+Jn&#10;B7FULE7ZXTeDkNbNwLym7bH64GbpRqHg5zU8H8SmEYaQX6QCHTBGsxHE4pNHw/SxOlECEz1ezXN6&#10;m+NpTIgHuAkqTs91vV/7fifQ0G89ZJzkImBev3GpnCzNlUtUVt1CkE6DWXfQsXoAgB+fqyXXWysv&#10;MEfIgBbGfVGVJjlXH1jZWIH8PDOPbh+rRBmGlByAC47H2gCMYSmIDaatMqwWHMemlkKEH0CF6ONW&#10;cEWkUJOeivuxcCWvQy0zjP9HACYidbkBpAI2SB+nrGDgNiINgDA8GaYExBEcFbzBcemwJpsj9wZz&#10;XY8Rafp+CviVZgXHcy+PQ9gEDCBhZP0eAbw2CND7x9LkAmCDuRaRyvD3VKZTJCC9C4D9YWQFv3/0&#10;QvFWMzuGYCfWQMaKxQTH3tNfOvjTLAwFTv/VeWJaGPIlmANfYM5Eof/4/pnCT7+/L19+i7IB+aUf&#10;qCD5HhB8T9Dp7xy1ouT772Fh1g9/V8DyYsBtwGuWAvtjYyL//DN5LTWVDWC5DwD/82eOuv7N8ySe&#10;v8Ux/5gc2nfffsLO0pr3bQVrW2TaNDP8q20ekjK2pWvJoof1X/ke9j9/Zj8AJnCwDu0rRkZ+To7t&#10;O4pFfqIc8zZaQtqltHjpEko6UyUvPcRSA70qAgAnSZMGsLZqDjjD5IA1Cq0A1lzwBQPgra0ApqEB&#10;Jr4MeBXYp6mZPsTrylcmyhIfVxnfdbiMfWaGTO80V2YDYqtODjK3M210ANm2sysAduPcHRB7Y1Jr&#10;qglfqksg4nloRndTIIfBxhT9d8dv4ujLYDU994Gh/QCzATWTHQJ6AmpdgETB7admOCsA9lYAq0nu&#10;22qa62MD/p66FODqd7Mh9EQaqPV1yvr+qryJBeCHyFxAD96PpfcEc38IemAK7jBAHak+OmwfTgN+&#10;JLntWHTDlHHjdJEWi8KcDyJA58b3H/3UdJnef4RkR/pL7QbkfIktXKjbQjcXpalIwz6rEenTMDDm&#10;8fNoqL2AP/wiJvOLAPkFAK3HXwDMuQL4MSb3mswsC1PCfsp6YQq6BYjEA4LQeNJ0HCNSyLOnUTDD&#10;9XCAa2FHgoSYstFqxgJKBWoUANRz/6g0A+ro+QjRA75AWDCM9w+EMQP4LD2PWZBhnjPPc13BFsF7&#10;BJlNgiaNND6LjSIsCTZOXQFgUWwBqCE8DlKzme8ZqkwNcEN4HBgLqycyyRIW1s/34vN9I5ErDsV6&#10;iGQ8D5uUmvPLKUH+5os3IcNPwBnRcMjwZ4Mj8PUfBbMWN31t8YFfeutQ4VufnpL3P36RSqlP5Fuo&#10;+zsY7lvA+q2CFpAqiHUpu/3I+ulHjsrEPKdm9A+Ufv2kLKzrx7/xYYAVNlb2VRD/pEAGwKo8+W9M&#10;83+qvCx1rd+QF7OIvGv9syXKbHxkY1IThQbElm4lfAHMZjWxtQrrZypVblEIsBkGzsCEPs0M2C9I&#10;kKsb8APf68y5o7KYNNKKlStkW94KWZvqI1sWBQBgGHh9MgBeLEdg0pbCVXKCUsoTJdmGWU+UrKEi&#10;axPR6FYWriuUq7DxpdrNcgFwnwLsBwuWSOmKOElzd5CRHYfK2PYzZFpHa1h4rkkpWXe2A8j2MLEC&#10;2cWw8jxY2R5GdmA5E7F2awWyG0D2AMheyshddYpDKOAN43EYJjZmNjOaLAtpHgDnp8ADaOZa1yhK&#10;F2FvHvtppJtgmYJRGVuv/Xapue7fg+e536/1PX3MhsFmgXnv10MXAgg9dOPgfbtHwciY9gA8hM8M&#10;7U5uHbYPx2SPVhkcTPVo/O9ozPBQrvnpbGUsi+G/myyT+wyVlSG+Ur1mIRH+HBM7uEpr5o0ju+WO&#10;Apj00GPVdwaYzxNcfBEQvwD7vsDYUIv5jEmtS68B4Je4tj13LT4rf0MU0r5hyeLJ0h+/ZyiBwQgm&#10;SHLuAwh8uO7NuR+MFgjY/Lg/OIE4gWFTVoyaxItMMMkH/zUAdlUW9I+CCWFMZWMFqi/PBwCwUDaA&#10;SACvG4EPZnCQsjQMru8dihUQtQDBfwCq5nAkYA8H3KEAOwxQ+wFWva5gV3PaO5ziHo5BfI4/G4Qv&#10;7+8XNV+8eV8Pvnsg1wNga39M/KXLlpjyz//8m6AVZPgv8KTHH0lvGbdUK7ZYajm3u/PazsIX3qmV&#10;dz55Tj4nAPUVVSIK3O8VnMrEnP8dMOvxu+8+/l+Pv8XntFwjWoaZrcBWhjZgZrf4J4z7v5aRjmX9&#10;W3eRr/FZ+TzyZz8TdPqPGS/662jRX3xjI6tjiUi3TWX4iqT6SbqE8hG2XpXNkKkrZ02bIv48m8/f&#10;5OixZlmUvkiWr1ghm9cxKS7ZCwAHyp6VkVLDkLXG3wD4GILvJ0glHcakPkFjwwUGoikLazrpqtZG&#10;U3l1iWHM5ys2yEmYWgG8Zymyo8zXGdZ+kIzpME2mdrSSGYB4VkdlYoDc0caA2BpGtu7kiGqlEwLn&#10;7gDYk5wxICZi7apA7uoPG/sbEHtiYnsAYg81sRXMCmJMbAWZN0cfAzy6fACXsrY3wPNRExyge/Oc&#10;Pu/TClA96nN+6muzlNEVsD4wvG4QujzZLMzG0S2I9wjmmmX5IhHkw3U9BgHmQN43gPcLMEcGwwHk&#10;CNg5QqVhOfoTmPPoHIXFESjDnkJyuOcQSfdjKiWKJoe3r8aq2ShXmnZQT/4bAGNGP9Fg1tk6A2I1&#10;p5+nUktBrOsl2PclfGANZL0CgGuLNolvEH8DfqIfvq6FuRCKBwTqPwYBCAWjsqgBCSatYUP1XQGf&#10;gjIE4CpTK5CV/RRIahb7AV5l0FBlTvzZINjRgDyCYBMbhAeR5QB84gA2BV/u1ecUaMrSaiorgP3U&#10;19XX8LxPRBpmM/fo+7ea9P68Xn1dw+4czXvo9+B1aj4rU+vSjSEkYZEsXr6UtNgfWuNLysLElvhd&#10;/0ia9AdywT9CfD+RfzZ54FOPYwtv/TldWq7lydvvvQTTfWVA8A1mqoLzW10A1ZjQAFqv/RbICtzv&#10;APC33P+NfgBgVx9ZmfsnzOmflPb/rcAFzOwkZrGzKLD/9R8cc8zvr0iAf/q3NzF/tdjjf7caaj7Y&#10;Yj5rEEvLzYRujZdkd9F61DgYhkyThbaMfaXRb77n14C4ntk3KfPTWIx4XBAp65BI2Uof8G7ywArg&#10;BhoZ1Ac+Ri/wSWVgAHx6D2wBSNVUvqQL5rhMQOsKx0tVCMjT8HAcsDflLpISxOxDaNYY9PQAGd1h&#10;skzpOAcz2sLCs9tA3MnG+MUKYKuOjgS3iFTDxI74x84wsSuSM65dfFmAGEb2YBpiG4jVtPZisJqP&#10;WRagWgBoAaqXAhjgKlP6cfTpyXU9cq9vK4NbgK2vpZwUsHryXsrw3mwO+jnms7r5s4n4AmJ/szy6&#10;MlKzWyD3BPBaP14bhJkdztLNAJbmewTB8qEwcyhme4ia8wDYvXM0Voa/DH96ioztPlRSGCZWjMbY&#10;ASbTa3T/Kjn0m0fQ6caMvn+yQp5TAGNCKwvr8QngbQPw88rErJc1Sg2AX2SdYahYWCSlscqKmLYK&#10;BovvaAGDsqj6txowsgATnxRgKYgUNOHKkgAlKGohwCQACMCjMLfDMGvVdDWvMe8HAwI+Bb1+lrK9&#10;Vwga4Wwa5jPUBFZG5d4ABS3LEozisTKrgpz394JtLd9tMczLRqPpI2V9NgU/wOynm45uLLrRxKMe&#10;A3MnrmQ4Qjra46nLSI9l0bDxR4pH1NfFmtV6atzbf6rVC85+5Hf+D0As5IPbHb6dWnjq8SJ554vr&#10;8uk3v5c/vvOQKqz35DtAqIBoA7CeKxPragPx33/Dzsp+XzM2xSxMWQX19wpmDXJpbpZdRE1tjVb/&#10;hJn9kwa61DQAxP8i8PUtn/nRB78n0KXRt/9vgMtS/KEA/i+iYI9kI8OjsnJWyrqCPFq57gFgujf4&#10;bJ0bXFm9V5JSUyQpJVFWpYbJ2gRP2cp0xL2UUdYC4CYto1TGJQd8EtY9tXuNnAGg5ynmuFxTIJfV&#10;hN63yaxLqHRcBNhnAPgx1Dvq16ZJEZuC1+SpMuB3A2RUh0kyuYOVTFcz2oDXBhDjD1PgYd3RwsBW&#10;MLBhYfxi+05u5IpVgtXbAmCi1WpSexhQKdB+XQo8ZVvDtBy9YFKNYJtzBTDAVdPXB6bU5QXIlLnV&#10;BPc2vjQA1gmJgFc3BWV4ZXd3PsuNgJpbVzaRrt6cszh349yjmw9WgA+g9zXLBzD7wtJegFl9dH++&#10;SwCfr4ys/rk3UkIuCBrMpgprxNPTZUKP0RLvYCvbF0ZJI1PmTxE3uMzEyBsHNBq9mxEp1DhrJPps&#10;jVkGwArmC5yTNrIAmOBWqwn9Is/dbKlgJKeFrTT4o0A10VuYUAGq19QEbQOi+qNh+MQKOGVXXQra&#10;sESOrSwbytG8tvWeYPWnAbQyd1swTMFqNgOYVMHYFoxSZlX29Ab8gQSk1OcN1mg095rvREpJ31ut&#10;AR/u8VaTXM1p9aUJwgWwgjHBQ5R5U9X0xp/HZ9cAWfyiTMnbmEsZ55/lv5p+BS8/E1z+F+faB2+C&#10;xMSgtGxTsGLbFR9KLrz4CoUKzxfJpee3yPbGBDl2s1z+Rh3oPyjhUib9hXmNqaztTmpSfwLjWhiv&#10;zZT+TlnYPMaUbTW3DROzNEKs+eEfSCv9CJDVhtf0koJZfWa19/9B2dr777xMDkzrPP93y+F/TdRa&#10;i73/S2XXPdnKqMX1VIwVIB37IqoH3wJenbv0N+pL95QWM0N1AfNYYWDmsGbHucvm+X5SSh543xpU&#10;KgsW4AOvkGMahd6ViW9LO2EphRz0BF/GXL5EP6qCV8F8kfGk58vWyinyxS3oZ9VmJ8m25GBxGj1B&#10;Bv5usAHwRAA8pcNczOh5sLCNzGLNUfbtaDGjlYGtOhDYMr6wOyxsMaNdfuMPG/PZAEzN29YFYAzb&#10;tgEYv1dB7GnADCuiYe3bE+YFvMq4CmADXmMqYz7r6zR1RQrLA7PYfAZpLQ8FL8E0NeNdAa8L30eX&#10;W1ddnjznxb3egNaH11oA7Q6YvQG+L+/hqyY27+1lKs4ikNRl1ExHDxnx1DSZ2GucRNnOk80pYRTM&#10;pFNnvsbEEK6jcnKbaPTdY1RmwcIK4kfUO7cB+THyTSa41WpKPw+4tZjjBY4PTlUzrhNGBRQmKMQP&#10;3RIgIm2j6ZvWwFAAYAwCNCZCzfMxC9DqYiloNailAA0GxBbmw69VAMaqn4sIA/5sxHz037hHj3FL&#10;10rM4jUSznn0IiSSFq+V2PRsiZzPfbB3KBtEKMGyiIXZMCclrUsY1s79cUsQ9ecYw72JyxkCsDin&#10;dfH6ZeskjM8K1/dYmCnxPB/D+0anr5FgjXxjPgfB9JlZq2gh/DPgJQVLzfM/qKn4Cd/3Bz2n5FNj&#10;Tf8ivqRE1y59q3vhun0h0nxjtew5HiY7jvrJoZu58vGXL8sXFIV/D9D+TkRawayppO+1IeFHQPoD&#10;PicVIsq2FtByvTVnrHljBbOFwbnemjPWwJeet4H5G1PUjeq+fjmtP4WVNeX0MaVyn1H9pR0aFuC2&#10;HVsB/Po9yTMMzJzUXTvkdbSGtIxSl5ZUFpUUMo94oSxcmCYrU4IkK85NNjOoeffKcKmhkKORIcxH&#10;CjWNRBALYJ5BieNsKYUc2tAAeC9VKxPnm3WBQeFnS7Nh61VyaFO61GQmSF6Mn1gNGiWDnhoqI9tP&#10;knEdZstk2Hc6AJ7V0Q42Qju7zf9VH5iAlhVVSjb8yO074QfDvk4UfLhgPiv7GkZkuVPB5Y44uocC&#10;zqg5UnAAmC3ABDD4opp68mg9+rYC11v9YpYBu95rzGaLma3X9D3aNghNY7kDXv1cZX815V3MZqJm&#10;PZYBy4XKMjeOHgDanWV57AOA1bwOajXtKW7A99X6bwf0r2Z2dMOEnipTh0yTUACcHx8g+9bSlaRx&#10;BVo1r+EHPwuAdd0jmKXg/XVpYKsSMKtpbTGnFcBP6Ad+7nQFvnIN4zkZGI5pGkAgSgGpjKZL2VCZ&#10;1l8DVOrTwozKxAGwYNqqdbI6v9AwW9wSwAWAklZulPhlyOIup/kjA4mfjAKJXcIUjRV5gHa9Wcmr&#10;8iUls4DF86z45dy/bANBqyyJBnhRrEjOlT01aBWiEfD5RKTTCGqZxUagwSyOIdyj1wJh6UDdPBLY&#10;iGDtAOOnL+P7MksaM9sTv95FK7zIdy+nRfarv/0ePxfAKmhZP1ID/QOs+w+Cvz/y+Gewp11M7eZv&#10;9ixcUx0qLfcypOxssJx6MVOO31snr719Qj74+Il8oYXkVH589Nkr8vn3dGz842352zdoA318Tz76&#10;/EUUCOjKIICkUeDPqcb6HKnLtvUVFVzfEBQzZrUGyFpZ8jsccAXvNwz7Vlb+mqWsrTnof//nSxN1&#10;+5hWrr99hB/w47fG7/0tA//5zScMWM6T5RnI6ewtpuH6NbNh6PrrX9+UnUVbUadMlcW0Qa5ODZIc&#10;ZWAFMI0MNTkJmNBpcmjbUn5cmNAEpk5rEYfK6sC2+mO7RODlYmUujMy1cqq0dmdiPi+VZnqIy5fH&#10;yOpAd5nUc6gMfnq4jGg/AQDPxIy2lmloIs/oYIvQOwBW1jWms3PrciMirQD2AsAW8Lp0BkSGDS0A&#10;VtC6My2xDcBtIPYElApmA2KY1Qsm9mFZosga1IqGhVmAWH1lZWidQ6RgN+A3GwGTFzHJdbNQELcB&#10;WANprvi+Fp9czXoLIyuQFcQKXiesBn3sznPusLan+uvmu1LLyyxkO/zfGVgYo55mXAn9wIG0nK5l&#10;+nx5ZpJJ1enGeLV+KwIJVGW1AvihNiucqjDrMU0LjwHrI649d8aSYlIAP0c99GOeVz94J/K+bvzA&#10;vQgs6fKgFNKDo/7wPTl3pQzRkbJGR0odPSlf1Oc1/5u0mNJJ/GP1VZVd1TfWozG5W/O3Gin2ZxPw&#10;xUf2Dk81UW71ezVKrGazjwmWWTYOXYb9kxhTC3v7co+v+sf6/srygFlTRkEawFI/XE12wBzMdf0c&#10;36hF4huTboJdHiGJ4kqQzJlKMnuvULFx8RVbJ09JTY2RvzE65mcaFv79A8SGZfo94P1Ou7G0I8p0&#10;JL1O09LHCmDHwgWb7SQmc5L4LBkgsetnM12BCeUbveXPH9yTH358X37/ziWpO5spj988KW9/SLT6&#10;a2Qxv3hJ3vnoEQCmtYtosgawvqYV0ciCtK7PP0clHxVKBbgGmRTImurRcstv1Gf9EgY2ZZcKdFqn&#10;1EE35gG+MSbCN7SG/fV9ejJhY22z0iosNa3ffe/3UsMw5wwkZSvrquQD6qBNAIv3f+fd12VHEXKl&#10;qamyZGGqZCb7S3asmxQgJ1tCL/C+nERp3jjfmMMnMKFPkULSANVZmPYcMi4XMaEvKgtX5fLDWyvn&#10;SgE4TH106xJpXJcmexdHykImvY/qPEAGtR8mIzqMB8AzYGArRM3nAWKdWOhAJPp/A9iqow5B8+DH&#10;7g1j+QMKrZsOBCAWALtTO+1uqrV0Ye7+hoUVvBYAt/nAClTM59ZlgluAV9NNetSotFZ8eWoZJz6w&#10;hYEBsHlvS6TbmNB8vgbRLKa0prc0qKaMrEedLMhmg8Wg1xS8CmZnwOyCD+9k/g4f/h7mIbMx6d89&#10;5pmp4mkXIAH29rI6xF3KyJcfpuf6DOm3i0yHvN60TW4TzFIz+gETBx+d1lXBAqis505hRnN8AqDb&#10;1nMA+CUa/MuZGmLn4sWgAcbYUPw/z8VH5jl7iZWDu8yxYzqGDbOa7VzF2pFKOGqMbd0Dxd6DclYv&#10;yiopqdQyRa3icvWjLNOf+mWA7ujFbCzKLp14XkstvXVTCGQoORuBHTXKNs7k72k20LJMJ+41JZqa&#10;ztL0k0kFzaekMs0AXs91U9BgmqWYAxADZD99zEahaSUfDb7BwkEsDZZpYEytCi9KKd2pLHOjlNPF&#10;J1hi4yPRfKO994/35K3Xn5WP/vKcGR9jWaiH0OP86fsv07D0gQLYqtAjbZAMnN5eQpfbSuSa6YxE&#10;mSr+i6dL2UGiiLc2yqEbmdLybI48+lO9vP/JXXnrnWcB9jusD+W9vzIO4s8X5OW3rsgb794xYP4a&#10;5rWw8geGjTWw1GZmK8i+BMDK1iry/jnrS5jYAvAPjJzIP3+kqgsQ/5tikJ/YgT6hkVqZ/L+mmf8n&#10;+f0bz8GyBbJuQ44cONxg3utbDaLxHn+hTnv7TlT+09JkPhrRGQnexoQuSPWVEiqy9iHmrgA+un05&#10;ZrECOEvOqiIHAL4AgC3mM0eGsp0HvGdh39M76Rsm9bQ/J0lKFoRJFC2Vg57pJ4M6AOD2FgBPAsBT&#10;APB0glczAfDsDpjNMHAbC1thYloArPOEtVaaweCAtw3AbjBZ2/oVyK2mdGsJpjKvmtEKUG8FK8uX&#10;OmsL81rSTApsb/K+em8bgPX9DLu3LjftXeazFcCGiY01YFnOWnDCcmLZ63clOKUmt4Le1Ww6/Kix&#10;IhS8thznkh6bxd85BQtkcqdp4udM+sveSZb6OEnJ4mg5sHGRnOT/87nyNVS0bZSbzYVy52iJPGAo&#10;3QOd+WuADAsrgNUnNkdAzPkTBTTPv3C2Qup2rhNbO+IJdo4yx8ZeZlnPk9lWc2XWHGuZMdtK5syz&#10;lTlz2TytiEFY28j0mXNkCoPMJjPEbOJE4hQTJ8v48Xok6MhIUX08cdIUmT59pszgXn2vObxuxszZ&#10;MoUhaBMmTGJNkEmTeN2EiTJi5GgZP3k69dVh4kJNtqPWYQM4V9jTgTpsXXrdhZpqve4ZHA+wsQyC&#10;qNs2NdwwLc8ps2ugy4taandlX78ocWIzcaMm2s2f13MeGhnO8PAmeeHBOXmR9ejZk/Lk7mkGoJ1l&#10;2Np1RN0fGQv1J9zOdt7L+xc6LhggA2Z3kj6TO8oU794StWamhK2wlrBF6FpF95e0LfOk5Q4/5nsF&#10;cvx6tpy5myP3X9uHn/xE3v/stpy9s1N2NafKjvokuXq/Xj4jLfQFwG1j3jb21aOCVZeC2pjcKHR8&#10;paa0SUFZaqp/JOqmIP6Jc3XY/6ORNy3rbF0PHl5FMWS1rMwgysnkw2++IuqtLM7m8PZfXqHAAz3m&#10;5BRZkBwjGYneBLEAcIqP7GEaQy1yss0bF8hRIsoGwKSRNMJ8vpzB4KSLLsMUV1iXAfMFrc7CzD61&#10;c7kcZoJDHVI8O5MxH8dPlP5P9ZfBHdSEVgBbTOip5H+nAeDpmNAzO/BDw/edoyCmmMOqA5MbYGFb&#10;w1q0j9G55IzvaMxnAw4FlQXEvwCNc2VQT1oTPVimllpNY7MUzADZmNOa7wW85GkNcFvBa3zo3wBX&#10;md2N5cxnuWrXlLEA+B4AWK0BBW3bcuA72iHM7sTRmPJ8ppr3zsw7cuxEjTdL/w5l3xlE26eSSpvW&#10;ebr4u1AwAjOm0Be+g5E1+9fQG8xmebaU7qR9uVS2bZE7R3bKvZYS1h6YWP1hItOA2ALe8l8ArOyr&#10;AH4J87qpMEcmDh8qo0cMl/FjqUEfN1YmjuM4ZrSMGz1KxrLGjQZk+njUSBk7fJiMGjJERgweJCMG&#10;DZJRQzkfQtBx2BAW78Pzet94XjeJ95o8YZzlyIAzsxh6NmMahSkMQBs5YoQMHDhAxgBqT5oavGBq&#10;Z4CmzK0srmB21s4kOpH0ugN+rK17AKAOlrnOPmLl6CU2dBxZO2HR0IXkRQeUbxQmOiklLejQPLGa&#10;/dpM4U6LYWhkmBw/VifXryD2hyzz5ctH5fKlo6ZT8CKyzZeQcL7N3OGXGSXULnbz1EKfTH6EngOl&#10;39ROYhcxQeJyrSQaZUr3+IkSBCv7rZoqC7bZygtvtUj10XRZXDhTai+ny5M/18ifPjwNKzOq4qWT&#10;8vjVs/L2B4/lU1UFBJwWZm0NcrUGtdrSTQrmNmCbJgSe/4eKepmGCK3o0pJNyzKFIcrKhNF/pFjk&#10;PgAuQBN67boVyNeeJxCmJrnl/d5EwS8vjw6alFRZmBorq0ghrYl3ky3zfQFwOAycKE35VAntAMC7&#10;VpFCyuTHZWFgBbCC1wJg+oO1T7gEP3nHcjkE6PdlxskmBOutB42UAU8PlCHtRxkfeKxhYACMDzy1&#10;gx3mpB0+oT3BrFYGBsDWHV0tDNzR1zCwAsAJMLgiQ+MCoCzth7+ysBtgcQXArviZOprTXQGET/sr&#10;gFuBDHgVtIaJTdeTgpguGjWhTQBL+5OVffV99D0BoVlE0hWMBrgwKxuKo1oGgFLB68A1e6YuOlLL&#10;7Woi1xYGV9kcfZ1+fxuesyKyPkOtjk6or/SyQviQxgKPAIlCG21TvD9143EE/xaSZ1+NhbOWRhHG&#10;vTZvlTuHi+Ruy27DxAreRwrkU2WAt8zI6TynC12s5xC3e5HnW4rXyazRw2TCiGEyacwomTJ+jEyZ&#10;MEamArapE8ZzPk6mArapAG/qBK6N57ECUUE5dqxM0cW1Kebe8TKdCYXTmVA4laHeMxkpOguBipnM&#10;8JrFaNLZnFtbIc6IdJStrbLyTBk7hs+bMRsGpWw0iC4ilvrixgTmmieM6snRHSC6Yoa7KKPSYaRL&#10;/fK5mP12mOC+2mxBgM1d88smvUQBCOa4+vFqSrv5hxKcXc6sYIB74YBcQbjiGiC+ijTzZcaJXr1+&#10;3qzrjDZ98sIDxovG9i30z5kgCQU+4hw1kwmE86T+2lLZUB0go+26iFXoaInd4CCrywJh2XRZVuAk&#10;y4p5vBcf50iCbKoIlEt3yoymszbkf4gsz+8Z9fg1prTmgVWFT9m1zUxWAP92qUmtUenvuUc7nCxd&#10;Th+1mtHa/aRmtIWJ/2Vqrb9AJPst2gVfRu3gRdoYUUUgH63vowD+wx9fBNhZkkYUejF60JmY0OsS&#10;3QGwn6nEsgB4gbTACseVgffgA5MmOgeAL1ZukMsEry7j/16uIIi1l+e458T2pXKQDqaajDjJDvKU&#10;Sd2H4f8OlaEdRhGFVgBPJ5VkjRlpYV9lpJmsWfjBbQw8BxPaugM+HAB26GgBsCMgUjZUVrOASgGr&#10;ogBc46jXFMAGvKYt0bK8jAkNULWoo5WJvQx4LUt7kC33WiLWytwqNODC+7nwfi6A2YnPcMSU1m4p&#10;tQbUL//tsgfECmBjKrP52GMqO3Ku7ZIaiLPFD55LTntOZzaqznPFphuaaIPtxN2d97R3k0AKXXIj&#10;faR8BWY0/++O71zGRplJjn2DXMOUvnOwUO4eKZb7x1CfVPAC5EenFMwK4nJMaACs4D62R56HhVWH&#10;zBZ5pumAdBagmz1tisxizWb+72wGc/92WTPDa46CcdpUman3MPu3bc2azjn3WwPKucg+zVWgouNm&#10;Z5a12CIRZY2LZIN4oz3yUXasOUhDjRvHhjB7LoypBRkUami+Fz9X00wafY4gKh1KxFkDWf7kjBWU&#10;vvi8ugIo/FD/14U2SHfaFYMpRvHj9U740+4A1w1z211Nbs7t3H2kaEcuvu8NZjNdYKLJZQajXWbE&#10;C6LxSOxevtSCCAEiA0fq5TQlw+2mBvUtjNs6V8JXO8pMt9EyxXmQeCdNFNuw4TLbZ7RMch0strFj&#10;ZUlhiKSuY/7vymmSlG8jC7Y6S92ZXPRxUXC83yjvvP8curivmNTSc69ckLvPHZcXXr1iCiy+R7b2&#10;lyKPVqC1+cTfqYQm4P2WVikFrzKwtiNqgOsrzGsNdinALXljGFoLSnisOeR/ErX+Lx0aqkzwM11M&#10;37JZvMRg5SzKK1OYTpjO6MgsTOh1iR6tAKaZoRXAh7cupRILBlYfGABrukhZ9xIAvlSO/6vmM+x7&#10;eieqHZsXE4FOk0raEpd6uMq4TiNg35EytP0YGUkeeCwm9CRSSFMB73RSSOoDzwS8umZ3dAHErpjQ&#10;FgDPVQY2AG4FsYKXpXN1FbAunSxAdlF1D4DmrgBsBa6nBqcUtJoyUj+XpaofxmQ2gSs9ZwFuC3B1&#10;YZbB4Mrilk0C04/3183DLMOmQXwnBTGsa5a/iSzbs8loA4ZWkM0lHab13ZoS0/ZJq874o9R9z+k8&#10;T+Z2AbxdbcRtog95zPniB5P4oFa6OtBF9iyJkEYEFA5vXiCnilewSa6jPHWDPAsL3z1UKPfxhx8e&#10;32NA/BigPgeIn1MmVlE72PchpvbjY2UI6eeJ4ywAOWWKWDO4ex4bxFyW1cwZZlkjX6xLr80DmHpu&#10;ruvi/v+75s6aJbYA1QHAOsOyjhwdiZ47cm6n4EWQ0R4NOHt7W5mHwur4ceNlFr63KdLQVkMizKGk&#10;icJNHpgc72LGrJKOiiEnHKplkRpxBsRadeWvbYk81mi2h3ZFmYj1chNBd8MP9mZDUEZWINsC4J2F&#10;a+U95l//iRG6bwDe159cZDbwJbNefo54E8cH+MT3mE7Sznf57EKflTNllHMf6TbyGZlgP1xm+I2T&#10;6T5jZJh1P5nqO0bGuA0Uv/n24hE3SaxC+smirQGysXGZZJamytln98v3/3hXHr7YLDUHlyKQ3Sx/&#10;fueRvPvh86wX5XMEvkwzhLYoah64tUFCCzy0htrkjDl+A4C/1QouTSn9n6XsrFVcRuSLDUBzx7pM&#10;+yCAV+lNLfDQ//7EaEYVe09dsEAWz4+WzEQ1odsATDPDGmqhMaEPb1EArwTAmXIOH/hC2TrAS/AK&#10;9r1I6ugUkefjmmpCueNw3nypI/9bmh4uybZ2lE8qeEdTCz1WRrWnfBAAT6SQY0r7NvPZAuBZxgcG&#10;wIBXo9DWBITm/WJCY7Iq+7WysIuapwBWl6v2DxM51qMbkWddJvdrANx2bAUtgSyPNgDzvId5/FsQ&#10;a66W4AgsbMDLBuGIGWxA27rsOuLP6gK0tq3g1cdaoKHqItqIoY0ZJrIO41qAS9MGgn7WXRjk3ZUf&#10;OgD2nxtpuoKCMAs9bRyYyGAnO1IDyZ3HYsGkmljCRXLqV2ty5WbjJlh4mzw4WmzRgKZCywJiXTAv&#10;oFb2fXCEgBerpWSduFrPkDnTmTc9e6bYKFABoTJpG3jbAGwB70xY2AJuXXN5bO7nmp7rPbZW6Jcr&#10;iFWc0RqZZBVlRKzRFoVVWx4rI9vbYl0A4AnjYf65NpRgIqpAh1OQVlQBZktxCaklLcskNaTg1giz&#10;FoYEcT2Q6it/AKupJs1V+2v1l6aZNC9M3lrTVNrQoOWXHjRY2LljKZIife8NRrk8d1H+AAP/+ZUb&#10;8udXb8rbr16XP798VV5/7hzrLNKyjBeNXe9bGLDKVkY5DJS+k3pKxyHtpe/0XtJvZg+ZHjBJbBNm&#10;yWj3ATJ4ZlfxSJolHotmyDDnHmIbP11WFidI8hpXaTiTL2//jWnifzoqt+7X4QMjlk03xb//8zV5&#10;5Lfkw49eMb7rz0hhaovi9ybSTE10a1ui5m9NLpiljKui1npUBtZr3wNuBfF3apZzriyt9aE/UVxi&#10;uqOo39Z66Xff/YvU7a+RhYsXy/yFmPvzYyUzHgDHYkKnUUpJN1INelhNmHSHAeYxfNtTsKyy7SWG&#10;m13CbL5cjRlNAOvc7mxp2Zwu+wlc1ayMkfLFEbIjKVAiZlrDuqMM+w7HfB7dfioNDQz0opBDTeip&#10;akbDwjNaWVjN6NnKwPi/CmAbBTD+pUahVbHDSeV3yM9aAKygbQWu+q6t4NWjsqyH+rawq2VZWNjz&#10;/wDY8lwrgDl34zWuvJcuNZ+dDAMTaGHjUAD/Al4D4AD8Wg1ewbodESIw5jZsDQvbk0qaS3ukdWd6&#10;nrtQnNKFAWZdkBruxiDvbihz9rSTIHfNvfKDhXU8nNwl3m6O5Md6ScUqzOi8NDmxY5lcLMuW67V5&#10;cruJYNbhQnlwbJc8MgCGbYlKG1NaHx/luoK7RVcR7Z7rxWOuBYA2zKK2QflUlzKpLgXnXGVhBSx+&#10;7Byiy7OnA/gZrUzcCtw2IOu9tpjPqqLqgJ55m7KqjZrVs/Dn9TMAtB3P2QLkifjNGpW2AsT2LmQU&#10;iIjPmkPkmuj1DO6fQGmtnbuvaSvUSq+ohVmmcCSKKq5g+oaDtAfYVIyRf9aKMExtzUcrM2sBio92&#10;WtGg4eQdKBW78uT912/Km89flD+/eEXefOGKvAVw//T8JXnj8Xn5I6b1my9ckC/feyTtugx+ptAp&#10;crzYBY+RwTN6SeeRHWXw3MEyyXu0zAqdIC6L5sjMiBEy1WeYTPYfLdYJU2Va5GgZ7tFHcnYnyIWH&#10;u2Vrc7IsLPKWsmNUcH3xOpVbH2Hafi1/It1098l+ufuwCd+Y4U2sL75+k9LMv6FS+SUpXZoXWAr0&#10;f9Gh9E/8Wy3a/pme3p8A9w/aFUVJ5lekpHQw+PvMkvkjQ44fMqHuzOlj0txcL/UNtVJIOeXGAjSS&#10;SR3FJzDUe/FSSUtPZ6QKDBzrIbmY0YWMFC3NxAfORdBOJXXoCT66fZmcJsp8niDWJaLQF8vRMqaQ&#10;44opoaQ6iyKPI5uWS9lSFD0SAyU3HO2iMVgrHcaR/50IkKfAxtNg4NkyUU1oqrCmsTSQ1eYLz2hj&#10;YsPCFhPaTgNEBsQqu0MekqWytAqWNgCr2ezWCmIPTGYL+yow8XNpJmgDqZ5bHreCWn1jHisTu/8f&#10;ADvDwk6tIG4D8C8srGBm2WI222NW28PSrmwazp3CxfYZTX15svnoDGRy3O2p925vjVsAO9HAYdfZ&#10;RlwGukoAASwvlaQhcOPu4i1hVjNkXYSrlFNAc4DU3cmiFVg5a+R63Qa53bxJ7h3dAevuZgHe4xyP&#10;A15NLRnmLZIHLTvlfssOeXi0CDGFPANgK2M+Ay6WmsA6bMAsGLmNlRWcFuZVQGNWtwJcQa7LAn4L&#10;A1veA5Dqe7RqnJvXt5nkukkA4pn41RqZnkhgbPzY0eaoj6dMJtXEcSTBNVsXV0YUFeAPK2ipwdaq&#10;LHxkrdQKTIS1AbL2AvvAxD5UjGnBh0WdA58YhvaEgV19A6Vx3w757K378peXr8h7r94wYP7rm3dh&#10;5dvyDudvv3Jd3nzxknz5LlHooVO7F05xJ8xu1VumOI2RsU4jpf3QZ2T4nEEynVm/jrHTJHlbkISt&#10;dxPPlQ7ivsJR3IlMj/PrJ3PjhknqFk9ZVBIsqcW+sqIiRApIJe09tkoOXimSlqtb5d4LNfL2+9fk&#10;T3+5IDef7JVL90rlrfeeo6n/bTM/5g3KIF9irtFd5r1eYurcyZNH5MDB/Ub9r6ioUAo25klOTqYs&#10;o0dy4cKFEhcXJyGMDQ0IDBZvH18zQjQ0LEKiomJ5DuXMtIVG2Gy+AXCErI5hoHeyr+xYFkJlUIzU&#10;5qoJrQBeKEfwg0/R0HCOaPMFA2I6Z6jbvbJ/K/pY+TT7rzUaWI2oWm6fHyGLPenv7TdZxnWEdcl5&#10;jqITaXSHqTLelFKqD6wmtD3LAQA7mGDWr0ysaSQFsCWNpJI7lgWQybMqGyuIlY0VxFpjbAEwWk2t&#10;PrCFgVsB3GYm/8K4Clp8XzW3Abs74DMMztGV1ysDO2nwik1CWf//AtgWc94O0CpwFcAOemwfLAnT&#10;GIKevV2ObCuVunXbpJja3c0pGbI+erEs942ThU7hEjvNR0Jn+EiIDya/J5FrmMgdUzAAUK0JdZIy&#10;usCaYeCTmNAK4Bv784z5/PA4LIvPa9YJAHwCX1iZ+Nhuw7oK4HvqJx/eQZFNgXgzLH6uArgNiG1A&#10;bhvnAyBtYFX1gc3i+Taf2LC2WQpaNZ0ZSo+5rKazgljZtm3pa4xZrj62HgHxL4trc9gcZsPybZFr&#10;K56fpOmm0WNQ9EiT7E2MXM2g7plaaa2XVhb2o2rLL07N6aUEtKj60q4nfGUT8MJH1goxLQF19vKX&#10;msqt8vHb9+Qvr1+T99+4KR/+4RbDz+4bEH/4p7vy1z/flw/wkf/+MSa0VdiYwjmkjnqO7yrturYD&#10;wGNkkNVg6Tyok/QY0lVGTOsnc4IwHSJIegeMg5WniC2m9JTgITIneoQ4LZooIetsJbmQmcA73SSh&#10;0EqSihiKVuYoy3Z5yMGL2dJ0arnsb8mSzcXLZPU6Gu2zlsjSFQAyfQGAS5FkWv8SklIkmrGgETGx&#10;EhUXa47h0XrkGsfw6BhzLYzpg2ZF0tbGKNHo+ARJImCVSNooITHZ1ECnpS+R1EWLJD05VFZGO8v6&#10;JC8pRNSuDEnZWjSxmmDgQ5sXme6ik1RjncWE1oaFC9qNhLSsTme4xAykS0jp6HSBCzXbUK7MY6oD&#10;PaLjZ8mYp0fQ+zpaRnWcIGM6Trb4wKSRJremkaa2J5ilADZmtEaj1RemSgjZ1bkdtACiDcAWFtbl&#10;YEDcxsaY1G1ANv5wazQZYKpJrD6uglnB6m5A2npNGfc3ZreeuxLEcgHELoDYMDBmugMRaGM+6wK4&#10;Cl4bmFePtua5ULH+nY/ETokg0NQgH73GD+iPj+Sv1KB/8Oodef+VO/IuEq1/fHBVfv/sBUajnGJc&#10;CmNmmWR5uqFacjJWiLc37YiwWkaAvexFk7spLwUTegkAzpFbDQVy7wjse0qDV4BXFwBWFn54jKCW&#10;ms3kih8choGJVj8AwNqj7YfuuC2MqnO35jHxQ33hNjArAyswjQmsy9zzK5BtZrUCGOZV9jVTRGBW&#10;O/V5SXnZMQJIX6sgV/C3gViPCux5LE0ttQFZQTubz9eU0xyO+ngsOegRI0fIZCLj8QuXSvaWvQbA&#10;WmetEWo/7WiiCsuHUkr1i02tNM3/Gs3WpWklF/8Q2bu3QD4jHfu39x7K+3+CdX9/Xd597Zq8x/H9&#10;398w4H3v9zfl24+ep5AjeW6hUzKh9IQ5MsZluPSc2kuGzh0h3Yd3k36j+8jQyQNktv9EmR08RfpM&#10;7Sb9Z3WXoQ79ZYRLP5nkP0gic53FacEocU8fI/GbHCQgY5IELRsheZW+sqzIXXL2YVpfSJaN+2Mk&#10;nukICQAtkTLHRNr9LCtNkuYD5IWLAPJCc24AmTpfEngunvvjqGtOQKQ9PjlJ4pKSWSkSk5DIGFFW&#10;Qjzn8RLHeUJikiTyfDLvoZtCemKQZMRYALx9cSjTFLShH1F3fkwHAfARUkna0H9G9bAwmY0udO12&#10;ig1QkGhCUtYMOdttjqpQeROp2XPlm+gtpopm/EwZSTPDqKfHyfhOswyAp5AP1Ui0iUa3gncGBR2z&#10;qBNWAM9qT9oFEM8jf2qivLCv5luN+N0vAIaJ1SeGhZ3p/HExALZEonXavVkGpBaGdW8FtYLYHWDr&#10;0bIU7JalAHYmkOXEctTmA3xge4Bq1+oH2wLkecb/xQ8mQm39lL/4DvFhUyuRl9Fvfo0xNn9+7oa8&#10;+fi6vPHgkrx+95y8cusU0xWOy0s3mVz57Cn54/0L8jb5+bfuX5IXLx+T5Ul87uSJstzfUUqWhEn9&#10;OrrcdiwmSLhWbjVtJn2k7LvXRJ6VddsY+AHm8n3A/VBNaAUwS03oKwgsBDnMk3kwnwLYTs3g1kDW&#10;LyxrRv1YloLQRh/ramVfBbatAam+FhMa0NoBXntdnBuTWjcCXqOAVdPbGuDr6wyo9bX6/hrlVtAy&#10;4EDZeJYGydgQFNxqUo+hoMSaqR3p2cxCXrYes1kj0rRAYiprI4NvKxsrqHUFYG4HYE77qLgdhSJN&#10;DWXy9SeMgvnkVSZJIFD/EYPB37pLSeUD+fCtO/IR7Pzn167IJ+/ek3bDpvcvtA6hBG6lk0Sso80t&#10;aY4MmdVXeo7sIsNmDgLIXWTAlN5EpifIIOteMiNsAgyMDlToSJkcMFAi1zlI2jZXyjCnSdRS6qhT&#10;Z8viFQSNtuCLrgyRRUUeklZiC7idJSkjCsHrhZi3i2BKGu7TUiUZkCYDWNO/m5wMCBMkLiFOYmJj&#10;YOQYiYqxHGNioyU6JpLH4RIWHiLBIUESEsoA75BAcx4WFiJRlKDFcm98QoLEJ8XLwng/yYCBczGh&#10;t1NGqZI65VnoQm9gNjA+8CHqoY9TC616WKe1eaFV2N2oUiJKfqMJaVkddIa07G1AfJvzWwzrusug&#10;rktVW2RTKj7LqNky/unxDLWeZcznGaRbpuP3qu87k/MZlFTONACmXhc/eE4Hj1Yz2gJgY0YTJFIA&#10;a0RazVtdGtBy1tXKwG3+sJrU/5dlLaAGwOr3toLYtRXI6scaAHOPoy5t/8OUtseUttMFkH9l4GCZ&#10;8zR9wIO8pH7DWhoNqhCiq5IXrh2VPz26Km+j9f3mc9fReG5C5A8LpRa9MIa9X2tks2vaI3cOVcCs&#10;VbBojdw+yDA0BgHMd5sjW5P9pCYrWo4XLUWiCPMZ09jCvKSK2gDc6gcrWO9rcAvW1aVMrYGuq8gb&#10;hTjaAeAZABh/FWC1sa+mlNpM5l/OW8H2izndCkL1c+1afd62IJWDRpsBoB0Mq+BUACvw5wJ8Kz5H&#10;2bUtbaVmdRvDG/ASJNM1R8HOa5WNx+Ejj6TKy8bJFaVMCja0GQLGDSHAZZoatOEB9o2kjTCa9FM4&#10;Jnb8yjzOs6nHjpeWQ/voRmI2MiN0//ruE/mUbM4n77M+eJFrmM/4x29jWn/18QvSrueIboWDZ/aX&#10;gbN7SL9pXWWIVS+Z6jFKhln1lymeY2ROwAzpO6WPTPKiEgUTeqLvOFm8J0kyqmMlZr2trNoTIBl7&#10;/cR/yTRasZhouIkxJtvSmWyYImlUQqWuDJXEtW70PfrCrDE02cdRJRUviYmxEh8PMKMjJZzxJ2Fh&#10;gDA0UEKC/SUwyFcCA33E399bfHw9xMfHXfx8PSXA34vr3uLH0Ztrvn6eLA9kRz14zluCeW08G8B8&#10;fOVUZvcujPORFZGO5IG9ZfuSEOYihUtpBpMZNJVEU/+BLYvlMIUaxynYOFNB7ld7gRG0u4qI+zVU&#10;JK4y+lJF7VQb+payMBrHNwDwTeYn3WhkLCbXzzJqdCfStXHzKO7vRynlM9REP6UNDYCW1Iumkiwm&#10;9K8AtsYPbkvXtPnB6pPqUvZ1VvbVlJJGjluXiSKrSdzGwMbHtTCsgtUVAP92KQtbgNsGYGpuMacd&#10;yQc7AGJbwKvmsmWp6azgpWVwmKcc2LSeKimdj7wXANN8f5GZRbdOyp8eXJa3Hl+V126ckFsH9vL/&#10;AJmcI9pBhFD7pUOItB+Vl5WVrx6V1xkC8Eeq5Eoz0yQnzJkusHhke7OwaEgd4etq7bMukz4ieKXm&#10;830tsQS8xu89tMMwsYJXg1rXcGnCXRzEZqayJGBTEOsywadfg1mGbX9JBzF4D2BaGLkV5ArQ3zyv&#10;aSM7TRkZnxgmJh9szGp9TRtYf2NSGwCrHwxQZ2HOzyTSrQCezfey5vsoiNU31gqvoZRtziUar4Gs&#10;CO0pho0TAGocJnUMLY1xK/IBbr7E0tqoK4w+YdWNrt1fgbD7A3nztZvyKpHolx+T+318SV56dF5e&#10;fIT185wlJ/zp+0+IQo/pVDjEdrAMsR0k41yGyRjnITIjaKI4xs2TrqM6S+dhncUuep4k74yV2M0R&#10;EpYTKpE5pDxSZ4hryniJzLKRmFxHcUgcJ+HL5smqwlBZsNZPFmaEYP4GSAhBpPnLQyQdMyoywleC&#10;g5ifE+BlwOgLCD09mHDv4UTQw7LcXJ3ExcXRLCcn5jGh7uDoZGeu+3q7S1AQxQKsAGYO+/gy2tPb&#10;zQBY38vdzUXCoyIlnebvNJr5F0R7y7Jwe4siR3owkehgeoKjEHdnOiG53Xoa+5tJJR3dTb3z3iwC&#10;V7QTqpSOAfAOI+h+FU3oa2bg2S4jUn7zoMWsVma+gUl9Hd3jm0xu0B/YkcJc2ZQ0X6JmE6jqZSsz&#10;nponM55WH9gZpQ4ATDWWVUdPiiHodIF5dVnMaJ1uSFEFgSxHrVXWnC0A1mWAa9JACl5NCVn84F+W&#10;8Xv/L4Bb/V7STM5EsJ0BuoJXlwMAtuf97XhvO5jeVhemeht4G/OyYVL+Rmb2KvveO4mW88la1CIP&#10;yp8xk9+keOAPgPktju88AtA6+uTeefn9vQvyxv3L8kemc7zJ+JI/MZ3jrUccnz1nFCoPEDC81ryZ&#10;2meYV0XtaBnULiRNHT2kGusBgat7h3Zi3SiAMaFbdhGBplILFY9H9A9f598g0svRsG5b5NkCOksO&#10;157CET0qGA0odeAey7YVwDpF08LGFvO47R6dtmnfNpxPWdhM3bQEwHSAn/F7WVqx1Waq6/NWxv8F&#10;wKb00gLgObC13jtPfWt6oqdSqmnn5i2Ri3IkWOVkCf6For4RsZBij9ZjNEIAysAqDGD8YMzo/MIt&#10;TEI5w9STC/IqxRx/fJmqLED7Cnnh156/ApgvmkaHD5id3G6o84jCCUFTZbgzxQn2g2ReNBE135Ey&#10;cG4v6TD4aXmm3zOyqDCVKDMaSGt9ZHLgeOk1vZsMtulDuqmHjHHvK1MCRwjBMBnv0gMmnileC6dJ&#10;dI6jxGOSZ5WnyMkHVUw3rxQPj3kA016cnO3E0cGGkjv+5+HX2OvRngoYli1/uC3/U/Vow3GelreZ&#10;cypmnGzF3dWB1xHMsGF3Jcnu7OwgXj5EyL3IzZFw9/LxMQEsldNJpSd1SYidZEW7Sl6SDxMD/GUn&#10;TKymtIJYJWbrqHE+uG0xCoorLGWVOiMJYTsF8ZX96EMzE/ga0wqvAlidG6zgNXODGXp2+7Bl6Qyl&#10;azDzdYB8C7P7Cn70QWq182OTJGIahew9YObf0TUDmBXAVgB4Ho0DCmBbk2PVgg5LaaMuDTS1gVcB&#10;bIJRLBeAqMEoS1BKmZfVCl597lcG1nPu4TkFr7JwG4CVgdtY2A6mt+WzZj3lJeGTA+QQ3/lmE4E7&#10;/u7LbE7PHq+EYcswY7U6ap+8dv0okxQOykuA+VXOXwXIL18/xpyjw2g9H0C0vQnZ2EZ5ePagPKbo&#10;/rnzh9C2Ogi7lqMPvQWN5z08p4xeh4QOA8/OMHoU9lXwKlDvUR99T81mItAaiX7Atft6JMB1C0UP&#10;BbCmhdoiyFqEYQow6EhSk9eAUhnUsKjFtzW5Xu6Zh9lsAbBlHG4bgM10Tdb/jUSbAJj6wbyPHtv8&#10;auNb89gKFp7NZjJb/WACampCW0BM5FondPKb1ZJMWxcPTOMciaZKK5S0koI4mMBVgOaENTdsUkya&#10;I16Bb5wuXkjLrmXe1/7DpEgP1lEueVhuYPE8DwO/AZDfePGa/OHl6/JHijs+eps88FD7EYWjPcZJ&#10;7ym9pOuYLtJvRl+ZHTJF/Ba7yCR3oq3WA2WUywgAjgKjOx0ebiNlnM94GWgzUDpPaC/2KfwPSpoq&#10;k3wGy6ywkRK2zknit7hJWC6siVkdtd5e0rcHUG7mJnYOmBnWrLnsYAQMZvOHW5ErnGOFD6H+Q1tk&#10;T3c3lj620ugf/zC6q9kCWCfYWEHrzMBxdw83NgVlcY6ebuLlC8NHaKCMyHZqsqTF+sriIFvJilQA&#10;ewNgP2Ya4Q8vDJBiJhXuMUDGJ9ag1pZ0QExtNNFo7Q3Wgd+XmEZ4FV9Y2fcq5vI12Pemsi8Avs0P&#10;+9mWMrnLj/PuiQpWpZlAcIN71My+hZTqHXzlK/u2IyCwVjZEJ0n4VE+x7Y6f/DtM6mcANiC2ReXC&#10;VgGs7EuzvaWwAwtHWdcAV4+/BaeaxsrKlmtuyM266sL/tazfsjFF9b+AOJrPiGKzUAa2sLAtOWEF&#10;b+SUAPqj1wBeAng6A1mlhdiI7hwtN37/Da7dwZx+fEaBR5vbtRZ5lcDWSzeOoVdVLhfwhy/v528+&#10;VC7PHq1hiHc9s30PMaz7CMJ0jRRsAFwa9V9gEuFzTGB4jGDdc+hePUJG5yGVV8rCDyje0LLK+xRw&#10;PCAS/YBKLF0PTdshGyeaWlFeuCVayNGaAlJ/1gJENvzfsK69KcxQALeliBS8bcC1MHTb0kINO2ZZ&#10;63v+es0yNleBO8+Y2BZG/22AzATElKFNzlhLNjkC6lkKYq0Ug3iUtR09vCU1kyFx63cYECvb+qmi&#10;CNFo9YfVF47CFw5Dz9pfpX/mL5Nte0ukqqlW9tZWSgkjc3fXlMq+hko5ybDA+3fOyB8A7x+pyvqU&#10;8uV2A2cOLBzhOFx6Te4hHUd1kP4z6XPFJx45a7DM8J0kDslzZLTLEJniM46OpbEUdVjJ5CD6KfGH&#10;+8zuLgMd+gFgKwnKcJHATDvxy7SWmM3OLEcJXz9XgldNkYjVVnxxB3Fy43+CLf8DkWS1g0XVzHBy&#10;s6W8zJGGai2EdxY3N1dxo97Y00vNYw/x8EafiSHd3j7e4uvvJ4HBBK8IWAUGM4s2KBDGRbuJ510w&#10;n738/SWZFNJCTOgFixcBYH9ZEmQj67QSawGgXR4hRTDwVtQ5trCKNTecHQOI4xn4nYYM6gryvjQv&#10;UF55uoxaaO0RRif6MtMFdDrhFUxqixnN2FEAfJsf+B2d+3OSqfOnauQe2k138RnvHKsgUAPIGex1&#10;CwDc5jVtYG7IWyNrQhihMg4W7gKQ2zOORbt+ULlw6tZalYWulQtKGoZtAbDxfQGigtHi71oY+X/5&#10;vAbEPMfRgNqAmXk7zGRy5jW6HAG9Pe9pzwagJrRuIklzw2nsYJLgPgpY6i0APlVGPTi+/31Y10Tg&#10;EWa/DQvrlMHnLjPX9+YxAEz0+c5peXL5kDwEpC8R6Hr9zlnM6Ism4PUm6427F/CD6Wnl+bsI0716&#10;+5i8fPMI0wmb5Anaz4+RznmM8oaR1iGY9eCoghjgKlPjE6v/awEzQcSDRRLrR/M+/qaFTRWQFlAp&#10;gO2wvhRQxhwGlMrMDjp03hRn6H1tAG0zsXnOmNg8R3VVW/mkmtz6XvZqBfJ+ZrMAzLr0XovPbHkv&#10;U3Pdlis2bKw5YmVgAMx7z+UeZx9/WbhmqySuKpAwzORQpHd8iUaHqi4WddMRmNeqmxW3fB2gZkjd&#10;ohWye1+51DTWSBUpuf2H9su+A3Uc66WZNN2xUwfl/AXaDG+eQrHmFWnXd0r/wrFuE6iFHiXTA6eL&#10;U5ITzDtJug7sLAPH9ZOx1EZPpS56vPMIGc1yXOBE9Hm8jHIdIOO88J0dB8pszO5Z4WMlDH/YdeEU&#10;cV0yXqI3Uxw+f4i4pA2XOIJd6/YwEDslgqKLYACoICR6HOGPTq6HRCx25Y8kkBWpEeVgCQoNlmAi&#10;zIEcA/RxGMUaEeESHhkhkdFR5IOjzTUDYF9E17zos3TGh/b1lwWMdly5dp0szVglC+JCZEmgjayN&#10;dpPtTGZQs7kKsCrzbscfLloWKqWroynwiJXKrHjZty4VwbtFsPESo5l1rIhaadQkzhhGRiOrDcjK&#10;yqSVbqsZDVCVge+drEasbR8grjN+472TABow3z0GyBmx+SwMdhNGvgkzayT7fMV2KpQyZaV3goRP&#10;QBWjjwdAptqJqie79trW12pKGybWgNVvmVXNYyLPrWB1w9fVc3cE3d0RYndH8tUNsXddroiuu3DN&#10;hei0E6B24r0cYWBrPme+baQc34HFgXTQRbU22KSuo111FuvjHJH4+wwju4kvfA3wqHXxHBrNCsLf&#10;3zklr90mWHXjKOuEPLkK06p5feM44DzKAG89PwGoT6LzfIhuon1ym5GtT84zhYFB3jpS9MWrCmLG&#10;iMLEKmZnAlrHkdjhcyxARrmDoJaue0Strzdukygf2jI1n0v5ooLyt0xqAZcypwXA6gu3Adi29V6L&#10;X6zABZwKeo0+KzBpXNB6Z/M6jg62xF6oeXfAbVMfWY9tYG9jevWPjS+sRR6Y2/q9rDSQhSCAMvE8&#10;Pt8a8Lv68lvHZI5YtFYCkjGdkeJR4IYDXH0cCAvHIW6XXVhmgl1RC5bLHgBcsb9cSmvLpKa5RpqO&#10;NMoBRp4ePH5ADnFsOXlYjpw8JDfvXJR23UZ1LxzlRF8rQO0/vZ8MtRokk30mwb7TZfCEAeSCe4pz&#10;AmBMpGY0Zbp4UY1lGz9TPNKsJTjLXQbM7YNpPUqck2fJjMABMiWoj4RvsJEllT6yoIR62E22Er1+&#10;jiSt9ZKE+YCPIFMUIAyPC5WEbF9ZVRwo2VujJQ02jIyLZFG8EUvhBumgMFJIYYA1TO+PigLEbAAR&#10;kRISGSUhFHEEhelISHxJB4rsUWhwY7dbBCgWr86ShYi6z48Pk4V+8xj14cI830CpzE40IFUQF9Eb&#10;vJPU0i6W9gnvUZN6GSY11Vqq2lG/PlUaYeVDRKqPUkF0cncWo1XWyhlqps9SsaXTG67h8yoobyFa&#10;/iyse/eEmo+A93QdQ63rYbBaA+YHp9Xf22fGitxl1s+zyt6HifBqlPdQKcUNhdRnr5ddC1ZKdgDF&#10;KPP4/zQxWAJHBojXAD9x7wXAe+h8JW0w0LJLzRMraNF+QptZlzuTFNz1yDU3BTDllLpcedy2XGBk&#10;uw5hMu8ZT0mxDqPW26JGclEldGHfWzoPmb/nAudnSam1MDfq8I5VrJW4E5sMU75647C8fuuEvHYL&#10;AOP/PiH6rH/3lUbcDOIF1xuIFegRH/qGXqtkMgOyvFfQGdNRrS9fPYD/fBDf+QBgZ9QoMrLPwcSq&#10;Ff1YdbIIWKlffI900rNEo80icn1xX76EeSDTa/KymK5tPm9rsMrCwBZAmkiyApLfhIN2FZlryqgs&#10;A1hMZmVd031EkNSe37S5T0ENmFkKcGVRNYUtr1U/2RIYU5a34bPmqi8M21pAzHkriJWF53KvtiF6&#10;hoQTwFJTOQsTGR0t9LEC1Afm6MdcpUAtr1R9LUxqb0osYxavkj2YzrUU0NQydXM/g/sOANgDpw5L&#10;IwMLWs4elQMnDkpDS4McP087YacRnQoneY+UaX6jpeOIDtJlTFcZZjuEx2j82oyXMXNoKwyfJCHr&#10;PSQwmx0waiIdSeS57PrJcJvB0n9Gb+k0uoOMpBlikFVXItjDxCltssyKGiRuiyeKP4UdPivGSvIm&#10;N0laE0To3J9dxk8SMwJk0XYX2X00RfJ3pEp4TKgBbhjVViGAVUGqFVchrFCqsMK1SotSycj4ZIli&#10;6XloLDOBwkmLuHuil0QgKzCEjWAl4M2QNOYiJcVS4ulrJRmh9pT/+TEtIM4C4LXJDPqOI8URa9i3&#10;YnUsmtERspuKob2odlSSr64k3VS1OkbqAHNDbjKsrONYiFirEIDqSVMnfa4S7aw6otYNRK3VP8bM&#10;vH2M3CkAvnd2PwGbembiNmBisphC8JBrj/UcX/IBJvd9gkR31Zc+zOswy59lHvEtDZrVAaLy7Yjp&#10;AaJCBpjn5Uvd2nyaAhiTmowSiUeaxExidtIglCf7oLrRmwaI7hZRAG0V1HpnDVQ5acBKo8+A3Z4u&#10;JB1/GjM9QooZ+HUSYXwF7xUmT1ymdFRdg9tsKBcJYB3ckSn7NxI53ob0LiA+g0l9HVG6e2hZvXCZ&#10;4dzX1Aw+JI+YT/UsMYGrCOCfR9XzIiLul2k6uFSUKWeQIDq2LkWO0L55hgj09Vqqr3A3dB6wATDD&#10;vZ9XBiag9Vgj0uhgPUJu9iFFHfcxm+9SyHGbiPQt2g5v1m8kS7BGAl2Q6qVxYB7g0GU6howPi7+q&#10;5nJbG2ArgA3L2tiapecKKmVaBa6NgpJlD9MqgLX/d24ra+rmYGVSQpjQbYzdyvAKXFuNVJsmB0vA&#10;1ar1fhOFVhDrkdfOwF938iIuQ/43dH6W+MYxYpRglQ/llP6AV5cC2C+eQo7EleLJZIeAhFQprNgr&#10;lU37pZw6/8qmekAMYI8dkmbKjI9dPCMt50/KoTNH5cTlU9Kuv1XvwhGYw8Ps+kjfaT1lpP1oQDlQ&#10;nhnUXnqM7iGD5wwg9zuWrqQ54pRqRTFHd5kZMFxmBqJKQWHHMMdBMoXyyhnRUymvHAnAx4t9/Hix&#10;iqb5IbivWFMvHZozW8LzbCVovY2EF9hQNDJZUtY6SU4xzLs6QoKjwgBwgkTEM38nLsEAMywuXiIT&#10;AGtSqkQl84NF5zmWOuc4VgzDmqOZeh6VzGhMjuEJTOOLjpNwgJ3KkOcEmhpSFy2UhLgwSfCaI8sJ&#10;ZG2I85TiJeGwb5JUwMTl2ZjTRKH3rU9BvzgVYCfD0PFSCQPXMAS8mlXF+X4dR8p9DbDxAfqCD1P8&#10;oYPRju5YbYpAztAAcX4fzQ+A4LL6yAeJUGv0FhP6wen9TOPbDxtzPE90tm0B4kdndQFqwPyQex7i&#10;b947Xg1Iqoy/eJfRMbruHa3kGtPqSek8bF13j1QwOWIXsrjbMPk3Se26jVKdlU/J4nopTM6U9cHL&#10;JMN7saTbU9E2m41ufLgkzInE0siSGw2au92FOsZG8t3bTW77csN2ucD3P4IEbF3BYqnfRJMHzQPX&#10;iPxex9y/Rs77OlpW91Wz6lKTPLpAYIrg1dXKTXIsf4nUMSuqfGGE7EnBLYn0kB0hzrItwE6KQh2k&#10;boGvnMxPkWu0ED4EoC/oJEKduoAP/PxFfODz6EOrIiWqGw/pAb5HIOtZ0ki3D2ARNDEgvH6TXKvd&#10;gBWUKV7ET+ZqGkiB1srCCih9bKV+MSBuWwpI7ePVo7KrLr3PsvS+VjBzXQE+j/usMHl1WfOcglFz&#10;vBpVnqeMy3vpBqCfq48VwJb3Z4yOsi9LNxXzvTjq+0yn0MPRi7RnMgPhyPv6UpHlh6ysMm+QsrB2&#10;KRGVDuRcj56RC8UjPA4Al0v1wSaz9h1uliqadnTtO9QEkGHi40ek6cQROXvrMpVYNsMKh9sNpwup&#10;g0x0GSMDpvaTTkM6yeDZ1DqHzJWZIbNknMcYGe0wVOaFTxWr8AliAwu7pOCoJ0yXKZFjZW4axd3a&#10;K2zAC1tnOlAXHUBdNB0puQ4Sm+8IiK0lMGuuBOTMlcDVcyRmlQvynPi1FH/HpjK+cv5i6keXoEzP&#10;GEtW0pJlSIJyzjV9Lm4Baz73MXVdV0wac2zTlkjCwmUSy/UEak+T0ldIyuJlpgQzeQET2uOp3vKc&#10;Jen+1rIm2oXpDAFGmXL3iihaCzV4RasgGln71icZs7oKP7ga4Xc1oVW5Q4sP6nSWErXT2oLYREfN&#10;oa3pBLuWmskOLYUr5ZAJfKGrRfrpPFMcLulMJf3hawBLg1yaS1VT+lS93DvTCJgb5QGCZQ/PN8tD&#10;IrqPmI376EIzq4nIbTPR2QP4hFxXgBP8eXim3gD8gbI6PvU9Ngf1tR8om5sh2Y3yIqz28rWD8grM&#10;9ooy2wVYnoDT3ZYq/NrdbDJbMZEJSgHAeycrCUppNB3T//BuM7foLHXGDbBtM8PeLlLIcgNQa1pM&#10;R4NeIc99HR/4soKYv0kHdT86W2vM/4MFy2TX/BCsgkAEA2Nkx4II2RjpLQXhXrJg7hSJGztAisMd&#10;pCUnSq6WriKvuwuNZx0timwskxfU930IeB/SwP/gJKLvPG9Y9wCsS7/wbQB8GyXLG3X5coi5zG6o&#10;ZqjZagALYAzjARgFrwEWwDTAbT3qedtSpjVAbr1mTGau6b0WUFruVVCa92sFpQaiDGPznDXpKgWx&#10;WVzX79AG6rbPNwDW7weAp6H84eTtLzFLc2Tpxl0SrHrRANUfFtZzfzWdVXJWdaMBsTtC8y6hMbJ5&#10;T6nUHDogFQcapYpV0bz/FwDXHjnAeQPPN8mJq/jA3Qf2LBw6BYmY6YNktP0IGYAf3GlwR8O+vcf3&#10;li4jukq/yX05dpZOIzqacspRbn0JXvWWMT5DxXbBTHFZMVemYVb3mPQ/SPCMl5hNwRK9NUgiNhPl&#10;LPGTlTXhkrbVQ1xixkr0SmcJWeIhkUsDJJlqraRlFnAmLlomyUtWSsrSVZK6FEUNzhWUbeCNXwC4&#10;WQmtx7j5AHvBUvOahatzJD2LwNWaDZKO/zt/6XIADMCpkQ73tJIUz5myKsxe8kklbZsfKDsWBvOD&#10;iwDEUaZDqTIrBvCy1JzOiuM8Tmqp1qrF1FYQ12THAeREqUdZQkXhD2zRMkwCXbQj1uUyLJyglwrE&#10;n1QVSy3JpB3xEianAllzxM/CVmpaP3uiVu7CynfVR6Z6SRlZ2UwB/Jh86XP4k8+hgaTHxxcBMkeN&#10;8up6jvzrc5cOcN5seazXrx7GnGVdP0LQqEWe5/wJPuZzgPoBQ8Pukbq5QznkfY462vMR7PeQ67cI&#10;EumkQJ0YeA4X4CiTKc4oIwPWqwBarYlzjAU9r4u/4yw+8kXNi5vnaTJgE3juvKaBGEx2qZmI9Ami&#10;z+dYFHTcJRL97FmmCx6SDcGukmU3QQ6tCJELO9ONjM4j0m2mhJLNRDWhVRPrLqx7h7bB2/i6BrzU&#10;SiuAVbHjzgEAXb8Zq2CFOGsxRiuAFHht4FEgKcDazOU20P6WjX8FsMUHbntsYXIL+BXUv3382/f5&#10;LVDbQNwG6DZz23JUv1jTpDAwRR4u9PdGMC5lSR7znWgzVOb1p/ZZl5/mgglkhep1aqI9kKZ1CGCW&#10;17ZCqWhqktKGeilvbOC8XioBrbJwJav6YCOrQQ6eOSHt2j3VrrDfuAGYxdYywQudodBZMtV7nHQZ&#10;3kE6DeogAyf1ll5ju9Kt1FM6DO8sw0k5TQ6jJzJ4tEyFjR0WzhG/HGeZETFGpgUMNfXUC+kTTi9P&#10;lsQi/NpNHuSFSQXNnyyu0RMoHfOT+TDfMkou1+5eJLl7Gea0c6ksWbtSUpcTOV65mkBUNpVc2bIo&#10;I0cWreYIKNMVpKvX/HJcpM9n6vM51FxnSuqyDFmxNlcWM0vWtBPCxMk0SEQFOEucC6J83rNNNHpL&#10;CnngVD9AHGRSSrsJYJXi/+rYlVKi02X4vpUAuQY23o95vZ9xpDXUTxsQw8z7NcClQC6YLw0UgbSZ&#10;1S0EeixC8QS7NAVFZPcCjHwZRtNyzOv4tzfUvFafl4DXs8eVDYlcE+BSdn2Av/ywlZkfnQeEBtAA&#10;8soReY5CCT1qTbJGe58nD/s8x5duHjeRX40Ev3TzhLxwQ6PB3E+q5zGm7pMrvMdlNXnr5TKbyS2k&#10;aRTAV2HgM2wyR4iwH9VGDgpXLlE2ehZ/WMF6DrCehX1PUVp6ioj0BeYj3yU6/Aqbw2OY/R6WxT2i&#10;6/dN5J2lLgDf/THWwyPqpB8cZ7rgOXKW+PW7KaCpRVDwYslKk8u9S074HhvHfVJFBrjoYqnJrMC9&#10;0bAJX3ujXN+fj+m80cjuPAsD32WV08U2F0C0gaaNOQ141f9FVtaAmmWYsdWcbgObAbiJPuu9FpPa&#10;4hNbTGw9b2NuBzv71si0hc1/y+7GPOb9tWhDSyjV/9XXGouAa2pqW5OK0qKi6aiHaB44YmGGKZ1U&#10;M9mbRgZvbSHUqiv1hWFhZWAFthsa046I4a3ZskXK6mmpZVU06rGWY53UHAC8CmDW/iMw8OWz0u5/&#10;uvxPYfeRPWTAnCEUZ4ygwwgRsMiJMty2v/yu5//IGFoLxxLU0gh1N1i574wBMieOXQaljnHeI6TP&#10;jM6Y14NlMkUe1mHjJWC1k/itptBiwWxyyCTdYycSEOsvHgmTJDjdRgIXOEjUcqLTa60kZ28MAF4t&#10;+fzgc4vzZfm69bJ87XpZmrNW0gHnYgNQGHWlMjK+7SICU5jXyYAzaVG6JALQuAXqBzO3NjGVwNUK&#10;WbBsBR1NtBKyGSQvgoVJTUW70NPsNlWW+s2RDbEusjmZ0kpmBheSWlIQF2ud9OIQumZCZRfnJQrs&#10;JcFSQTCrDt+4Dh9Y5WjVN66FketphlAA61KzuhEgNxcw4VG7m0g9HS9ZZYCsKaizqHych93OA5KL&#10;AEHzyaZqi+quG5ikmp65o5FpQPEsLH37BKbvKUxmNZ8xq5WFHwHmxxeViQkeacrmKgDWZVI3x0xH&#10;kC4DbJay82OY8ZFZFjP9Dqx5FdP4Egx7HL+9mcmMB5HUPQfbXiNVdJnvchWf+zIAO69dV/jzl0l5&#10;aXDuMr7yBfpx72I2P4/p/gh//SHA1eCbbk5XAP8VSk6vaBMIJaXXKgrkGtH6O83b5QYbQgva0JeY&#10;enGVTUFTaLeaAexBSlDxc6+jzHEdtr0GaK+hlXWler3RzLrVsJm1yax7B7bJluUJooJ0mpoxC9ZU&#10;E9qAVf3TNuD+hqHbwKcAU9PZXgNYJgJtWRZw/9ZvpjoQ8LYxeRv429jZ4kdjppsAmAX0xvflmqWM&#10;0vI5c40frSIAMxCX98QHxueFab2YyuAZjQqlCrsDXE+izhqBDiE3rEzspRMbohNlzaY8RgbtlPxt&#10;m2V35V6paaqTagBc3Vgr1QS29sPA+zGhW86d1DRSl8Ju47rQRthb+uL39qCdcJTHUBnvM1I6Dmgv&#10;Hfo8LcNn9ZP2A39n+oU7Dn1a+s3uTXHHCJmGXtY4fONumNbP9Pt/mNlPyczgcWITN5nKrAE0QAwU&#10;15hpMmZuV/FMmCKRgHte0CSZ6tJf4jNny7q9NDasoAUQfzUlfbGkIoWTSCtgHEGruBR8Y1oJY9B3&#10;jqJVMErbBwFqLK2EuhK15XC+LoJVBLXizWvmcw+C7gBcWTg6PolG/3CJ9qBHGQCnuk2T5YB4TaS9&#10;5DFuZZMxqf1kJ5VZOynsKGSC4XZ9vCBQCtMQAZjvI6UwdGUGZrbmiolWVxPoqoOV66neUnNa/eOG&#10;Dckc04zKx+GtpJ20vhq9reNF1FhTnqnpJ10GzK3zh03rIkx3lQDSNaqedN3A3L5Obvk6wFCG1qKQ&#10;+9Qh38fsvo9P/PA8LIfv/AQwG3MbMD9vWJlyRtbz1wGw5mIB9fPkaF+AmV++jSA4hRePMb0VyLfI&#10;tV7QoBXm8BUtA6UI5RoWwUU+9xr+9S0sgutsKFe1PBQA64aj3/V8ORF3vrvWgGspqabBLrMhndyV&#10;g7Y2JahsVufZtM4X0hxCwO8U/2+uoH91jfz5cQJQZ4lkX9aBcUSjr9Sz6qj2AqiXahATJMB1uWYd&#10;qSYE76qJeKNaadgYUF/H/1UQL48LIKgEAwOWWeRdtWhC2W8255quUZNVQawRZfVjTVSa4JT6s/rc&#10;PM0dtwa12gJSbSa2AtHZkco+N2rVeS/jV7f62Hr8NQhm8bGdSFt6uLmLkz2lnXofr9E1D2C3BbD0&#10;c2djStuRIfFG6M89HJkhglReqsahbYUwrhelkwHkgcMXEWHHhNb5ST6RKJ9uXCfbdu8wq4iWzqrG&#10;fVRm1VHQgelMdHrvvkrZXV3BtXppN85zVOEwx8HUQY+gz5fqqpmDZYDVABnrNVJ6Tugu7Tq0k84D&#10;O4hjpJV4LUC9L2maOCCrM8q5rwzGH+4/Ffae0UcG0oI4aHZPmeI1XEbhH49GN2u63zCx8R8nc/0Q&#10;0HbvSfBrtCzZFi1xOTBwlh2mcxRMm2h6eROTEkwHUXwSfb309MYnAWz6hrWvN2kBrYfagojKRirM&#10;m4reVSrsm8LRBKsAbkwiggBEoZV9U2HqRKLW8Qp+otlRAS6S4DZFUlynShpATveeIasCKPAId5Tc&#10;KCfZiPD7pgTmJyGAVxBP1VaSp2xLYSh4kjtHb4DcCm7M70LM7100Rmi6qQIfugqRgH0MTNsPS+8n&#10;GFaP2d2s84eJWOv4FgXzcWVlhqO1zWI6g4DeaWYx6UiXc0bS1sLS6jufw+zWtsYrsJVWRd2AqRUw&#10;N8kX3yY6rWytRSIaxLIEwAA1TGt8Yszs56+jBqpmNSb1K8+ekddpNHiJ3l2Nglui4U1yl0DSdQB4&#10;AX/2DCb+WYCoTHxWmZbKK2XjS2woF3juFDnvEyiTnChZawaVqVVxinnKp5hWcU43qbyF0rQ6UWqZ&#10;GVWxEMsl0Vd2EjBsXBEm59jMVBjwCAGy00wpPMffreNqLlSSe6Yv+DzdSecRfD9fnm0a/a+iWHmN&#10;qRjXapkOqaBWHekqFVtYI1HelFFqCgmQWCnztfqtysazTcufpnxag02aozVRZgVUa5BLK7JaWbeN&#10;UdUPVsZte6yAN6b0L0C3vJ+yqi3R5t+yvmFg7tONZJZWYbGRtB0tn4kUlSqCONNsE7cAM3kVEWjM&#10;ZkCrxwDMaR+thVZJWhoaIlA6iWEAm3twhKzbUmApo6yijLK6TMrReVPw1mA667mCt6SKYo+GOo1C&#10;Dy4c5jBcxrhOkVFOk6X3pAF0IaHEga87yX+ydB/RTbqjzOEW74R2dKBE5TlKxAZ7icgnf5Y2VdqP&#10;/J30m9OXqqyRpKJ6AdqRNP8jvO1HesmXEkzv4ah5oLmVPJnnhiDmZYPYlwsT3xjihM+ZvDyK6ql4&#10;WZmTilLHApQ14mXx0jTWfPqEU2lB1Igy/cKq2mHEAPT6Qkvzv6aVNM1E+ilK2ZYViykdxz3K1gps&#10;zRdHR0dIYqC9pADeNP7ONNfJkuY8VZYQ3FodME9yQu0As72sj3SS9REOsg6Gzo1yoBnBGXC7GoBv&#10;pqOpIM5D8vlx5nFfPkIB25O9mBXMyJbFgcjGhEsFfnQVbF1LikrHsDRgfjer/pb6ypjbBwuQ8SHg&#10;1cKPWqcVHNMRpzriBSDolAjVqdZ1QqdBoJR5VlNU5JrPU5t8oWoTPvVmwE3RhXZAaSMF5vdtqrzu&#10;EBi6q5VfVIFphFvZWU1sNatfgYHVR9Zc9GPA/iKMre2Bd2FeNanPYwWc4z1Po8h5jLzwUdYxNpeW&#10;kjVykCh7I/ncGgJ61ZnEBJgr1UgM4Ch/0xkEEarTQyQb62a5w3RZZj9NVjhNl7W+TCYMdpASWjjr&#10;sVqasEw0f36SMa5nsEbOwcrnEHk/h+t0rjwTNdBMA2QF8GXAfRkWNqsiB42yLECdJc38P3MhAq3A&#10;nWtAaQlgKbCsALWCSSunDPgAuMWk1iIMCwDtmNXk4OT0i+lrNJ+5v20pYNUENj6xFnLYWMCp72HM&#10;ZBOYao16az8xxR/6vLLuTGqg1dfVnK+C2JjXCMLPJXLt5O4mjt6+5HtJeS5dJ4FEnJWBtfoqhLyw&#10;+r0hlFSGUgedxJTEEFQs3QPQXtu2yQSs1O8tZfZX2f4qw7y/LKLSFQ37pInccLueY7oX9prQm0jz&#10;IOk/aaD0HNFdOvVvb0A8zR8BN5vRMmjqQOlCa2HfSb2QyQmT4DWzxX3pRCqu6K6JmygzI5kj4z9U&#10;xqLSMcppoIxwoiEifIzYJzKXBjG8Cd5DxHk+XUoLKDD3HY9uMHXPfqh3hPkw9tFLNlbHY07HSnpu&#10;uGRuTZHNJUuppooiCh0uMUkxkoKfm4JMbBwN/xaFDsxrgBtDnjgillLEGHLGClQeKxPHq0kNiPU8&#10;ElCHw8IRkbQ3hnhKIgoRKf72Mt/PVhaQI17iNUuW+8yWZd6zZCVFHyv9ZssKP4o/WKv98dODKQMl&#10;gr2edIge17LWhNiybMy1/GhlcGfZgvb0doQDdqaRqloUIqWLYWgKQ2pg6VpM71qi3fX40E340k06&#10;ZJwihwOaW2Y1b1CQk6IC6Ic4Hla9Lhj8CA0WRwsBOus4PutJZT6i3VrUoIPYLqDfdVl7lvEr1Z++&#10;QdDoejPpK0xwNb8fAOgn+NLP6wK0T1gvqg8NW9/BRL+lG8DRMhoXdshpNMCOMaXxBKbuMaLSB7ev&#10;Iki3iLZLJlKsSUETG0uDDfcgabYTG+bLZnp8k2eNkjSr8bLUfqqsdiNI6Gsrm6M8pDiNslXur9VB&#10;cqTfjpJ2O14EiIkNnNmtayUAzqBYJROQKoiz0CTjSEunqlZeqgDQFTzeswp/OlsK0iOMnKwBl/FD&#10;LcA0/qoCEfF1exsArIDTIg7MaGdMXHtAq49dKPJx4bGC29nZ2QBUA1n62rbcr7KngnEacjgKRp3G&#10;MGOatgpqc8IczHZLo8I8XqtrjjbZkA+20py0muyA2hUT3JHPdHJxFn9EJhLT55MhIccblyx2zECK&#10;SM+S1JwCmb9uqyxavx1mxgdOZDh50mLYN5MxqUkSmRgja2l+qcLf1QKOGvzdGuqg648eIA/cQECr&#10;hgqtBvLBzQSxTltqobsB2me6Py1DxzHkbEwf6T26u/Qag6TOREzjyQNl9LxRMsFtDKbxEIlY6y1B&#10;axwB5iAqsfogpTNbPJYj6hYwSMY695eJniNpR2RGjedQWJxCjqjJMi9mimHjuWGjxY3ccfAie+Yu&#10;eTGM2QtBbDdJKbCXtB0ukoEo3spdobJoXZjMzwyVvL1pRJoVlJjYak4D5ERlXQWwyuwoUNXvBcxt&#10;4FUfuO2agjoSdo5ACC+cFREfz32APTpaoiLCJC4iUJLJWS4Mc5f0IJRF3KdLqtMkme88RRZzvsRt&#10;hiwH5ArmnGAbyQ6eJ1lBcyUb8OrKhL2zAXi2AbQD4IbBw10kFyXGjZFEvFHELISJdlEFVrqQUk5M&#10;7yoCZDWUbe5bFiF19CbXEfWuZSlbNZgVzYqSJgW7LoJmzRSTNCOHe5DyzkOY6Id1uuJWNL2IfJ/S&#10;HDQm7nkdjUoKS89PUz11gUKMqzD2TQJLd4iAP8a3fcS6h7+rOWJtTLhJHfcVWPiCRpx5/bHda6Vl&#10;1xoEDtbDxOvIC6+UekBcD2CVfQ/iJhwgBrDG20oSZo6SdLspstJlpmR5zpYNQfaylb93VxrWyNJw&#10;Ckv4W/iuujHpdz2OHtbpkhX4yqsM+yrzXihl6NkergHss7tWmnWe5y+UZQDk1UzFWCrnGH8T4Y4O&#10;NUyrUxJcAaM9AFUzVVnQ0Ul7x10sKSD1dTW/64D4PICeDqvOMkEuAEcOV5lypjbfqw/duhSYCkbt&#10;ejNFHFr7rHX1nh401HjSc+5jWlS1kSaU34zW5/sG+It/UAD1+tTvY90lpCbxm+M3Ol9jM/pbTZRl&#10;q5dLFgPo12/Ll9Ub1kjKsqWyKDtbNpeWSW7Jbtmwq0RWbshHN2sbGZg1CGFsJHiVL5uKt+Djlkr1&#10;gVqpJdK8Vxm4Hh8YRq49rIUcTGU41SKHTlPIceOCtJsdNbdweuAceaZnBxk0vL/0GdZDJrsyY8Zr&#10;vPSnQ2nAmL7Sd3QvGUw6aeCUHjLebRSAnC29xnWT/9etnXSb8DsZ6thBxnv3RIp2ECkoVDxCJ8m8&#10;2MkyxmOQTEOudh6gnUrP8GSPgeJD0UdUjpUELGMC4gJ2NJ8h4rNwHMqXDih3aO+kD7tTBKp+MZK4&#10;JFri58dTWUW+WE1oABuX/BvAUoGlj9vMZ8PGWpEFI+sKaz2PoL5a66rDWZGAWO8LjYqjRNMinBdN&#10;CWc8Uj2Vm1fKPkTf1zFLaaH7NEl1mChpuBWL8J+Xec2GnWHlgLmSSYPEKo4r/Vl+1qy5sszHWhZj&#10;Ti50nS3JdlMlDmZKsZ0kizHVl7lOlxxMy82Au5DOqB0E0IoTvGR3srdZpbQ5ltMtVUGhSSUBtGrq&#10;tquRwa0mSl69SI8BUqVrUbC5VksTRi0+eB2jYuqJlCvwm0jNNa+LlwOw+wHy14eoLjuxbTmBpRwC&#10;SUR5SRHdxL9VEQJtebxOEcd5ap5PYKYfB6zH8FEPF2GubluJybpCDjDXtxnTtwEG1bEyTaTVCumr&#10;XmrPBjdvgvmbsrytZX2ArWwKd5YdjLDZQ2qugs2pBmtDU27NROvVmjheSJ585xKsB4ac7QG0sK8C&#10;9dxuRo+WLJMzuzjuwqdWZubaOe47z/EqQC5ICzNjUTR4NZsphFaqxWwCU9b4nLT0waLOrgyNg40V&#10;2AreeZw7E/31xhy1JeDk6u5OV5u3ePuj9EIXW2g46c2oCImOiyZeMl+WA7bsdaslh5E8K7NWSsYa&#10;qtk2rpct2wtkc+EmyduyUQq2Wc7XEWBKZwD3gnSVhGJ0z9oMKSzZzpzqnbKtmGg5kzF37tkuhbu3&#10;cW2H7CwroruoVLbsKiSqvFGK9hbJ+s0bJI8S2fVbN5Ey2ojFuVN2lu+hdLIa4O6nzrmZaqsDpva5&#10;6cQhqTtyUEqqq6mRriEn3Eh1Fs9RjXXm+iVp13tC/8JhmEKd+nSVDt06yTNdOkj7nu1lhPVgGTit&#10;t3To/Yz0GdlThkwjSDUZ3ejBAH1af+k1oYeMdBwpM6jOmoC43dSgATI3EllaotLT/MbLPMznmehN&#10;D7bvDTvT6RQyTGZ6DqbSZCwOPDnhKHxj0ku26Gr5Jo2U9aVhkrGZckqU/BOyvCR1TaTEsKvFU1Wl&#10;pZEJxq9No4QSQbtWxo1EkVKBGExjQyiyssHh2uQQzeNo87gNwAre0CiaIn5Rs9THsQA4ztwTFBYp&#10;QcEhcra5TP786AySMGg+EdQppeQyO4pOKXLIKa7TJAVmTmalAMpkp6mS5DhVEh2nSQL+X/Q81Dln&#10;jpHgaaORn52HzE4MYMimgiibMs3FkhfjI8vcMdVh9QwfK1kXaCebIpxkB4AuQnx+FwG0UoJk5Zjg&#10;CubKhf6A2U8qWOULmDFELrWCCLnlMYvzMq6V4YObxwv9YHhegz9etTRE9lPHfXB9mhxjAsVpapPP&#10;ak0z/u0ZGgtU/0t1wA5uXyn785m6uGERvi5FKXnpUgvL17IJ7IP5m8h3H2KVs4lke6B1xoa00m2W&#10;ZPvZSC5xgwICgNuZerELoYTS9FCpIp9uXAXcBB2ncpBI9OFNzEUCwKeKFhOt5rsoYEv0ceu1nYvl&#10;dDHszPNndO1cJOd3ca2IvtilyOg60KIaEGAY0c5BxSBc6D5DkSU0FGsqgX9TmmPiYsg8LJAF6K2l&#10;EexcnpkpGwgEbSQNkw37rclfJ5t3bAFgW2ULs6MVWDs0wrtnJ/JPGwFuhmzesoGh8dtkG6At5L5C&#10;hsRv27FJNvP8xs15lrVpg+QXrJet3LNJH/O+BQB6I2DfxOu3wLYbN6/ndRtlx56tfM520kFbZR33&#10;Zq7Pkexc0qUFG4j3ZEhG7lq65nJkSVaGLF+TLat4nLdzm1Sq6XykgdUIgDGh8Xf31FbTEwyA99XI&#10;3v21sHEToD4kLdRFt+vUt1Ph012fkc49u0rnPvi/PbpIhy4dOacaa3A3TOtnZNSMoTLOcQSKGyOl&#10;69BO0r7v09KdKQ4j0c6aETlZrMn1WkePNYJ4vSd2J2fcW2zoXpoWMU6GOPeTCdRNey0nVB83VqxJ&#10;L7mE0L0UNEamE8me5daPwNZsCjECKd5IlPns9HGZnjJ/LQDGNEkgXRRHg34M/m+UghdAhyE1G6Jd&#10;STQ9+IXQGxxOxwcgDo6g+cEcAWQ48j+AMyI2kaN2OCUYptbHIYC+jaVDeE1AGK/hB3GstpgeVgoi&#10;rqHvRGnifWp3q/jHdR01Q3wnW4s/av/e0yeI17Qx4jV9lHhNHiEuowaL04j+4j9tpCS7zqJUMw6/&#10;bqM8pkNH9aPeoi/2D1QmPSG4dL56GyogC2ljjJYCBo9nweQr8cFX+8wB0DayBbO7SJksFUAAUAVm&#10;BemtikUWYLat6qUwMSCthI3LYWazAHwZIC5fDPh5rhow7aeirIkA1CFM4MOkuDSYpnK6h6gkU6F1&#10;rfEupUd6NzXie6hMKyOgWLUiErMeBqXUtIyNJJ9+6hVOU4yZnEsgcAM6zwVsatvx+YvTfBh4znfA&#10;GqgiZlG7Rs1m/F6Y9xCsfWQzUyALYeAdzAjeuRBZ2QWWVZhGdBpgb2Faw9b5WAp6niLHCpKYQ5Ui&#10;1ZjemQuIfSTFStbaLNm4BTN0TYasYqD7OsCyInu1rFqTJevJl24FbDtgwCIF5O5CGHArwIT1yktk&#10;+65tsrdqN2DdLtu5zzy/o0Cy166SXMzbHNhz9WrkXzOWSOaKxbImc4VsWAv4N2TJhvVZspbPW5O9&#10;UtauWSVZqyk4UrM4Y5mkpSTIiqULJX99tuSvy5Y8vuP6nFWSn5sl67h305Z1sqN4kxTDwiV7C/k+&#10;22Xrzs2yAebNQiwwc8M6yab7bC1g3rCVzYCa9i0lhbKV71dNH3AdShyl+8qksh5GbiAC3VxLLrjW&#10;HJuONstBWPkQHUrn1IS2CrMq1JLJ9t07SZd+PaRTX5i4B3ndLu3lmY7PSPtO7aVz747SdwKKlL5T&#10;pNMwgD2uu/SY0U06TWlP9HmozNCqrAAmO8wdIJ2GP01KqbdYkf+1m09UDu0se4o6nBczazh1HHI7&#10;U8WXAg9/WhI9YyYjIUKjQ1IoAMU/TYynnpkKriWYukxViNaAleaDSSnFICkbzvPh+LTKnP6hYQa8&#10;fgi7BwLWIAUtQAygfUuf8weQgXQqKSMbtsWk1hXEuR+MGwhbK8BDImPNuQL4ZFOZvP7scaK0lCLS&#10;C/uABv0NifORiZ0jU5k+MIH5t2O70KHVlbnAnRH/691Lwq2nSH5yiDRgfp/cm0u6ZB1R5gzGaebS&#10;rE7v6/VTdOCQ2rlyjOjwEVI5yM6Q09XGhXMV+QjNz5fCBSFEwp1kMeyWYjeR+UsTJNVukiyC5dVU&#10;XeY2XZYTMV/pjT/OyvK1lkxYfIXHLFlMldkix8mygNel0T2WylroMNk8twaWz8NszwtzkbUIJqzB&#10;3F2Pr7oF1i9WtsckryCSvJfy0t0olRQRaS+i6WMrr1mvn+E+Q9b6zJW8YEeCU274uOhrJ/oAXD+A&#10;ywgQzZET2NqHKEIdwa36XMxmGhc0EHeEYWbHtil4FzCeFfBuxxrYlizHtqYC0iRpKUiQIxtZ+YnM&#10;nornSMQejbJ9dEJt2QQoNufKlsICWQ+YigFgaTVVXeW7WMXmuAF/MRvWWl+wTtbmr5WMrBXMi14m&#10;KwDaqqzlzMdaKqt4rLOidxRvBlS5sCzvyeMVKxZKLvOlc7hvxeI0yVqZLksXJMmS+UmSC2BzAPXq&#10;5bhS2ctZK2Q9QFdgblifKfkAX0GfuXoxDIxPW7CW74u5vWmdbNqYIwX5ObIhL0u2bsuTnbs2y57K&#10;IikpLZSyql1SVbuXwowSTO5C2V1RIiX8LaVsMOWAdV9jlew/UCP1h2ql4fB+aWT6YCMtg4dPHpRD&#10;tA82tjQC3ibAe1CatTeY47nrVGJNCphKGmmkdOgLs/boID0wl/tPx0Qe11Oe7vYUZnV76Tm8p/SZ&#10;gC88jQAXc5PIHYt9qoq7j0TsHTM6eCxVWSOlH9MdukzsAKhJQQWNlDkxE8UuiR7iZUyuS7cWr6Vz&#10;xVUbH6ihdvCDsUPGksT2oBkhGdPYEmGOJQesppGlM4kAFJ1JoWoC46cG0xscjBkcDAj9Aad/aDjs&#10;yRHQ+gUzGZ6lR116LTA0wgJOROADdAFmXf6wdIBeh311BQL8wOBgecx0iK8/fpOGAu0UomAfkCW7&#10;BMmMrrYyrbutjO8yS4Y/g/hBx+HiMXUKsqkBRGmZsUTgp4WChkP8+Joo8G/IX0x99EpSPtpAQAHF&#10;uUPkX1kXjsgd9KLundFSycNEhkn5UFP8kJSOStieph2vntcWL42S3FhvyQx1NisLAGYC8Cwiv6tg&#10;wQx/W8kk6JZJ4CwzxFEyAGUG11fgZy9ynSnxgDh61kj0uIZJ2OQhZoVOGizhkwhCTmRxHjV5MFHk&#10;kbIUsK9iE8ggvbYaN0FBm4VVkGssAmcpBNBFSf6yKzXAmMp7Yf0ycrzVGTC1TrpALrZxXZw0M7Km&#10;eUMi4KWFcFOKtGxJlaMw7DGyCrqOblLAAlRd+XFyeEMMlgFuxgbaNQFuCZZJxa4NUonQQcneLVJa&#10;sUO278iTrKzFgDhDdmGO7gYIRbu2YMLmy9rcHFmRiXhDlmWthi1X47+uylguS5czlQOGXLFyiWSv&#10;WSnbCjdKCWy4p5T33o1pvH2D7Ni5kZE8Gw1r5q3PgF1xczZkytbNsOe2XNm6lSP37CzaxGt4HSyq&#10;77HLvM8OKa8olsqaXVJTu0eqa3ab8wpW9b49UlWzB8CWSGXdXliTFFBDudQ1VEjjwRqp5tq2nQWG&#10;kXfwXarqVS6nAv2rfQC4lpRRJYGraikjx1tGGWVpg6462VNfJ3s5N4sSyz2Y0vuPt6CJNZc8sPUw&#10;6T2qrzzVBRG7Xu1liM5GCpwkg2wGSTei0b3GMexs6gDpPZPmfY+R0m0KWtEUbUz1GiFj7Egb0Rc8&#10;yh3QBo5jZtJgGedPK2HISBlJ04P2DU90GiIz/TGZma001nmATHMdKDbeY8WKiLVL7ExyYQyETrVE&#10;iS19vwBYI8gKYGVcBTGpoCD8WAVkCCZ0MGaxHyD2BcQKWO+gEPFi+dAT7BcSActGYCpr8Ao/mfcJ&#10;gX215VBXECa0AlnZOAgGDqH6JRRxgMcPnjUTDr/84A/yhzvH5XjFFvEaby/WvZ1lSrd5MrrjNBnX&#10;ZZSsjgiWuvyl/PCWA7ilJujTBOvuQ32xas0CemnpVGKa3sV6ijCYtH7nNMUTZw7KrRONcuNYvdw6&#10;SWkjwH5AvfBD6p51PSBPe48Sxds0Glwjz6uTCM5R3HGaQgqVuDlBaucoaaQmfNoG/NamzUvo111u&#10;crUHdOHP6vdo2LgEE3S+7M2Il2LSLzvmB1OMEihbkgNkc5IfBSu+kocKyoZIRs6wctkgNtAvnU/r&#10;3yaED7agIrqdAFtRso+UKNPi/5YjelCJSV5FrrtqFX4u0fGGNZjnBM2a1gLe9XFyECAeVADnJxmQ&#10;HjZA5Tw/Xg7mxcCysZalwF0fLU3rySsT4KopzpaqvZtl166Nsrd0q9TUFDGgbrdUKIC341vCxkXF&#10;G6W4ZDPsqcDCV8WvLCRYtHFLnqyBETPVhGWo+0ZYez2SRes35MjWwjxM5q2yp2wHoMMfLdpoAFxZ&#10;vUvKYcWiEq6VKCALeW/McJ7fRf/13rJCqdq3W2oAWi0C67WAr+lAtTQARAVgxb69xhQvJmi1p0JB&#10;S6ljXbmUVe+GVXdKTX0lJn0h5n2u5G7OJ2CVZyqrCvCn91Tukv2NlVLDe1bw/nuqimHfEsDLe6MF&#10;XQI75+EC5O/aJVsrKmXX/kbZUVMnW8srZVtVFec1srNmnxTV1vEc7YUnaGaY5DqqsPuILgSx8H17&#10;EsTq1kE69u+IvCw60MHTZKDVQOlGE0NXBN57TuqBlM4wTOXe0n0szQ7DnpLuYzpJ5zEdpO+cXjLc&#10;DXM6Ch0tossOaTNhXQq6KbfsNxGReJQ7xrsPRWt6mEz3BNDOw2T01L7iEjdL3FNnStBCDwlLJCCR&#10;AuiSIyWU81BUOULxXYNgXV2BrSucaxGUVgZGRotPUKj4AlqfYI4hysIAGuYNQBBAmToQ5jVAbV0B&#10;4crGAJjXBiobh7HCoyUCtY+Xnn9oAKz//eOrD+XUvmLxmYBaQz93mdx1LgAeL3GOzEXOJ+DDKs9K&#10;laJF2mcbJ7uWxcnG+AByyrZSRkHKKcB/s4UuoJMNdAQpgA/QhdQsz55qpHyxQW4C5lsnGnjc+tzZ&#10;ZrmHn6ydSs+Sw71B3bEK6VmWtvMBarqDztJ7fM70H2+jh7d1kQbS83OA/gw9uqcp/tBcbgvgOEzf&#10;ctPm5dRtYxnQpL+fQFVVTjIloSnUdnOkQKOKSHYF4CwDqHupBy9lDE0F5xWcV2EmV1OgosLstZjK&#10;tTkx+LmAcgMR71w9JhDoSgCYujTlpcGzaK6z1nOeGy2H82OlBSAfwVRu5p4aSk+bKM080LwXsBQb&#10;kJXxYy7jB14KCHbt2iT5+Zmyq4QfvbJxeSGg28nc52WyHsYsJbJbU1dq7t+GT7sdMKuZXAhjKkOX&#10;VRZLRVWReU0lpmsFq6wCU5bA0t4yIr74zFuLthifNCc3m6DVZtlXt4f7uB8W3cM9JQS6thSS1sEU&#10;3gVY87fmE4zaICuY07Vw5XJZAvsvIwC1DH/crKzVrdfwz0kLLSVltCwnW1bn5sqq9eskM58ZX6SK&#10;cgmu7cR03gPwy5HMqWNzqD8EgA9Xy2F+D41H6mRHGWmm4mLZXFYhW8vKpWD3binYs0e2V1TIjqpq&#10;2VFdI4VEpSsOH6aU0nVoYT8CUv/T6SnpOghlykE98Xm7SPvedCJNGyR9MKXHzhkq090mUjbZh3bD&#10;XjKZJoaJmMlj3YZL72ndZawHTIwvPBx2HU/55MyI0bQbEuRyGSQTULYcyZzhkXaIBjgQyZ7bDRAP&#10;ldmuo2U2fp5nDAJ2afMkMtuJYcl+zF4NlbTsCFlBRDp+GaYuQPPHzPXD7PXnXE1h9WmVXRWoajZ7&#10;A15dPmpK6zXMal/8YgtIMZNbmVdf6w9o/QCsKnkoC7cBXBn45RcsAP7vf/9jjh//5Q0izkiv9nVl&#10;fCg++1QbyYnHnKSwvhg/fVtKiGyI8iIX7CrzHWdJ+PQxsjLIhQivCsSjaQxQH5+jIwjz+fF5y/Eh&#10;5rSC+Q5T1u+dPcQ6YFlnqI5CkvVua8/w3dP1gH8f4IfBqbJ6luaBW1Rc3aQL6Ab5WwW4lkNe13pm&#10;WPu6Ap5879UDuwH7Ttif7iJql7VA4xQ54ZOlFGiQ5z1aBKhh64NbllEZtgiflXpuAFVP8En9WGXX&#10;Wlor92s0mRLRfQSnqleFkQeOIugFeNeRslLgAsaDG+Iwg2Hd9bCvsvD6WFJZjBJdH8UxUg6wFMgt&#10;GxMxq9NkP5VoNUVrpKpymzQ2V0gLXUvHsEaqYby95TsAb5HswlRVsKlpWlYBG9bg8+7dBkg3sogs&#10;42/m4XfqfTthzu2YuArcPTBnqQIXc7YcNtxTvtMEkQpg5U34vRvwldcA1mwNNOEz74Htapv34ZPi&#10;V7NpNByokvqmCjYGTGJ81b08r8GvzUScV2SulOUAN52ijMWZq2XFGjrjmP+0GBCvWJsNONeT883l&#10;Hsx6wJsBYDMMcHMlp6BAVudvkAxWzqbN5Ho3S87mTQbQazYRwCK9tBOffi+md1NLnZzg93GIzX07&#10;m8aGndtl/fbtkltYKHlFRbJpL+Z3JWxcWSVbysqkpKEBBnYfVzjefoz8rvNT0m0oQ77J+XYZ1FU6&#10;wsZd+3QmEg3zDsNkntBH+vBcrzGdMZ+pc2bgmWOStQyYRT00j8e5DUEMoIf0mdiNKiwa+1OmyQSq&#10;sCZhcg+Fnad4jzIzhTUfbB0xSSZids+yGy+eES7iSZlm8AobiVyB8mQkGlCBTFyIJFXAaA5vglTe&#10;sKo3prKCTs1m7yD8XECqgPTDpPZV0PK8Atif6wp2vdeHa0FGqSMJ/zkeBlffOYr3DGcGjeU9FMCe&#10;/oHi7eslzz93pxXA/7aY0n/7iNEgsTK3t5PM7jtLUv2RBUIgYImfHZVbNpJoM0Wi506QsJmj8UNd&#10;zBSCMzDvOVjwen0RsqpEsy/RVABwXwDAzyPw9gSp1QeA+g7/SI8A7iP0lB9gYt9DivX+KcxogHuP&#10;biRdd04qG7M43qap4Q7qHQpqbXZQ4N6ie+hZBAPu0GR/hyKN21pdRUPCTTqbrtGccAkgK2ufV3Oc&#10;Gmv1sU+R89Wa7Baqo45uZ3g5EekjWxl4vnk+kelUSj9hRwDZzAypRszj/TkwbyYR7WxyzoC4cW00&#10;4IwDpAztzlXQKuvGAlYFbwysrMsCXmXo5oI0qUPBpBr/tsyYsCVSB0AaMCPrGyvkwKEaaVYTtakc&#10;FtxtgH3oyD45eKhamppRpsCk1qjuOoJZ67UwAuH59QSK1mkUGTAWkLrRtM9GmDKfVM7GrRuJVOea&#10;aHUO5rSy7GbNuXIttyCPNBJmNf5pXTMMxveoYPPYjCC/BpsaMJEbD1bLoZZ6Ochq4Hs1HdhHoGmP&#10;5APk7A3rZdW6tRRmaBQ51xJN5n3XYCpnklJatX4tQN5g7snk3tUb8gyQMzhfaY6kk/I3SkYex40b&#10;JRNw59A6aAHpdtmBlE4FueCmYw1y9MwhtKH3k/8tlQKmdOZu32pAvBng6lJm3lNPM0Onvl0Kuw+h&#10;3plqrA6kiPpN72tyvJ16d5Ju/bvIQBQ6eowmMk0+uD2dScPmDaLxYYgMot1wmH0/GTKvl4ywowFi&#10;ch/pqPf0ehptrH7ig/idNj5MxlzWBgcNdDkw1XAugS1r+oInO9OCOHcQnRmIsVMf7ZkyR3zTHMQ7&#10;3B9zGK0nQOul5jFgM8yqgMSv1aVBKPVjQ/CN1YxW0AZwTc+VbdVnDmx93AZaZWM1o9sCWRaTGp9Y&#10;Xx/EjKVgX8Szb/8vAP/hyRMJnuIrc/u6iOOouTKfEsxIChk8xg8kpTRKchehoUWl0gV6bY05SxPC&#10;cWqIG/BBm3IXohW1ndk/dBGdIFB1nDplzu+ybgPWW0dVYQOQHgeY6idzVNBqK+EvC+DeAcA3ddYQ&#10;57doNbxlQFrBov0QXa1naap/QKP/AwQA7p+HtWnevw2IFeBaYnmlcTsqG1uoo95o1DVPIzpwkt7c&#10;k5Q2nkCs7yhjcI5uo4uKgNPhzVR6bUwGeIkAMM6AtR7gNmARNegxK1Ias6kSW0O1WHa4NK+Badfq&#10;YwWsBqXi8HkBfx490xvTpHLTStm7ba1sB4CattnAj3wrgNuNyVqK/1nI+XbM1DLYc//+PXIE4J7G&#10;lTiBm9HSsk9O8P+pGf+wFFO4GP+0EAbWyK4lOFQppbBt1f5SqcIH3YwZnY9/nAtwt5GW2V683RRg&#10;aKpJc69mcb5h80ai1qhAkh/OMmzMprBxjQH/FszqotKdJkKsvm4VrLgXa0B91834sHmkszQNlEHq&#10;SAGcvRGwktvN4FoWQF6dx/syDldBnK0AZa2GaTN5vDJ3PWDeANg3m+vZCl7Oc3fskA07dsq67YWy&#10;rpBzQLp1D2Y/6aPGo43SfLxZmk80Sy2ppZ2kxjbtLpIte/cA4DKpOnhQ2j3V4anCzv2R0JkzGHO4&#10;D2AcTlfRAOk+qBu54E4ydDaC7nQqdRvWVboO6UwH0gAZbo8fjLD7eC8GfdsPkP5oaXUY+Iz0GErj&#10;/1A2AtoQh8zqbwaGj3MaTKUVQ75oM5xKo8O0gGGMYZlEd9N4cYuYKt6JNuKRRG114kwJpawyYgEz&#10;Zn39UJgMEFdUJt39g8QjIARWDhYPDVQBZgVffKrqY1GFRdQ6gqmEuqKofY6i1TCMIJhqbMXT8BBP&#10;+WUsZZhx5I/1/hQ6muYjeJe+fIVZi1AEWb5ymWwiJfDy/cvy47efqxFtgHzt8ElxGewq8/q7ie0w&#10;K4lxmCERthNlRai77MxJk+rd2ZJMbXQDQaajlCLWb14qNRpAog54N7XQ9Wvm03FEczqDv24eolXv&#10;6D7jE984WkufLZHnw1UATft0y2m4xwQ+iEoGMjgK2Dsw8V3kd+7jFz9LO+FNwHv1cLnc1DZDQHuL&#10;/t5bmNV3VY4HGddHV1oAcTMsXQMDl8kVwKsKG1dQ1LhYSzMEbXpnyymzpBLq9G4dq7qURgrE7Lcs&#10;kKOkfDRyfATwqkncrIEpBSfAbM6JpKQzgkqsCMo9I6SRIen1mZjUmSE8FyGH1kXJEQ1MUbhRuwy9&#10;MVIylYC2aLMCl5GsGrzR6K3maimUKN5FNBfwlhCI2k2etlgLK1i7MVf3wYZ1+/fCelUwc7Vh4SPH&#10;9ssh/n8dOFIjh49SpUSqpZaAUhUMvpOodDkR35p68vX1/KD3l2H2UgG1h0INqpsKaArI4zuo/7qF&#10;Iol8Kp/WMQhemXQNYMvDtN6ED53PRqLgzDU52ULZvpuqKr5PsVZRaaoHq6ESti7n+5Wxaaj5ncNm&#10;pCDO244vTcHIWszh7I0AHMBm8xlZBYAUgK7dthX2VJbFfN5MWmzbFgJVmMSsDbDuxl3FsmnPbqOD&#10;ta10r2zhfFNJMaDGfC8pktL91TTyk/89ThnlUaR0kJnV5oadlZRbHgbAz3R6prDfkN4yaFx/6QZo&#10;O/XrLF0G4gNTjdWB1WVQR9JI3c1jLewYMX0IEWsYe1QXOpcIZjHFcABTHYbb4gPPGyIdBj0tI2dT&#10;xcVzvcd2l2luY2UGgvCTXIfjB/ciYDVb3Oaj1kfxh13oGHEImyxuUbMldKET09s8ASo1qH7+4onG&#10;sw+6z+7IxrobQFuO7n4Mj6Y21RsR90BqUSOYWhinUxiWpNPNRAAhO0sWLV/CFMRFzCLOoTAcs4fc&#10;XhYJ+o2YU5soidPE/+6yYvwujUjiM/EP0oK5phI1bzCP5rN3Xpefvv1KtixcJ3Z93cVusLfM6IWM&#10;LhKi2ynCaNqeJZsoeMigjzg/Z77UltL+lZsu1bmLqN5KlTI6q0pXJ6DuoaNMF+MT0yJIZPViw16k&#10;akrkZOV2OYlO1bka9Kj2Fcp5nfRXhwYV0w0ucrywny6hhhLa/Upo7QPUx2vMuobA3S31hzGlrzIV&#10;4kIjID0CEwP2x5cPm0j2s2hUX0dxw8jjoJZ5oSYfdZB19CJr3y7MS+XTSS2ugHFbNmqUOFFa6G0+&#10;TFHHIUaAHsQcbs4mNZQVbpaC9ABgNiyL2XyIIJQGqw7C0PWr46UsLVrymGm7cGaQJA2PlwyvTKko&#10;5f9pGXlPGKOKgNBe/NXdewoJSOHjEqHdtp1gEyy8q2SLAe4uAF3M2quA0RQNJm4ZJu3OXQVSS5rl&#10;AMy8D8Duwq/V4oxClprOG1kFmLa5+LnbuKb51OLSYoAKKAFtLhHgDZi3upR9lYVz8jRvjKkNuPP5&#10;LWxig9lEvtm8BjN1C430hXt3EUgqkW17iqWA8klN99TD+E2Y1/sx8RsIOtUSTdZqrgLmGGkhxgaO&#10;Gwq3USIJ87MUqKth45WY1RuLACorbwebiIK3aAfjUwA19xTsJuJcvpcAVZlsLy+VwjKCVaxCzrfC&#10;tArobfz/LAW0Kid7GD3oFiRmG8gTN5MjbkfpZGGPvlRgdeso7Tt3kKc6Po0v3F36YhL3GI2/SwHH&#10;Mz2fMhVZHbpT1MF9/Qf3kvFWo2T0nJHSuV8nij86YHZ3x5weIENtUOxgcsNMrwkydEY/KrjoUqLf&#10;eDoCASPse8osyirtoiaIc/QUcaGLyZ5a6bBEN4lPQ7Q9kWLxEH8j6h4QHABAA8Q/WKcxMCSNkaKh&#10;UaG0CzKidFGyLKd6Jn1JmixbkS65pA0KKGErbk0baECjsLiAQAaVLbW7ZT/pgPqGUtnPLl2DWVRW&#10;XiTVRCbrCJQ0sePvJ7Vwogk503OYtkSAX0O4/KUrp8VnjKc4DQ4S+2H+MolCDufRs6miijNrDVIx&#10;88NsZc+WDGncw06fFCz5BLjyNMi1KlGqUWus37qKDh+aCijRvEKRyAUirhf3AVAqvq4fQHXyGM36&#10;MOu9o0xzQGny2cOYxownuQULX+f8IrrK5xCjOw+Qr+pzxg/WNFQtdcxFDGVDtkdrnOkXVnmeu2pa&#10;A95r+7fIpWpmPFXRjlhO/64Ob6PW+PjWBXK8gGIKQHuEoNMh/NbDgPIwwD1EAOsQfm+z+riYyMrA&#10;yq5HiS4f5f6D+MX7MxIo+CBH7Rcki6yQihnBNIzuDKfryKA5ZGtje1NI4ZQLcOlhZVOsxPSsJaBU&#10;jRlaqaboHgsTW9Y2QA1oWSWa0iEvqnnWEr0G6BXAmsqphGEV0LXkSpsOkyeFAS3FHMWAtYiaY3LD&#10;bMY7CPps2kmOeNcOrgFCriuotVJrM9cLYMBNgH0DoF7fak6vhUHXYQZvgH3XUxiynihxjvrKgHlL&#10;MVFowFxEjXIx6aI9BMgaAPERXKFDat4zB6pRI8isOqyCPRSabMK/Xqsm+iY2BZh8KwBfTgXZWkow&#10;C7AANpIi0rWhkPJKrIGNAH8Tn7GpZJfkw7qbAPMmLIetbBw7KkqluLq8FdAwNN+jqJIAW2O1HMM/&#10;Pk6w6/KziNp1GdqtsMvArtKpJ2mk7p3xYTuRGqKJgZzv4Dm9ydsOZOxoFwANqMf3kC6UWPbq11MG&#10;jRhA4wO10f07M0O4q3Qfx5pEHzF+7TiboTIBU3w0vvFY2gvHOPUzw89s48aJPU0Okwl4jSGwZeU2&#10;TObRaphAyWD6kmRZtDhJVqxaIEuW0Bu8fL4sXZIiS5emkMxfKnlUuezA/9lLymEvO/HuMna53JWy&#10;OJ2C8lULpSAvA19qG2DdS1CEf2wYtZndsp7ASC2BkBZMsEMHEMwmqrmPdEFj7S5pqC6W/bxXPUA/&#10;hZn7LOz2EJG516jGasQsmtfTUewHUBA/RAFsL3P6zpS8xFDZSoH9GqLPGRRWxDqRx6Yay3fyaAJa&#10;U6UYhZH67auluThHjmM+3zxchng5hRtqDuvcoCNEk9nBb7BuYkLfblGVyAoW5jHH6wfL5QqmtJrU&#10;Vw7skSuA8zLN/Fd5/grrKu93g9dc5fmLlGZeoGzzSjVTFVQEAA2ri+UIBeyi9ZAA1UltR6QqSn3a&#10;Ji22UICSBjpEpFjBq2x7GN+1hTRQC6x6lLxtCz6spoSayPNWLY2ULdGBstzNSaInzxGv/jMZlsYw&#10;+A4IondwEdfO3uLRLVD8eoRLaE9GxvajGspxg9RWVRKsgjVg1L34lJUca9kwq/l/XUpp4R7WLkxo&#10;Na3LAWwp6Z09pI5K+PfdSQniLljZAmLSSgC1hCKOfaSN1B9W8DRhWiuYmg/VSQng3c6GsB2wbMU8&#10;3wrDF1JKWahmNKDeCesrmLcCLvVxtSZagayBrc2w5kZYWHO0m3mtKmBswcxXwG/T92ID0NcXsVHs&#10;pXBDg1qNfIf9TaXme7Qcr5fDxxGXI+h0jKzCUVZ1fRWfx/uwKe1iE9vDBlTKqmZk6D7NAVNx1XwU&#10;9jxGU8LBWinmnpKKPbKrAtO8WuVzMJmbqgi0aYUW/j3uQTXXNKDVjBl9mNEqJ8+3yHEyGBdvUAvd&#10;c2r/wu4TYdk+/yPdB3SSHiN6CNMakMnpJAPwbSeRHpoZRB00BRpjXQfLYKR3OnRtbxi7Q09KLMf2&#10;llkMQ5tKEcdQijaGAvyhmNRjrAeJfTiK9cHjGVvaX8YxxdAxaYL4piN4TfppJOmnifP6SEy6IyZt&#10;lhQVUfK2A11jlp6XYD4VbiPosTmHErVM2UFSf/dufCX+wXfDtCWca46wqAj/hmS/3lsOqA8A2iP8&#10;Ax/F7NJjC/m1lsOMp4CB9fwEIDqAeXpo/y45Ur9bjsHOx2Df083M41GFSKqjtJyycMkqmdPZhSIO&#10;H4DrJdO6IdzXa5YkutjIYiLQac7Me5o5TlyG9xMHNrMUbyepzFslJyoRYy/Nox2PtA3FHBeqkEY9&#10;QNM9DHobcN5gY7nOd1RGPl+3y5jP51XIne9zjqOa1GcIfp2rY3g2vb3XAOxVxPAuMURbj3d0+gPm&#10;9E3SRdcxuS8T8b5A+995NKrPov5xkvpjZdSGDNoVl4dKHZ1LddQq11I9VZcRbgJQh2BfLV1U0/kI&#10;dcdN2UlSviRStsUFUqqJ2AKtdz6jprOBjZWJv0NN5f9RhPPUFLHuwLiSLsyv6uYlnt39xLs7rXU9&#10;qHrrQaNILwbKDciQpXPWSg2yqLrRasWSgrgcECoLl2FKl/LvV0XaphorqAIftoJ/syqKNirYRMsA&#10;rRZW7FTgAEQtmCgC6Gox7eeHrBFrDXAdaamVo4DnDBMQT/ND1uKIIjaDYjaGYhoUNIC1BUa3sO9m&#10;mJqiCzYDNb81/1vEBlGkVgAA381zu/gemkpSdq+sLTXFGZVYZxqhVgugrqkSP3y/nKQY5+hJfFEI&#10;ooF/xxbytocozGkid9vcsl8OsI4CMAXykdOMQTnZTG63kXlGjTA2UxW4X59TsB8jlXiUpWx6jPc9&#10;wn21fM5BgH3sFCLubE6HCWIdpJyygSKPQ/y9R/jsQydg/sN15j0uXqUfuPf0oYWj6PdduSqE0jNv&#10;WgefkU4DO5IP7kgTA9FlgDYbM3cSoJvsNEYGMey7I7XRncgV9xjYU3oO6S4jZhKZnt1fhhN9HjKl&#10;pwwD5COnw+A0NoyivHKETU/6hNGZDh4h9iGoVxK9HjmnGwUdlPotoMWuMEe2b8qRLQX4qbkrAG02&#10;uzO7MeF9XcU7cwHwWqKX5PuoyCnjR1BG1U5ZKUfM5UrN//EjqOQfoa6mxID4BMGP0+QYz/E/6RR/&#10;vD4+yfEiVU/nTzfIWaK+Rxv3ygkCSGcxYW9jPhshOOqgX7l5VDJCUsWqq5c4DGbwdR9PmcIgsomd&#10;5ojbhBkSOH20+E4cJqku1lKQGir1lE2epvf2WHmBHC3dCHjzac1bQ21wujRtoOumOBe2VG1mQMg/&#10;/CU2jrMV26id3kh+toBe3G1yhrLLszWau0XapgZmBcBXmpiEiI97g+DVDWVoZV9yvVf2oRqJtM1J&#10;tKZOUb55CmWPkyhnHEcY4DB61o2qCoL+dVU6xRh0CZUvokBjQRj1z1RlxQZIbrC3LHdHZojG+KDx&#10;s8R1wBSZ2228zGg/Vqb8D//W/zNOJgPYqe1nyLQOjMwBuDZd7MWxmyujW3wBbiCgDZOA7lS8Ad6g&#10;XlTM9Vogyf0zZcGkbCnZDGuxye6gt1VLEMvVhAaElQC0ClDXA5Qarql/XEFqqYaiiwpM5nJMVfWD&#10;S2A8rXcu0hY9AKeA3k1hhZYpNmFFHTveKFepAz5DaeoZTMmLl1oAd5Xswx2q5L1LeZ9d3F/E70RX&#10;Keyp+WFtKlDwqgWnJnp5dRG53zIz9e8YwcVDbAyHAONxfjctZAY0nXUMwBwkP3uEnPVBJYUT9ebe&#10;FoB7FNAdhn019dSg34t04FFeq/ecpGT2/JUT5r3Okka8xODzA7gAGhBTJj7IhqDgryMgZ2Fmjarv&#10;NTXflbXK1gTr0MGqba6TSsory2BnzVvXHtxvmhzK6yAqGhradRvcvXD4uMESH+EhV5jdGhI5QwaM&#10;prGhTwcYuQtAptfXZhjBrPby/+vSDobuIr1IOXWhcqt7n27SpQdDwLtTlUWQq1v/DtIT4A8a10P6&#10;I0Xbd0IXGWLVg8h2TwQBBslgNoNxCOJNc9Tyyp5ixYQHTyqx1lP/uxvW3bVzAyDdIHt3aaphI7s1&#10;6QZWZfk2/pF3mH9o3a11B9+H+VtHGVodPm4dyfe2tY9rtZjNR/nHuMgOfYU87GVdF1vk0oXDXDso&#10;N64ek8vkYs/gg778/E354J1X5J037slr984gQUMzAyCPtgoRu95MDBwRJtYDfGRqVyeKOWho6DRe&#10;kt3tpXJdOmWM2dK0dQVteMjLrEtjZAvF+FyvXb8IGZr5dOjAbFRp1VFeeaQw0wD2XBVzh8o3Mdak&#10;AH0ojRATuGIjuabsDEvfxDy+dRTzmnUdwCqILzFu5RI+70VE488hIH8GuZ3jDF9r0UIM1DKql8fK&#10;tvhgWcqg9DhAGTxpuniOmkQEnXx8/zEE4sbKvB70aXcdLTM7jpbpTwPU342Vyb+bwDkKFM+g6dQR&#10;dYnOyNV0oTHeLEpI2bRmd3KU2R2cGc/iKx7KuN3Jn3en/rwHlXEMUwtgDlNITwQVei+WpH7I+47J&#10;keJ89VGpZgKIxYBmFyBS/7cc8FZyXZm3HOarANRlMHUF18wmzNIijlLMSo0o11FYUcGGvFMj1gCy&#10;VCu21OXBHz4GG50CvFeun5bL107JVczJs9SXa3GIRrErtUSRPHMDq1Q/BwYuN9Ve/IaYaqGAP4IZ&#10;XEtwUXPQxwFlI5urlnHqc4f5/WgkXFlfzXUtp1QroJbfmprylkITAnTK7vw9Wrtdo787gH+a/P75&#10;y0fl7IUW897HyO/v56gWibL9Lv0+mMhlamLzN5fw3UpIXe0l57sXoJYyTrSMgFx5bTkpM2qjubaX&#10;YGsFwC7jWuk+/iYa/ZuZ0tCu76iehb3xeTv2eEr64ANv4se4nZ7MiRTCdx/cVfqP600hB62GyOz0&#10;G9+d1FBPgNhbuhKt7tbbAuCO9BB3691Z+qCd1Yd7+wLyYVRtjSF4NRKVjjHu/WR26CiZEzAa/7iP&#10;TGYkqTM+cUQ6rXQbw4koLuUfcQv/uGpO4ccS7NnH7qhLQVqBb9tQv8eA8gBmxn7+56kve5Dds6mR&#10;Tg7+kRXADZjDDY3q+2Ly8D/+HDvfbSad37l1Vm5cOyHPcrxzW9cZuXn9BNfPyR/feCyfffK2fPvV&#10;e8xbfVleu38alqwWn7F+4jQwQhyGhcrcgX6Y0C4y7hn0lYbNlVIK7PflLpGipbHMU4qlJS+GlrxI&#10;5Ggpq1wcLcXzwyUvwltWedshw+OGeDzmKhVQF5ghdBVmPQdTX4ZxbxxQcXVUIUkx3WipNuC9QZHG&#10;Fcx5E4lmtvBpfFwVlDuGoNxxZGBPYyofpne3mBLOZZi7/pOnyuw+xBueGShD/99AGfb/hsro/xkl&#10;Y58aJxOemSiT20+RaTDpzI6MCumEFCsgtepiCziRoOmCgiMgnYdZbNOZVFkXGuO7eIhDN19x7M6E&#10;RJjWrlsAprMvw9SoMW8FbCBD1AJ7UOLak3LWHkn4v4y66bNUUvrnSPJQuofWwrawpZqnJUSf1Z/d&#10;hZ+rLXY7KXXUa2bpD58f8x7u03sUYNX6b6sFHur2YB01Y3nsZ4OrYaOuZNMuAyilVG1VcG89//bH&#10;FcgM+bp88wJm6mE+k4hw3mpTNqlsWg7IqmDf45i25y4dk0vXzmCaAihTSMJ741opYE8A4KOkqxr5&#10;TZUrUfCbUt9bTfhdfFc17TX4pu6bRs+L8de1flpLNzWCrqWc22mOKMMVUODrBnMME/qsWgkU8CjL&#10;azC1lA1kt7oXWBqa7tql1gYWg65SBSpFI6XED5Rxy2BjvaaFJNq1pJkTXXsAu4K8oaUJAE/tXTiE&#10;NsC++K2dyN/2G9QdTaGZMmkKkxaoyJpoMwZRu85MKewhw1CeHDC5mwyk0KPnYPxkWg87dsecpv2w&#10;K6WXA8bg1xLA6kftdHfeaxxBrDkhEwhgTaSRYbh404mk0xlsOY+i1XDT9gg5fmynHEOX+ARpkRNE&#10;Yk8gfH6coM1Jzk+RNrlAKeElTZtQpHCdgoVzPNZ1XO8lr3qSHfcE5sgp/gHOU9V0iUonZd5L7MY3&#10;b5yS+3fPm3XvzjnWBXlw75I8enBZHj+8LG/+8YlZLz5/Wz6igeHzT9+WTz98BVHzatjLBwBHie2g&#10;YJk3MEBmdHeXSbBUopsXgawAhOCTpChdyymD0cHCNE0KojnAV+Y7oQwxYIjM7tFd5rvaSAlBrUYi&#10;1afK8vCFEaJrLkXEHJ9Y66SPMX+Xv+Mqvu55TOczgNXSuMDCfz5OIOzo9gxa85bS3bNU9lF7vcrP&#10;U9xGokHWcbAMatdfBrYbJMOeYtgcXVLjOkzhO2L2AtQZna1lZpd5MhugzunsAFgdWeS0AakuG4Bq&#10;19UHsPozcjSQcaVhTDckB9+T1YPRpT0YYdo9XFx76lDwMHFjJGlgd+Yad0+VoB7MouqRCvPO5zgf&#10;AJNr77tS0gbkSvLgbNmdXSSNurEShKngh6k+rNY4lwK6vTDOLpiomKUN7+ZczVyKNSoINpZSPrm7&#10;dAtR7EKYToFMIJIo/AE2OWW2E9SOKxhOY6I2Y7rWUshxhGKHE2dbMGVrea2lYaGOjMM+othVWvnF&#10;sRGwHjqirLof0JHuof1P2xW1HLOcAJumuQrxlzeR4sonP5xHtLqAVNQOTPgtXNMUpB4VsJrqMh1F&#10;5JCLND2G1aD11TtUCIDrWhZaD9GoyXzgMGY37ttFrMCrtJaehlQ0LaauxSbSYMVYFnv0/49aIAC2&#10;AvBq1L0c0GqDRDlA1aUAVlegHLbWe7R4pQkfuV3f6d0Ku4/vIoNI+fSZ1E160LTQgQb/jvQBdyMi&#10;PYggVY/BnQEs95DbHUwtdJ/R3TCtSTHRR9yX3uABpJAmIwo/CAmeyahZjqUdsXMPpHYwoa0ooZxK&#10;tHkcBR+TnfqIXRCg9ugtXmHD5cCBNfLnVy7Kq49OySsPkEFlvfpQj8fk9Ucn5U8vnpO/vH5FPvzT&#10;Lfn0nfvyyTsP5IsPn8iXHz2RD/78rDz/6CygPCP3AOiDexfkIevRg0vy5NE1ee7RFc4vGqA+obH+&#10;yXPXeHyF61flvXdfla++eE+++ep9+fLzd+X1V+/Li09uAuI35PvvPpDTDU1i14cf94BIijiCxKqP&#10;v8zo5gGIGc7GgK0FHnNQqPSTvChPWRvqJss8nSVsGqJo3ejK+l03iUDSZR+FDFdh2IuYvicVkEVM&#10;M9ydS3VWIWM3EZ9T0xi9qjPUKZ9AyqZl2yrM7NVylEquE/QUn1QZV3zck0jbHCIllenvJfb90CX7&#10;f4NkxP+MlNHtx8voDhM5TpHx+KnTAeoM2HRWZ2cY1oXlKnO7esi8rt5i281b7Lv5AVZGkzLF0AX/&#10;1bVnhLj3jAa0qF7ArF5EkT0ZUerZkxnDZlSpjill5nDPODMc3L0zlWvd50tI94US1iNdQnssYlmO&#10;4T0Y3tUnQ+YPypfEgVlsQHRb3TgoF4jqXyJHffo4pZEH9mKeFpvmhTpYrxqLqQj3SFN9dTCTmqUN&#10;bG4HiMQfp0LtEv3TV5gvfA4GO8+mfAaXR4F74tQBjgdNMOsg4GgihXOGqKya0crGh/FXG7HA2kxc&#10;tcy0yktLMsv5rGLYcweFI9rOt570jqU6i7wwVVu5pJI2cNRqLe0k0rJMzTlrc4TWVWvjRKEyLhvP&#10;dhhX/XPTFsgmUAQLb2VDMCDXQhWTDtthmiSO4ytr0O0UG5AC+Czu3Gm+c109uW1tsOB7lbKJlMDK&#10;Cma1XirVhNYNkGOFRqOJwu/TYhUNrrEpVRFsa6ZHuN0oq76FfSd0QyaHSYNWfaUnud+ug/CBCWT1&#10;oxBj0ERmJJEm6tqvg/Qf01PGI6MzgHLLbsxM6jO2m8zwGCfjaD8cbz0U8AJWJ9oIKb/szetnU4U1&#10;hYDVRAdE3p36y/+/rfOOr7pcuj3nqEB6Dymk9957I70X0oBAAoRA6L2DFGkRRcSCiqIiil1ABZTe&#10;FekdBATB3j3qKfd93zv3O88O53jv5/7xfPbObmwg67dm1qyZSWJmVmq1J/bJUBk7M4f633D58c7H&#10;8tNtzucfyfc3AeitI/LN9YPmsZ8B6q9fn5TfOL9+eVz+Zm5PyN+4//fvTslPPH/22PtykMHl+xmd&#10;um/nm7KfUPnAns2yB2HjA9r1DujakRN7CJWPytlTB+Ta5WPy5Z0L8g19v7/+fAcQ35aff7wlF88d&#10;Mc//7dc78lTXo7Bvf8kjhM7yrJcUpyrAUSpx5IVVLHAeRBPGcHzQ44vSpCE6TgL+QpNHD4bXRyfK&#10;s9Sjj1IjPMgv7TZ+Yd9lP+4b5L8KwjeX6zhVlqA9jnj18GymTk6QV9jo8ApdQpsemMhQ+Cny2soZ&#10;DKubTiP8VBMqd41oIZxPkOC/+khoz3CJsmHSp028hNNcEdY7SaIo6STZF0qmI4vB2SGc58xicGdW&#10;jALSAmc9LAh3agaMLAnn6BLwUgUrwCxhd3Ap4XA5P5eTy5ayELxEb/lZdw4X2iuIdTk4j9u1SX/n&#10;0dLoPE4GOE+Qgc4TZYDLeGl2Zqu8M3us3FiH472YWvAUeW/NRvnq5kG5evp9uXLiXS7SH8iNcx/K&#10;p+d2ydkT2+XsSS6uh7egS2yQzVhHNyP+bHyZ1Ig0SXPGFwmhtWb/rHYcqdClvbf8gj+DKqydRY9p&#10;uE0o+jTp1TNYHjfgTlJ21ZBa3/ec5s+A4+lnYd/n18gmSojPkZ8+Tor2kFY3aIBYRunIgJfuIKNW&#10;m9lXCmB1ZSkLL8aphXOKtsB1fNZLhMUKtlU0VuhFR0P4x2BDBbCmBQpyZXP9HJ3+oYr4Q7CrdjUp&#10;kLXT6QXE1ZdQlF9GrVYV+V1+R18hEnuOv/MjepFQI4sy8XOAlk6lteS7TyNWPQ1Y9Tus5d/jaf17&#10;cVQjeJmyUg87115dwdgo0/tTn2VEji8WSE9UZB3aHlHWh6XdvoybtRWvSGcY19lMrNRplZ40+Nt4&#10;9BIvWNg/xgNluqdYu/UWz1BmZcX1IYS+D6+zG51MThKX7y3h2faYO9wkv8mLtqssFOL5cvnMW/LH&#10;d2fl929Oyz++P2tAasD61XEA/bH8Atv++sUJ+Rlw/6jghoW/vbZffgDgP352iHNYfuDxr67ul8vH&#10;t8PcW+TkwXfkY5ZPf7yXbQR7X5cj7Ar6+OBmOX1sh1w+e0CuX/5Ybnx6wrDtLz/eNiD+ERD/BIgv&#10;X/xIzp87LA8veFiK/AdJXl8LgFOd2ApgWyYx1pZSUkVkIs3y8dIYFS3pbr5SFB4vDzNuRe2S+1CM&#10;36WU9M6j9wPCmfiMYdBF4+mbZYTNjHYOnT8zUIpp6XuJXcWbFo2RV2n1e4Ue4g3zxzLhol2WDRsg&#10;48sYxBYSIyH3+Yj/X5nyaQVwrQEsSniUTZpE22QSKufCuITD5Kk5MGs/VOECBKZChxb2BbMAHHYt&#10;hkUNkwJEPRaADgWgbea+3pbxuAK43LGN8tBQ2HgYp12K7XmdwzBuh0mp7TBC5jGwL+B1YtePyzSA&#10;O0UGOE3mTJFWt9ky0muRtLlMxye9Rr4iQrpyfKtcP/WefH7+Q3OunXxfLhJtXf5kK8DeLhePb5OT&#10;RzbLsYNvy4Fdm2QH+6G24Pl+lTr48zjSXkS1X0+9XpsgHoE5VQhbDfvdbc5XID+qfblGSNL7KnIB&#10;LHXZ8fMzylzksmsRQNUb8DxgVrW76yEcWDQ/KFCVafVWHVnLqAGrg2uRghcLptaLNczW2Viazxt7&#10;J6VIzZk1X1eAqqtPQarP68/GPMKx3C4D4A8Y59mDhNar1xCukyqsI+x/TZVvKiSvkfq9qqUxyk5P&#10;o0SvIYw2hxD6SQD8FABW9n16/X+A+wwinoL4ZdT4Ho6uDl0aHvskYs6IpyxE40JQOk362U4SU+Mh&#10;OcPCzaYFP1xWkbCtPm/f10Zc6ExyD1GBy1aicwJh3jBxhZWViZOqImBqDZX9JYtJHcFJtoDYRfLq&#10;PFjAHU9+O1O+vPyBfH/jkHwHGH+4eVi+u3GQnw/Kz7eOys+w77f6nPn5I/lNGfebU/IH4P4Zhv4O&#10;EP8EeH/htb/w/M83j8qvAP5H3nP77A75/toB89nf89nfcv/rG4D/q/Py07efyucoztevfiLXAfHX&#10;X1yRnwHvL798IT+Z29ty+tR+mTVqnuR7A2DvAZLpQRnJqRoAl0uMDUJW7ywJ6RUv8Q4hMraCaRXj&#10;h7IPaT7LuChJoZ5vWj6d2VMTmPc8RjbSe7tp8ThqryMp5wySB1vrZFFjOQ305TK3vpK502UMly+S&#10;kcwRHpyWJeUhCZLqyuK43v7i/xc/8aekE9o71rBtJGN9FLSx5LMJiE6JdkXkt2Uwb53kkqv2g10L&#10;AG2hA8B1HEytVgELQA1ILUC1HAWvBcBljsOkgry2AtCW81iFE/fJbctRlcucOgBvO4Bu5zNGEEIr&#10;gMfCwDCv81QZ7DILEM8AvFPNaXWbK6M8H5ChTmxpXLpBfvv+lFz+6C359JMtcol0SIF78eN35MJR&#10;9jgdxLtNiH2S+WMf72FONT9fOLYFUL8nF3n9BQB+/thWOU1KdfLQm3KYpW27GEr/Hg601xG13qJ6&#10;sOGFR43IqaXDR2FGBfjj5KaPkpM+xu0aznMvPIUq/ZLxVz+PwUcV5qcQwp6m51cV7SUAy2KzXGhh&#10;3G7m1Z/VR70SJlVgPggQFwNo7Vt+lSYULSFpOUiH5OlEyoeoWT8IYJcQUquBZAXfQc0lSymjLSNc&#10;N8MDuK+NGI9Q9nwCUW0jus2r1IW19PTaOy/JO9tY2P0ee3+xSD7xzOPGb/2IEbdQp8l/lX0NcGFe&#10;LTut078b9eIedgy160uYnEJPb78GSkjUcZ0DrRkhayfBzHVOogYckucl7oDbJ9tbAnN9xDnIRkIR&#10;tyLzQ8ULB1YMI3nSK2IkLJVZ0TREZDZZ1q/ktoRL2dBYyWZmVmKhm1QM9KO3Ml3271gpX1wCwN1M&#10;+t31/fLLbUJoQKeAUyDr/R9uwLAAVRn4V819AepvhNAK5N++/ET++IKw+vYx+Z3bv391Uv7gua8v&#10;7zHs/DeYW8/PPHfn+kfy7VdX5Ltvb8jXXwHim4AYAN+4dkq++uKy/NLNwr/+7Uu5c+eyjGuaTgmp&#10;iRJMs2S6N0iyYw05ZjkAypdwmxzxvSdBSqKz5XFKRss7G2VV5wCa1rFUzmY59nSWnc1ivcqcDnpp&#10;2xG2aqU2hjZK174SbOcpQVZenL7i3xPV+B5v8San9eL0/QugvSdYgntaxKgImwRTd462ZXUr+W2i&#10;bT+AWwBoS6hPYy6xq0CMImSGcQvIWwsJe4ud2wiRuYVJixy4z22Jw1DC5KGW+9yWohoryxqmRYwq&#10;M6AFyNy3gLfj3wAuBbglALjMsQMGRrRyGg+AJxM2TwO8Mw2IBzkriKcZAHd6L5NhTvOYqLla/vuf&#10;n8nfvz8jdy7ugokBJSA+e+RNOX+UCGk3bZS7X5JTh1jMxjkLUM9xLn20WS4BcnOObTaAv8ytnos8&#10;dx7w62svfvKenP/kXTl+8E05xADCHVvWURJci/hJqAtrP/8sfoCnVwLyxwnNqad2lxmfJaRez4V2&#10;A9bWF3BTKbAfJzxXltV8d/EK7I2mAWIhzIkbq1vUelBzWphfJ3S8g3HkRaoUTwAqFaDMMWoySrta&#10;OnFhqWFEwa0svIL3KjOrmvwkbqxVgFJLRipCvUTL4gatPWvdefMmTB6vMg+LSRu4tSwqvppZcKmp&#10;6YWfnyG0flrFOZxaz/Ga1zcD4HscenS5h9pIeLIXu0ljxYc6bd8ED8Jm+nwJm92wRzoE9aJRga4k&#10;xuaEsfgsMN1DAlIYCdscJ+GEySHkxPHZMC1CmGeonYRk9JHslgipn5ouVRMSpHEq40AZsVNZ4yMH&#10;dq6UdzZOl0/2rJOfYNAfANs3hFu3L+w0587FnZbHEK6+/xQwK8h5nYJXw+g/voaJYeMfEbS+vwZ7&#10;A3Jl3++vHTJA1vu/fH6M/PiMfP/VJfnhm6vyA8yrgL1967z8+uuX8tPPt7h/zgBYzzdfWvLh3//4&#10;Ri5dOi3DiidSN23EiUT47FwnyYSo8balgKmfAbD/fQwZD0yRifUFMp550JOKUmV1O91Hk9uZINnK&#10;UPcaeoXZIuDJVM57PcSJHNnhHjdxuc9LvHvRH907UPytUI6tQjkR5gRbR8G0sYBWgcugfJt0GB9h&#10;ypY6rG0hpwTQllP+qUaYqkWgqkNJJtclPC5xBZSEveW4oUoBZAmALNbQF4YthmFLzC0g5rFSfi7T&#10;o4AFrBUwrQK3ApDqMWDlsVKe06NMXO44SsrtELCcJqE4TwHE02QQAB7iMgcQzwXAgNl1nozyWiYd&#10;bjBZ2UK5+sk2+eWrT4xu8eXVffI5QP7i031yk//jywBaQalAPXvodXPOH35DLhx5+9+AvQIDf3r8&#10;XRgbwAJ+A+SPN8sVbs3RzyBE/5Qc+xrMrbcG9JyTB+jM2sXQhB3Py873n5NthOZvUdF4jdD8NZpD&#10;ttA7/QGNK69SunseJn+aurCCZYV6prFWan6sg/QUmMvVv0xYvQBt4/4ls2FQQnPyUy176SSPVTrh&#10;Q91fZja0ZTKmmkVWcrq6O5oe0lBfrZG8bzW3j2pZCNOGhshrqS1voKylrZHPvLAWkD+BSQM7MHZL&#10;vWBo6ewJo1CT/2tXlM7cojNKhw5o33KPoHTfriwsj/ksL8vqH0X7H4vNEKLCi4OZIJkn5aPyJKaQ&#10;RWfhVrQE4tZpCmOwe5wEIkqlsPOopAOnTjEuq7IQyayJFL9EB9aROks1lskBk9JkxvJqGTevkDa+&#10;VFm3ZiRX1Y2w7C5AuwfRCpb93JLbKjgV0D8RIv/8OUx75xjsqmD8WH7/StkUxlWW1fuw7o8A99aZ&#10;HfLTTdhZAQzQNZz+8bqG5Ufl5qcfy+3PL8oXd67IN19flzvkvJ9eOc79T+WPP76Vn3++jRp9Tq4B&#10;7Js3zhgQ/+Mf38nZ0yelIW0kKvRASXdphO3qyDOrJNamBD+0BcAhVpmcOKmOTZYxJVkyrjBLhrNm&#10;oyGGPT2egLGnL4zqI33vpTXTyl/69PYW116e0qeXr/gqcBnNE2wdKSHWMRLK54RaI0rZECYb4GYA&#10;XIbo8eck8Oclk+OmGuDSl2xfIxkO9ajKDZJpz6QQ+2YD4DKX4YANpiT0rXC5y6DKrt1gBKAWtlVA&#10;KtMqeHktJaBKp1HcclCYK/lZHzPvUwDzWWX8XI7yXG7Pgi4ArOBVBrYAeJ60uiyQFud53J8vIz2X&#10;yQh3hpXnL5KrH20DZJsNcP/+wzn57bvTnDPyj58uyG0eu0zIfJddFcgXDQO/I1c+3iJXAe9VWPbK&#10;MUAJaC99bAGwAXI3K2tYru+7op8DO+v7r/C6i0ffNKDXi8IFqhnmdbxGwX2Bz9Yo4PTh1+USoL9+&#10;aa9cPr+LqsVWeZ/lb8rMas5QY4bm2jqNQydeTp87XWbRMDOTUbMzGf6ufc06RMCAFOCqb9o0VRj3&#10;F1ZQLSnpz9R47/qxV9IlpT8/rHVcmhIeJ0x+kvx2Laz8FE6r9Qy120QerOd5BLnndACeCnIo6jpo&#10;QLuhLM0dTC/hO66mVKUdWj1SK1O78gfkSkxBuIRqo348UzVQnwMZaNcwvUomrh4lWQxv98dRlTEo&#10;0qxRqZzGguSOOEkbFi0FozG3t3F/YKzkAOy8lihaBmOkuC2cxudS+f2Xw5Rsjsgnh9fJzXNbAO5e&#10;WJP8FJb96c5H8ssXx+Q3wPlfP5yXfyBmmXAZ4Bom1RyXn39RIAPOn2BhBewvt47JLzdRqbn/42cf&#10;8XlH5VvNpWFlzY2/vX5ELp/bT433GOA8K2fPHpWrV08SPl+Ra1dOyDcYN/7xzx/k11/uyK3PzsLO&#10;J+Wz66fJgz/nar1NikNaCJ9bJNOtWdJwHyXaVgIq5mJRoomwzgVw5MG9M8hP4yXGMVxiXUKpxfqK&#10;J3mrz73BEtA7TAJgV7/eQd0A9hU3wOsF+wZQ+glhOJ7JawGsilKR1G1NfgvjxuF8irPOk3gbLQkV&#10;GdZNta8CuDWIVbjDCJlzHAZQw23mDMAhhTAF6yqAywFchQsgxFhhQNjNqOXUa8sUxCY8tgC1itsq&#10;Xlfp1MlhZ60jByDrc+WAWV+rINbXVzh0SpX9GHLgKdKESNXsPB0Ba5YMBritrgtg4ful1VkBvFQ6&#10;+tBGlzJfrlO+u3l2m9w4vU2+JlL6mfTm1qU9lAa3wcT75bMLiFo8d/3U+4hb78lV2PSz09vlFhrG&#10;jZPbAfBWA14F+pVPLGx9XsEJKBXICtLzgPEcQD2z/1U5d/BV3qOA5pBHX+U91/iMq8ranKsA+Dpl&#10;Sf0sfc2nMPj1U+/KN9f2yb9+viA/kpLduLRbzpx4H9/AW7L9vRcwCAHElfNQkHXcz0qZv5CpIEyu&#10;1JE+i3QAAEy9nCaJFY8AXAC6itB4NY4pi5tqDRsEVzNRg1GyOKwe4rlV1HdXE7Lr9A+1Tj7HtI8X&#10;X13PTKzn2PdLfo8n+r0P36ZhAdOHjpdFrX4OYD8G2z6G2q7s/JiWmBCwntD6N+F8j/vc/9LV2+s+&#10;sfG5zxg13NgVbOvDniQ2McQWRUjVmHIa8YNQqAmZB4dIXme09BuTwOhYT4lg00JCXZDxOetrEhkz&#10;m9HCyNmOSCkDxC9unCm//3RC5H8+l99/Pid//+WS/PPHCwaUv6M0//LlR3L64Ev8I+6RW5e3U0I6&#10;LPLzJQPm72FSZdV/fnvagFnD4980571zXH7/kqv5F6e4PcXPMDLn71+jZn95ktuTlKGOyoVTlI4u&#10;HJYrlz6WLxGrvv76mvxA7feH7z+Ta4TNev9fgPj3v31lQHzj2km5Qz785Kr11FubJcd9EBbEgQC4&#10;HiasIA/FD00oG2UNC1vlWo51tvj1jBEfrIm++Ij9AK0/J8BKAcyETqsQ8SJcdu/lL+73BYoPZosQ&#10;jBYRqiLjiIqhRTHWNpuTYxRlZdxEGigSbQolwRqRygbwwrypttUwbn+AS14OePVkYazIsVe1WQUp&#10;C4Ar3Dql2nWMVKMWK7OWA9AKAKqsWoFXWYFtAa/ecjBgVHNqqOcqgCsBbrkDeTC5rwLX5MMaYvNc&#10;tcM4w8ANCFhNAHgAAG4h3211Xdh97pcOjyUIWUtlXOQsuXboQ0TIAwDyQwC3hchri9w8v1OuU066&#10;Q2r0BefW5d3y2TlKTGe2o0xvkXOA8rOzHwDobQBaQQ3guL3M7ZnDzNYGqMqges7Aouc4FwC1svLp&#10;fa/IyT0bua/M3M3UAFdFNAWyueUiocC+zAVAAX3FhPCvQSwf8LtIxYPfye/uHJUvIZcv0GU+4/ud&#10;Rzk/B6i3kWe/iS99K22b7zNQYSth+at0k7344mMm1F2nLavaIUVt2ghU5LVvvUuYjvFEGxY2ohi/&#10;Qp16CzXgHbvephb8hrwJYF97m6YHJm6sp7z0vB4Aq33Pa1DPNxAi6xjalfj/l+skEloJn2c29Auc&#10;l97aKFt2vyc9ijuzu7KHJTJhw0n8010oI7niX3YxoHSO6i2J5MWlo3KkchwdKuOTJb6Rfb+DEyST&#10;aRqJgDaZ5oS0ARHsRfKQ9KYARuYA9iZfKWiPp442WG5cfl/+9dsFuXBuq5w9t13+9fs1SkMfsXT6&#10;efKWt+SLi+/L3h2rZQCTLJc8MhLL4/NyCvXy169PyL8Ivf6pJSZC578TOqto9TuKtIpVv3N++0JD&#10;6tPm/PNbLhBfn+ackq8Rrc6d2CUXzuyXC5SOTJ6LgPUVAtbPKM4/UjK6zmM//vC5/K//9VM3E5+R&#10;SzDx0jmPSZbrAMl1H8ztQPzDdYaB41WFJpyNAVxR1oUwpg66y0aQSiAkZl+yVRSgjeCES4A1txw/&#10;7nsDaA+Y17NnCDOlYyXMWtVkmBY1OZ78VkGbAGiVbbUklEyunWyjB/ASumvOm27bn3C5wbBuLmpz&#10;HmpzLqWiXNi3GPCWKcPCvJVurK50Gye11GZrUIyrqNsqu1aQwyqAqwCrAW53yKyMa1jXQQ9hsgMh&#10;MwDWPLjcFQC7Wt5XyWfVOk4gB55sANwMCw9wnkk5aQ6hM+zrtsiE0iNh307P5dIZPEc+3vK2fArj&#10;XQa4FxGuNDzWsFaFqS/Iib8hUlIm1nPn6l7YeZec5vkT+zaZHPaTPS8D2NcAKkwL4M4B4LOccwD2&#10;nIphR/iso8rGb8HSls8+D6D15ws8foHXXOD1FzRcVsbm56uAWEtb58i3T+7fJMcQ0k7sZ9Dghy/I&#10;qQNcHLiA3ISF7/D9Pru00wD5DkTyxfXD1LCJGC4gyBFV3Cb9+way+ZzvfZ3vfR3h9OqF3dwC+k8P&#10;UuU4yO/7Hjl86B3Zvv1lTCl48tnZrJ7ozdgqX6MFUQfoPY9nW+dyKZtuIOdVdfpxdZHx3AtYgVUs&#10;e5GBBi8gwj1K/VnbaXUwvE7o0NUrb+pqleTBMV1pw1mjODhWYquDCJ0Z/6qD2dnxG4iHOQTVOYnc&#10;tnJSgQyYXyNxtYSMFSFSMSpfqsYVSEglPmeYOW0gS88Ghkpma5zENoXKqCVM7N84B4cTA9sOPydj&#10;59UwaqQVNv5evrp1UE4ffYXJF/vl2tktJPZjpHQ0F4UhKNYDE6RhRD/KAmNk947HEEGOy7/InX5T&#10;swf/6b+R//7AP+pX/EP/8dUpyktnzfkH5/evz1BTPsc/+Edy6ew+uXh2v1w6f4hxsXsA7Gn57rvP&#10;TPj8N9TmH3+4aUD8AyD+J0z8MyWkk+eOyfQRyyQLh1K/Pm2S6TwAQNWg/OLEQvWNAVyaC8daw8bc&#10;KoBDsVcGU58NAcjBVrES2DsaUUpPDGCOIueNEM9eweKFCSMQ40Uk4XecYdpCjoK2hFPGn1OG5VFB&#10;WykpNqjMnFT+7HQ7rJxYGbPtiAocFLwtdAXpGUz43ErJSHPfUQhPltC52oWt7zijqjlVgFcBrCKU&#10;5rIW4OpRIBMWc6odlX1hbAdeZ28Jn1XEKlPGhtErXPV1Yw37GgZ2gYEVwE6zYeC5hNH3yzDXxdR/&#10;F5nwebTngzKi7xzKahsRlDQffdMA6Eo3iM6r6nzwNQPurygHfn39gNy+ske+5P63gOLrG/xOwMif&#10;ElpfJbRW9tXXqnClYbOyrYbK10+8Q6hNaH3UwsIaXp8+RElq/8tEda9yEdhEeM2O5L0b5TT3TypA&#10;Nc/m8w7sYI7YLkCrLA5bX4CVz+iFQT8bXeXWZS4ogPMGwLxxEYceess3ajQi1fsBpv6etO8b0js9&#10;3/J7qY/f4e9xE+H1Cu+/grvwNqG5/nxGhTbAfZXPOU4kcuaUOgS3MEBxhxw9+j5239fJv5lIemgb&#10;phZaBTGzqL//ZcCt/euvYnDZhAFkEz+/zO16DCnaTaVGj9ff1bnQVSFdMU2RElkfLnH1YZJQgzLK&#10;FI0+aWwjpA0wmsmSMWxfiGMQXcygKElgVWhIua4O9ZAgOoyCKtwlsz1MiseyQoUhdhF6ESC0Lu3M&#10;lfZ5VbLs6ZEy86EWSWzwlwlLW5gqwDwi1mx0zKwjV2D/zAOtksl8rITmQLPFoWFysXns9DFsZ28t&#10;lgP718nWzQ/L7cu75EvEj2/4x/0O44aWi5SN//XjJQPaP74hh/7+EvOcr8vtG8fks6tHCaEPYc44&#10;LOdO72dk7F75/NYFEzp/++1n8iuh83ff35ArV0/I99gp//jHt3Lk4yMypGiq5LoOhoFbYd96SbLB&#10;xGEAXAl4ywx442DHWFhSw+lIQuAwQmJl1lAaBoIJkYOs4jkIfQDaF0B79goV755RgDxdok1+C3B5&#10;fxKfp+WgFLsqc5Rx754UG9jXFrUZpTnDrgnGVdYFtNR18/VQJiqwb8MtpSqz5qyA0rDuONhXGXi8&#10;BcCEvwpaZVULeAmtYdtKQGzyXsexgNcC4DKEqlIHzZcBsouCF1C7sMMW80Z/2LfOaaLUu0xGyNIc&#10;mI3yhNAtTvMNgPV0eLD31qtLhrqzv3j1i4THOLE0ZIUhDYg1jwVUn+x8AUZ8XW5hk/3mM/Jj1Orb&#10;V/fIzYsfyvefK4gP8vghC7i5UKsp5BbqtSrYyt7f8vj3XPxvU4q8felDuUwuew5Qf3p2O11lOwHh&#10;NrkFeD4nBL6MkHaWvPkCF4BTsPS+95k3tp0uNB67wWuVWS+d2iEnjgDe8wDtHEx6cS8APAzTHuI7&#10;7YWNd8O8O+QSOftlPvs8ivdJSlqXudCcRkC7wEXhNt/rDiXQ67C0qu1f8R2/A/Rfkgbe5vf1c9j5&#10;zhVuAfJtzo2zu+QSpTDN/1UnuHr6A0pj2IAP4CTcSd0bl9q+HRvpAXhB3kc1f5/hhq8zdGIzDS+v&#10;60ADdZiRI/eIqYvoShlCTlsdJsFllIIY3N6HYXT+TJ0MKGJEbKuPpLI9MKWdrQoDfCR8IFbJOgBc&#10;zAYG5jsn8ljyEF/JJu/t15koSYN0O0MfCQX4KQPpLe3P5sKGQMkdESvp/FzA8LrCUexwHZ4iG959&#10;WJ59famkN9OPOjhO4psCpYol4C++OJf/PK58n+6SO7f2ydtvd8mnFz/A3HGEPIr/ZBTr21d2yXtv&#10;duHmeVu+Q+D649vz8gfg/d//+1f5++935OfvL8unl8iBrxyRK5ePyjnC6dNYKlWZ/v57BfFNlOg7&#10;8uWXV3jNcfn51y9k67vvS3l0u+S5cVGBfRMBbxIgSlAAIyQpcOOsOd0AVmNHNGFwpG0Wh1ZD63RU&#10;5RSYOImTyEkgD2Y4fq9w8e1FbRf2jSf0TgS4yTYwLYBNsasxTJtqi+faprb7fg0MXG1hYBvKRbaN&#10;NBRgLCFkzqckVECZqNB5OOyr5SIVmwh/XQCiAS3g5SgDG/ACznJCZD3KvMrGFgYG3IBWAawMXGHf&#10;CYBHUjdWBtbP0wOA9aIAcOuo/+pFQQHcAICbnGcD4nnUgefLEOeFMtxlCQy8XMZ4ryScnscUkHXU&#10;+neRJlnEqEt3xSWAdAN3lgpK+pz+An8JeH/56pj8gfnjZ26/pwqhYfU3WpkgbfqFtOg7SoPfw3Zf&#10;w9IKlk8BzyUtIZG/XufC/jk59ZefHYU598N4O+UzZUOe+/QcTStnqBsjWl0in70AI94CkJcBzVlC&#10;6ssw5iFKTts3PyX72Up5kPuH92zCPEJOTQh+k8/W6OAzPvMGYfUdcuNrXGg+5/M11L5zcTd5/gfy&#10;FReLb2Hd24hzN7CQalnrgtaujYFFFXcUdRhYj1HgVWADwBpRXOPfQcti57QO/omKeoTrJ7aZMpqm&#10;DcfJ741gR+h/mvTiOA7DAx+8Qh2cEDqqJqQruZV8dlCc9KEGHAT7JtXGSX57piQNCZHYAX4S3p9V&#10;KwN8JXKwv4QPojFhALeVDHfH25w5zEeCK+wkAlCnDI2WCMDqX8bIHJ5PGRQtQSWeDHmnwb+UETqs&#10;FK2d3E+KxmVIOtM5sgeFyxQGuJcNz2LIHcPu2LeUNSRCSoamkrhPIaRCfSZM/hsliD8Qv/7rtxvy&#10;P/+8hc/2CP9ZB+WP3y7KzWs75cLprfIdwta//vEz8yT/Jf/zP7/JFzdPyrVLh+Ta1Y8oFR2DjdXr&#10;vE9OwsQ3b+KF/uYzVOnrgPgLA+Jb+KNf3vi6FAQMkRwYOBmTRIJ1tQFwYjeIDYABnoI4xroYYYtD&#10;/hpLSByNEBWJkhwOy4ZYpQLeFFg4kTw4nvCZWm+vBNgXKyahchKiWIqC1g7QEiKn29ZzGmDcekkD&#10;sOn8eSkIVwridECdwbypLLuBFgZ2aMVxNZSuIcCr+a+KVC7jANs4QmhCZ3zKNeSr1Y4KZh4j/C0H&#10;rGUGvLxWQ2VlXBM6K/vyGhTmMgCsIC8D4BqOG/AiiJUjiFXBwNWOk0woXe8yhTB6Oiw8Ey/0XPJg&#10;WBgQt7stIQfugoFX4sZayFbFx2GZD03Oqu6r8zDeVVV++eW+QR6p7HtTmRJmuw0Tfkl14vdvT8r3&#10;eOPvoFrfgXW/hNFuX9mHj5raMeBT1jz78VtynHD4E85HiFZ73n1a9m9bD4Mp+5KPwoCXuX+RMtFp&#10;NY8QAZzn4nETgCkQf9CwF4a/BdDuXCHfBczXYe6bgPNzmFOVaGXvL/kOnxPl3eQipIyqEcH3lDh/&#10;+vKY/PwNhiF+/1R8u64MCli/4EJxB43ncy4WN06q+m3Jy9V1pnm8AveCNuuo66y7tq26wCX+bfRn&#10;TQM0z1fQaw39wlG0g+6o5SLgvURurxHM53zXO0QNtzm/UpXpkdgS0pUxOlaShsdJChsDY2ojpImx&#10;oYOYRpiCoyq6Cjtfqb/4sgo0pIY1o80AeiDMOziUwe0MratwFLfMXhJW6Q/7xsG4iDjFfgA3SEKY&#10;4hHGKB7/AmZrVTMXqyVAMlqDJbODoXbjoyVmIA0OrBptZKl307hyqRvdD3EsWlKbYmh6iGSaxpNy&#10;S8Nmyk4/3f5EvqNs9P2tT0x+tO/9teY/+28o1j9/g8j12y0zDvYf//hV/ud//xNwf4H3eQ/NC0eo&#10;/36MGv0RwsIhOXNyn+lWuvnZBcPCX399w4TTX393nR09L0iO1yDJwJqoQE0AQMmAzAJg8n9lXmua&#10;+xniFkconUiJJwlnVBxMHEPZJ4rarbJsqHWGAXEgpSIfwmgvwufAXimAvgT2rTB15VQuEGkIU2nk&#10;t1mEyFm2TTAtvccGzHpgYyKADBtyYACcaavqM8IVFskCmFdz3yKsjmUqUhnwAkZXmJcGg1oFMayp&#10;wKuEjSsVyIaNLexbpiA2zAtLO4wn9x0nZXaAnNDaAl6EK8Bb4cqF4S4D43fWi0Kt8yTKSdMMgAdh&#10;5Bj0pzB6lEcXDPyQjHDB1F+zAtbdSuj6lgHs58pMClz+P+/AuF+jUH8Fm30LMH5RBx3/x1+p9RWQ&#10;3Aa4N1Cszynw+eW+Dlta3Fz6C87nAfyb57VMBWD0AsC5DmCvwerXAa+KXtd5TIF3GxCqkeQbwPsN&#10;P38NkL/hMU3B9P6XAPYLbm/Bqp8R3WmYrrXrW+St105T0uIipDm5lr2Uje/wGd/xe/cl31fZ/xoM&#10;fo2IwnwnXneLc4PvoYr3edNhB2sCTFXRlUU1V1dgqhZwHoCren6CPP0UYto5tIELsKwytqrvV2Dp&#10;i/o+cvVT5PFneY+aWVSlv8ZF41suQD2iGvt2xbQGAExYlRA3sBoleVCGtDADeND0Oskbki7DmPtb&#10;PDxP+ma5S1A5nUf62gHemDoYJZtnL765TtIXlvUvgHnZxODHZMqwdD+JK2Ef8OBwwnDKS8PDJHdk&#10;lGSNCJX0oWESB6NnjQyXPFaNlrWxRX0wISirWNJYgjZ+QbOUoYw3jsmVsbP6Y0ObTj6yT35Dbf7p&#10;JgICSt+ZQxvxyb4EqGlmwIX1K/nv999elv/5798A8n/Lf//XL/Ljt1cQswilyIOvXv5ILiJonT65&#10;B2FtFx1K+2DeT+UrAPwN4tZ3MPGDi56SDMwbabTd/QfAtYaFk2BMfcwAGCCrMp1MXpyIsBWHehxr&#10;1GlyYusc8uFMQJwOA6dQC44n/0U3wEMdD3OrIJbCRSFNc1tU5QxquZncalko04C4yQA2AxCnAt50&#10;G0wbPKYMrGWjPISrApi3WP3JGj4rIGFJDaHLAa9hYAPgSYTRFgArE2s4XabhsVGbeb0KVwC4AgYu&#10;tx8rZbb6/GhYnTBaBbG7AOZz9ULQAGhrzWdqHqxC1kzslBg4nNXIMZ+weSEMvAIAPywjXHEvlS+T&#10;r64og34IMAk1UW417bkNuymrKrsqq/0AGLQ9VFXpb7VhRcNkRKObMPSXBmCABnB9hdClIfktBS1s&#10;dxMmv0nu+wVA/hoQKog1NFdGVwBqqnWb939BKK7nKwUvIa6CVRsrPuNzbnD04qCEcIUw9lOtR3PU&#10;k32dnPSiAogw9xJg1HD9AqA6w0XpInXqCxqOc66aEB5C4IJwjc9VL7eWqC4qq6oHXPN+c2sxnih4&#10;jVWUi5PWrj9BTDt7cBMiHTm1inRcoPS9Gj6fIVzWOrdxqZly2VY5jjKv3vETqOhfowv1CKv064pB&#10;QY5lYmQU9sdwBrD75HjhefaSNIbVRTO8PZFNhbGsAw1BtEpoQMwaGA6IAyS4ivA4i/E58Y7kzHh9&#10;cWy5U4YKzfCTwDDslbnsDa7yAbRh5NEo1O3RADmcsDtCMtoiJKkxiJ1LwZJawuczdja2Crtmgb2k&#10;1/tK9fg4qZ2WKvXT82XQtAI6RcbJykWMr2HS43FVMj95HWM3u2RXjqLflxE5u56SIWNzZPe+jfL3&#10;Xz+X/0JZZkWZfPvlBXLhQ3L1EuaOi0fIhQ8A4r008e82IP4aVfpbRKxPP78qUzuWoQZjnYRt4w0D&#10;kwMTwiYR1ppcGGFJAaxAVkDr65IAcoKG1qjJlhITo3esALFVFgBOE3+UZ5/72CvcS8tF5LWAN8UO&#10;hrUHqAA3k17bTPuBqMzUnTl3gZxmQmpA/n8BWENoDZ9pMEBRLu7OV0tVaVYAa+5Ls4GCrNph0r9Z&#10;WPNizYWVYUtUqFLQm7DaAuAyO57jKLj1MxXEqj5XuvGZjMrRHLiRJoX+NC2YfNgIWTNMDqwqdAul&#10;pBacWCP6LJMxXg/LSFfmHucuxYBzRn75BuUWn7u2jf6IcecHqghaA9YQVYUeFZouIjQdP/CKYWY1&#10;VOjzl2GxL/j5h+58WEXMW9rRBHAVfMq+ynp6X/NNdWpd5dYAUoEFEK/xvDLxDQB/HWZU48inp7YZ&#10;u+UlA04ihO7GifMw23lttjCOLcvzCuRTMOBpwHZCc9Dj71PipOONstgxQHQMcB1XZ5faN3nvGcJ1&#10;/TytaV9UwwnlLHWHGbMJ4t1ZgKhHwaf5rLrIVB8woTaPnabOrbenlJXxix/Z9px8/IECHKbWlOGD&#10;FwHwqyYk1++lIl8Pv0yvrrDSAPHv581cZy9xwvvsQSthv2GMj2lJFl8dVMfAOvc0B/FjXWhQmZd4&#10;5buJB835XgVe4oEv2oMBdi5sLvRhpKwfn6EztDzoIe7LTOlAtjxEFwRIMrOgNexOGhIkqW00ToyI&#10;kOpRTI+g0T+EPuToCk/JGh7IRsMIyaVfOI1QvYq6c+OsQimgRpzJxSU6p69EJveRzhlVpkmirDNV&#10;Wuf3l6Fz62TkghpKWwmM5hxPfrJP/vHzVQD8T6Lq3+T2zeMAGBYmjL5CO+H5s5SxALH2CZ8+hUpI&#10;Dnz83ClpKZ0qSdbsAwao8dZVjKEhfL57AHYiOXEc42USVIACiJonJwJKNXrEA2Lj1iKcjrJSs0cO&#10;AM6AgVPEt2eShPei1suFIJWQWcNmBXAm7JsNgLP02A0BwINh20GEzwM4zRyYWAFMiJ2tILcfDAMT&#10;PitLIlwVq/qMCaOM3FTzsq/UIgAAVc1JREFU30rDvgCXfFUBXOWoYfREmFYBPA7wjkax1hyXUJka&#10;cQUA1vBZGdiwMCytzxd1l5Gq3ClFaViuFkr8zv0dpvP5U6QGAPeHkVXIGqQgxo2lYtYwN8pIXqtk&#10;lAcnfKFs20Q5h5bBsyc+RLmF0egD/hT1VUs1mrNeU9OGhqGczzSEVfFJ/fAwtOV2N+x8TL4i37wF&#10;mG/xs54bKk5pmQnGvQJQlfUuEWIrMJXtNGy9pE4sU4biOe1w0pwUsF0kH75ogLZZzgGgM0cBEKA8&#10;pzZLHSzRXU46r+UljjLzWd6rAD6JV/sE4D3O7ceA6vC+l+UgteQDuzagGrOb6sP1coxQWFXuY7sY&#10;T3xoExeWt+Wdl5bLgW1Py6EPnpW9qOA73mbW2dtPyBFEs8OAcv/7zAf/YL0c2blBjpLXH+W9+99j&#10;mP87j8nH1KgV2J/w5xza/pwc3/MSobeG4e8Q5sPAXumuXa6JjuKV7MZUDjcmZwQBHgQYupMCCulF&#10;zejLYm/mYLF50DXbUVyz2EbISJyAUiZDVPhLUJW/xNKxFJjnLU7R9qZbKZgTkuPP8aPlkM8Odpe+&#10;TLOMQPTK6wiVgk7YuMFXHlnPL1xnnCQ1+EnyoGDJGw2opwHWAXQ6lXgD5BiUbKICcu/4gQHYNuOk&#10;dXaRNE7KIlf34iIQR7NEniQ2Rsj0h1pZN9Epq56eKEeOMLhu1zrAelB+//1b+e3XW3KDstK1Kx/J&#10;p1c/JpTW0tIBanL7qRHvlRMnD8jmbR9IefwI1OH+hmFjAKqCN4ETD/ASeDzBqtYCbJhZWTQFASpR&#10;2RoWjqOGa+rDOKgUxBGE0iG9M2HgNPGl+SGqdzHClOa8FubV0DkLUOYAXgVmtl0rIG4BtHrwYevr&#10;NJTuZmBl51xArgysDFlK2FwMk5YC4HIDYIQml4kmzK1zRDFW0QkAVyJoVfGchsslCFUlhMmW96g6&#10;reCdIKV2PGc3FmbuBrA2NGgeDANXu/G5CmBHBfAMcuCpUkPTfn8No3FjKQsPIXxWJm5zeQAn1kOw&#10;8Gpp96W/dgZdOrTPaWPAap0HTYufGvK1K2gT9c0tTAd9j3nZHzIqac/OTQxmeF2O7n9DjjOX7Bz9&#10;3RdPqTC1GwX6iDFW3Na6MSr0F4TfCt7LJ3BanSbs1aEBCEef8vMVykmXyLtP7n+JsPN1csl3jJB2&#10;RvNPDWWVYQHvRTV0wH7KZGcA5RnCVm1fVBbW2vAJIoJPiOYU8KpcH9nLdkly1E9gzmMASAF8XNmU&#10;i8VhQHeI5w9z9gHED7Y+SSlovex6jxlnnL2A98Tel/hOrJgF3B9uflzefW2V7HjncdkHUBWw+7gA&#10;7Aeg295aQ6fWBmMsOcatMu9JzC2aP2v93ITdgPoE7/maElqPiPq+Xf6lfdj76wNogtgmGCIeqTBu&#10;pqtE1IRIciMKdR3qMiFuDEPpwiuCpU+6u/gUMg+6DcacmiQpw0MpQ/lKCAu7/WHb0MpQScQXHc1C&#10;M/dYB+nDJA+vcFib0T2BGU4ANFASqj0kMNVOoipcJWNYMGUo9iWNjpGSKQmS1R4u8f39OYHikeEo&#10;UZU4vhqYsIhJpGU+a1VojIgod6HRIkFKR6RIHo/n4RDbsWuNjJmL+NMUIYWAe+DEHMaCroGJ/yXf&#10;f3MJBlaXzEcYOI7jkT4ll1Cmz505KCcA89qnX5RsX5xX5J5xgFQBnGBN3suxANjCxvpYEmycAotq&#10;nTgZEKsoFQ8La24ci1AVbV2AzTLXND0EAuCAnql8XqkBsAEm+a6ybg7AzaE0lEtem2PbamFgQKxH&#10;X5NG7qs5cIbN3RxYQ2haBfE1F2sIrXktQDSANDXgiTDkZEDMURYGvBWIVCbXJectBcClCmA9Jicm&#10;fLYfD3jHSTEhdAkXBGVgE5qrkcMdBZptC7UIWMrA9Y4AmDC6FgDXAeAGp1kYOuYDXgXwAvLgRQC4&#10;S8Z5PyojcGQtnaRe4EfYbsCIWFatPMzRQekP0r2jHTzaDKBjX03nDwDXXtnVDDBcywA7bXrX0Tgb&#10;mRS5mY2MRw/ArMc/kE9QZy9Rq/0SLeRTFboQtjTPvGpKUlsQifglP/IawtGr5pzn+bOEsvo6ZVRl&#10;4pOIQp/AlFoXPoH54wx55ykAornlSUCiBo8Th1+DcRGaKP+cp7HiDO9TgO6hw+nIvlcNCx+jnfEI&#10;jrGPAdnHB99g+stGWBgwwqy7MYvsePdJOfHR63zXQ+TL7xlgHgZ8O7eulQOw9UFch4fUeUh4vQcA&#10;7922jvB6o5w5+IoB7mnC6bMA9gzfSR1q+1Rx3/oUdXRGIH/wnNyi+tIjtjGoKxErZEpjPN1FCRJV&#10;FSz2Mdbiip0ydVAKIlQijiwf8U3vI3HkuF6Eyo6R9pLQGikxQ/wktSNc0lCVkweyTqU2EdBHS3gd&#10;ExFRlyPoAw4p9xe/LNroUtwYGsDmQ52/lUEPcb3m0wHSJ9XK1JLzOiMlf0y89BsbLwXjYqVhVgEq&#10;eJT4MRggtDhIgnJ9JYoOqYJhmCFq+krxaF43PBY/tjtD8/ykoDVapi5tktaZqML1Afi2+V7YO7dv&#10;W2vZ2C2/01RxlXD6hBw49DajTybLfupoqlCfJC9evfoZyfRuAoz9ASFi1V0AWxEiA9wkGDjR2nIU&#10;5BoCazisKnUyYbSqy3Go0xYWLkbM6kdNOMsAOLBnOp+npg0FsIpWhMwoygreHMCby7iaXNu2bhBb&#10;QuksmDijW9BKt+5WoXlfnlGhtWVQc1kLgPUoC1cC4FqApQC2MLAFwCbP7QauMnAJ+XApgC43CvR4&#10;GBg2p5RkAfBIFG4N0QnPVchC4a51VADPArAWACt460xbIXZKmHeIy2L80DqNY7GM9HgQBn6EfJiV&#10;me2MTKUN7kH6WS1dOTrIjk2DdOTo0a0Kq8x0Rjp4YGcdJ/MIA+J0Z++jNAU8BNh1PM1KmvVXMSf8&#10;MUbi6HRKHd+q86Xe2/4qVkUmP7KlcRuDDw9Suz2yh/3LhKLvvvaobHr2AcLVR3FdrQeYrxj/9AkA&#10;8TGqr7LeMULgY8q0gPgjAHNcVWHAfloZGNZWtj1OvvkJjGvuA3INlRXEHx14XXZvf57RTc+a9yuI&#10;DzGk4IN3n2UI49OyEzB++B5h854NmIr2y3d49S+jbJ9DQT5O+HsQ1j7Ic6cJsT8EmG9sXGmY+vwR&#10;gHuAVsj3nsTbreHya4TjLInnz9kN8Pe9/xThNuH6e0/B0jQz9E137wpi8VhQEbuOGEAXCfh8UIN9&#10;C33Fm1lWcYA7dXA8y71dWGTGyBwG1zlF2Eponb+kjoqS9DHREtscIn4sNLPy6inBhM0pdC31o0sp&#10;pjFYvFGnPbkY9GXJt08GAldZX/ErdZNgZmPFwcRRVZhAsFAmDwwGmH6SgLc6R4cBUNKKrQoXL3Js&#10;f7qk/LO9GDDgJYVsMkzHspk7LAbnVrSkkVNnDUXNxiCSOjCSPztCKjpSGbq9VI7ufZr/vKfl+NGt&#10;NC783cD4bz9dY6rCKhk9uT+D0F6WqwD4LPOylixYJSn0/8YTHltKReWEywpenFiAVgGcZAPjcu6G&#10;wsrCKnqlqEqt9WHj1NLRO2qzzAfA2ZSPsFr2ZPwNn5miOS1qciZqchbsm4uTKgdG1dtcu6EGyAro&#10;bAbI6cmwIdSGfdOtyZdt8GermYNacKEBsLYKWnJZI2IBYGXgWoBVB2NWAWAFrsl/yW+VfUu0TAR4&#10;SxzGmqMMXKElJAWvPs4FoVhzYABswnRqwZWUkvTzGrFOKoi1hNTflcOtAnqgMXIs5uCH5lZrwZ2E&#10;0R2UlGY2ET4z4mYlAO7SkTPc6pSJuwDWkao6J7mLpnUdErdCx87qDGk6drQB/hGYe6VuG2S16Bqd&#10;aKlznemP1cmTq2inewbP8NN4hTcw5fFxZk6tfOh+VrYsZMZ0l7z4wmoa+7s4y2TD82y6eJMBg+Se&#10;ewlTjwCMU1regXlPAtjjsO3HsNxxAH50H8P9AbYC8jB55zFu98GmGj4fhm23b2a9DWGvsu3eHesN&#10;eI+T6yqD7nz3GcJn1uYA3oPkxXsBut7XeesfI7x+Rpfcp1eYP34Gt9il/Xj0DzFcgvImWsC7hNOv&#10;bVgmOzevISdmVxbvO8LnH3iPJe/c3w+4975LSP4uq13WzpctrzIn/LVHpAe7fbs809wJiwlpy0Ml&#10;FNAElQdjzAgXP0wYMTQohFX4SJ9Y8uBU8mDaDfuw0Du0ioVlTNxIYMugD5M7PHFvOTMQ3pvh7dEY&#10;OSLJk4Or+liUat0jnII7izJTJCANpbE/CnaOYrB7KiwbyPA792TG8ZT4SDT15HBKVX1znSWAlSzu&#10;iXrBYDoIO5qiqrwkC6dXAd7tvPYYqZmRSV4Maw9PlVSaK9KJFnLaU6W8PRnB5C35rx/PoGa+IU8+&#10;Ok5OHHtPDh7cIR9+sIF50C/LBfpAbzMH+grlpZ3Miu4YMonGffJcwKgAjrHScJgmBms1dABeTjLh&#10;rII3FSBqLqsMrEYMA2DCaBW3FMQK4PA/A7iXAlidV5r/KngtzGvAS06bx+ypXE6OAloPuW4OAM5C&#10;0MpAzFIgax04G1bOUyMHZaQiykgGwIBXQ+gyrQOT62q4axGxyH8BZwVALf83+1oAXEpIXabCVXcJ&#10;yQhYCFz6OXqU3UvUjWVKSTQyaBODIwxMHlyPC6uOPLg/KnQ9AB6gOTDgHawgdlpMPzDNDPihO9wf&#10;lKlVAJg2uwdhXgVwF43tCmgFprJrF6NqlF0fVhAzGE43J+gaFO2rfVhnSeu4VRj8UQbZrSEU19Ey&#10;GnI/Cngf0wF3uhbn3VdZ8rVdttKGtx5ArwLsD7JnSfcJaziunz9/0QyZNWe8zJ8/gXbAicyomsVC&#10;gAdp8mdLxtZnYcJXYMpXDECPA2wDZH5HDnSHuPu3A6bdTNokr923g3HAhL/KvO+/zUrYLSxT52g+&#10;e2An+68Ik/eTB+8E5Hr2f/i8Ebf2Yx89T135OE6rYx9h/TxDY8Ql6t349m9/fkIuYdncu+sl2cie&#10;6eULx8uyBeNlHosBHn5gnKxmGfsRQv6dbA3RsckLWIU7rLVGnlg1i9Uqsc5dXgDYM81Domox4xeF&#10;iGsKP1NGCkBxTkBcCqlEKWYNiidzsTyYxOHNDqTkVnzRMF40AlZcMyWmYkbDMHYntgx2HJ4o/UYR&#10;TtcxSbGWvcOsUcluSJfGCbXikcAcrQgmWsawkiXbUzy5GDjHMRQ+2VYCC9gnXN4H6yW5OI6u2BYs&#10;nPQVx6rLaxBje9rIwQmLwwnps9uiaVvUzqgwSWT2dCz5eWABc7tqAqSoPYk9NqtN3nOHOuRTayex&#10;aQ5mYetEOTXuS/hSL19EiT6NX/bz87R/PSNDmkZLCq2DSeS1pt5rpSysarQC2BJCKwPfBW86QpQF&#10;xA2mpKTKdYJ5vdot1SddAAOjRDMMPriXNujTkA8YlXn1/L/gzWXmVI4tICaUzrVVACsTkw8D3LtH&#10;w+o8QJ8PgAsMgBVwgA/wqhOrEhFLVWIDYgBcpfmvAlXzXxM6W0SsMgU1obMlfLYo0CUYOUx4rRcE&#10;9U6jcpfB7urE0ppyPQCuVyHLabph3/64sRTMzTQ0tCiACZ8VxO3uK7BUctwAcImKWBpCw44At4tw&#10;WUfK6NA2ncCou4l0pvIj2qCuIKWH1hx6Xx9jIJ123mgTvPbW6oxk3XukANeeWp3i+DTdOq/Qjvca&#10;7XraO7uONSWrmBjZRbi9ipxa2ftBLgorub9g6TyZMW8KC7qns3Z2qkybM1VmzZvKwLr7GY+jUybZ&#10;ZPk0Q9kZ9/uGziRnRM/72CuVPRXIytKXyLE/u4BZA0FN/dca/n6Cp1ufU0C/+fKDeJXZooF6vI2z&#10;k9B4x5a15M6v0N7K0EU815dg3ksXD8hFSpu3IJBrn52WG0yKuUi/+uVr5xgGv0mGtTXIZBYGdI7o&#10;L6senCG7dSYYJLNn/w7ShrcYSfumtI9soZ1xjfTwSPXq8iC/9YMdvQlR7VGSPRlq1zefnwsBcaUf&#10;9khmNVUFICh5igOqsh5fXptAqByLeJQ8OEriCV3dAaNNoJV4p3lJZHGI9IXVg3Fx+eR6iFsczK0s&#10;HWkrrjCqjuXxz2bmdLQV4TvrVpq8YWQ3zCGAHtb2LXaT1JGEyOTGyYNRxgeF4OqigSLbnbUsrCxl&#10;ckgkQlgmy8KHLWGg20jWgZCHhxI1xNYGSGptKMuch2JY384Vd5j0awbkFQFS2Jopo1hg3Ti6XAaN&#10;rZEjxz6Ubfs2S8ewqZJI62ACIfHdHDgO1TnBise4VQCnwMAGwOS/Cl4DYBg5RcGtobZh4LuNDoWU&#10;kvIAbzYhNP2+gFuFKRWoslW4gklzGXGTS1koR1nYbjigVRB358JG1BpC6AwLWxN2WyN6wcpqpczH&#10;C20BsIIMABsTB0o0AK7W/FcNF7BwpQM5MOC01IAJj7XOq3VgQuZyhKsyTqmtgldzYK0Baw6sIMY7&#10;jYhlDiDWz+rvMBMGnm1Yt4FhdvUcvW0CwIMAsObBLQB4GOAd4d4lI91XyoRsJkk+oSsy2aPLdMYl&#10;sKyZE2W2BC4yAFujq1RodF+u2w0A9RJYWUNtBfkiJmJok7wOgdfwWpd3r2GW1BPPr5WnaYZ/lBnJ&#10;q9nQ8Rytdy8xe/lxJlisgZkX89kLl93Pe5bKnAWzZNrsKTJr/gxZwCRKXeY9agKbL6eOZZ/0BJlN&#10;k/7iLprzVy6SJcvnm/D8CcL0R3ReNVsaNrFOdCu59q69m+UI3UPHKYedwxx09jTNCJcPyWdoKrfv&#10;nJLbt0/SYaSbPhgF9d1lXH+75eBe5ly9zIWHccH7mbr5GbPYrly/KHsO7qfq8R5TKNlS+OYbnDfR&#10;AB6j4Z9hdS+9JHPmMaH0+Qfk9U0PycL5o2TzlvU0LrANEaLZ8NIjzL9eR5qwVDZsWMlInZywrqB8&#10;7JIox4EITr75hK/km33zEK4KFbReYgfgvLKZhVWMqszQunud75H73HsiZqmgZcfWQj/YMUES6Crq&#10;A9vah7OtgTlb1kFWhL/2bCcMkISKMEpNfRC5mL01iqaG8WFSOF6bHWDdajdJHxKK6uwnhaOTJLWV&#10;xgraFOPJb1MwfoRUeogf+5WC6JDKrEScqgpjeognApeLRNcTlgPYaLqostmzFK7DBfr7Uq6KlEJy&#10;6doWZlbNZpIFBpUU8vu8lkSJLmX8D0vFU2ojZRr7hXZ+vEtGj57NpElVk2sJgTFsIF4pgOM5epto&#10;zXA7yjqax6bR2pdOGcgA2Dymz6FSa/0YMSuGMDoKISucerCCN7Qnvb9WrCghj81QABvwtsGmGjoP&#10;M7XdPLsR5LgWAGfrIZTW0lKmjebCAJ+jIbUq1v0AfiE2SnVjWUCsXmjYlhrwXQBXwcAVMKyGyneV&#10;ZwVpEQDWerAJoe1gYGVfflYRyzynINbPxMhhaWZgQAAAVgW6wXEOAJ5lCZ8BbyNlpCa6kgY6qRtr&#10;EbbKRTKchoaOPg9KO2aOCTm6luQRFmaTswLSNQxlewrWXMOc40d0uRhznfU8RvO6TnJcwOD0FRo+&#10;w7A6omalrielbW4V7L2CXlhd1/kE0xjXMIrmceZHrWNL3zq2HzzDcPf1jKF5kWmROqXiBTYWzFky&#10;VybPmiRTAa/eTp83jeXeM2UmDDyXRXoLl81l5vMsmaVTNpbOYaAdO7mYcrmBZWUbYPXn+IwN77wq&#10;z7/5srwAK766fbO8/N478u7+nbJt/y7ZdfSA7OTsOnpI9n1yVA4d/0h27P1Atu/exlSNbax5eZOZ&#10;VWwY3LRWJo1rkYUsuXvmRS46656VhV0rGa08Q8axkH7OA4tl+v3zZep8XQTexVpS/s6PPyAvrGPj&#10;5DsPy5a3HmF2l86HBrhsptzIutn1L7B25z3mab/ztC43c+6y1ZWiOsCOmdBeANYHBtZbR/JPT3JX&#10;R6Z0OKAe90l2kYBchr8DSisvW3FirKxbjLvYae5L2B1KXThxSCQthwCMsDeU0pJrvJ14UGf2Zmyt&#10;H/uG/QscJLa1D8zqLwXTEJxmYjXMshcXpmC6xjKilvdktEdIJrbLnNGJdDoRQqNWJ2LxTCjwA7wh&#10;kk5JKZI8O02bMPBXx9FwEVLmQWkJpboykHCf6IAGDJ2KmUWOXTU2D5ErQSrH50hGMwp5mYtkDmaf&#10;75Q8mb2sQ949sJ19Oqsk0ZnmBcbWxCBexSiACZ/NgYUTAWoyOWwKYbACOA02TeVnw8AcNWlofVgd&#10;XHE0LEQD4LDeBQbAwT1pIYSh06jvZsK+2YA3R/Pe7vy3Hy2BeXbtBsCqRmcZ9iVHNiAeQn0Yt5YJ&#10;pbVmbAFwgQLY2B7VVQWbAuIqNXHAwKbxAAAryxqAGuGKo0A1YbT6oTV0nmAJo8mFiwwLq8mDQ/hc&#10;2t1KqB7rGurKCuB6h9nSHxauI3Tub1h4pgXAKNGDmMwxiCaGYe46VqdLhgPgiTkrGMXKTh+A8QyT&#10;Jp4HHC+xo+jlrQCDNZrPM7niWfYXaalJlerFjGBdQ+j8KOdBFGoNuZVx1254BlbmZ8LppzawkIxd&#10;uU/oADimM77IZIpnWKmylp/XM8Hi9fffkK2735fXt7+NL8DyuasIv5fC3rMXzWYOtAWsi7tgY1bW&#10;ztX8eP4UFnIvlDd5z1YA+vL7W2Tznp2y4/AB2X5ov7z54Q7Z9P578vxbb8mzr71OS+xTsnwNY3K4&#10;XbL6URZ2P8hZKQsftCwXf5DzAAvFFzwwh9o3+4iXTKKHl00QLPWetYTl36sellGTJ0rHxLEydsYU&#10;GTmJ/dcs/b5/BSW1p1joxuicF9mPpQy7kXD+6Q3PcjFjvQyD3F964yWmfbwkH9Bq+ME2htpZudp0&#10;OQQTyoa5iY2/I1M4cE8VMJSNxdwBTKH0TiWsDrXG0MHeX2qyATmo0WG20pNNDb3YvuCFbbIPobU9&#10;TGxH+K3140j2Cce3wK4D6EgayhytyczQYm5WEF7q0CIPSRsVLdkT4qR4Vios6y+2Eb3FEdb2TLIj&#10;LGZzw8xMKZ2aCRMzzJwasF+6q/jGMquLC0VUESUiQuUY5k0HFhFG13lK8UR2LqGGR8LksbUo2fQv&#10;RxV7SSyATgPAmUMSyZkTJBuRS3c0xTc4kDu7yAtbZsrPf7sguz/ay+yjdQbACYhSMYA2BsZU8CoD&#10;x/dGwFKwGuBaTjomDAWxMrLmxhbHFq/9s5DVu1CC76MefF8/k0tbAKzAVPACVk4/w8B3ATwcAA8z&#10;DJylebARtDB4ANxMzZ+VgVGq+6FC5zM5QxXjYiNkESLTyH+3DqwAroBdNUQ2dV5AbMpEgNiE0QbE&#10;3QDmdSW8pohcuJDJk8apBfOWajshLFzB51Y70AuMiUMBXEcuXEcerEeZuJGGhgEo0QbAhNCt+KCH&#10;u3XJMJcumZz9IGwBuFhO9jhTJV5m1pOy2zoAqADeCJAVgGth0Md02wCjUh+HnR9SwQtGXq7THcmZ&#10;V+hsZgCs4fVyfZyzmr29CuJ17DpSllbw61LtV9iRtGX3dnnl3bflpa1vyYYtr8uzb2yUJzaul8WU&#10;pB7QUBkAq8D1xDMrGfj+KFWJJ2XHvnflg8MH5dVt2+XxDS/Jyqee4s993IBy9gOLZMq8uTJxNmWz&#10;4cNkFIAbP2OqjJ3GPuSZ02Tq/Qy+WzCf18yWyXNYkcvi8HmL75eFMPyChRNYejZDnmW74czFi6Vz&#10;6lSZvvB+mTxvlkycM8PcDhs7is+bIcPHjoWJGcu78SV59LlnuUBxgXvtFXnyxRf5OyP8PbGGf5dV&#10;DMBjyiYD4d94nRzYytmmy94PpZcNC85sZPDIZAoHpR2/QkpJtBZ6wMDueJ0DC9zED2XYI82ekNpa&#10;7GBl6xAbSk5B4k8Tvw/9wc6J5Li4trRPOKiCGVoj46ViVq4UTk2T0umZkke7YFhxAKWfZCkenyvR&#10;dcGE6a7immQjYTi9wgF31rAohCgfwnW2OVQAXobr+TCryyWM3JrP74vtsg9imV+aD4yNvTPfnvDZ&#10;E0bFvVXtyngfZWgNkZmQiTrulcV43DQnCS7yEYcYK5RtZ7zY5OiVDvL4xiny82/XZPvhPYgZz0gc&#10;G/liYdsYmDQaBo4FxAbAVipgwb4AV1nXkv9qCK0s3GxCa1WpE/FNx+sES1NKKmUYexHsyxC8ngXm&#10;c9KURY0CTc6r4HUAuAa8IywhtG275Nh0A9hYKwG7AbCKWapE66KxIUa1zrfvZmBlSxNG09t7t4kB&#10;wFXaEULbKcNOMGAt/reI1Z3nag3ZgHwCJg4YGJAX0A+s9kxlYBNCK4A1B8aWWYeNsj/gNQxs6sGI&#10;WNxqGD0AH/RAANzi/AArVpbDwg/KUOcVMjXvIXJIhpW/TQ6nC63ZB/Tqe28Qlr4kT7PnVsG3GrZ9&#10;llnIKnI9DvOs17AYA8cahq9rPvsIQF2BIr1c68SAeyXh9WJyW31s/RtMsHjrZcLyZwyg9TxP6Kth&#10;7xsaxu7eKW/s3MHZLs+//QZgfkvW8cs/Z944BKvl7GN6jGERLM9mcbpOfJxJKDtm2hQAOV8mzJop&#10;o6dNlomzpgM8dih1sfhs1UpYkz1QI9pkwswpAHmsdE4aJ3MY+j4NELeOHC4jxo+WzonjZVDbEJk6&#10;awKhL8vJ2fv05IvrZez0mVLX0gLjwr4Txkvn5Akyc9H95s+YMGO6DO4YLu3j2Xz56qsybwWD8mD4&#10;9a+/JnOX8Wc/rOy+SkYC9kXk8U8wzfJNBK0evWysunrc04MyDyBoZ88PwIsdQPN+Jb7jerzLbfGS&#10;SsdQKHmme6aLuOKk6pPDtI78PuJBTuue406Df6DEM43DG8PGve73AHp2KNV503WEFZIyUxpCU9yA&#10;UOrBLAdnYJ5PIj5qylL3uP8FyyZNECjL/myC8EqxI4ftKy7xNoAOJi8PM80RnszqCgLcIZU+4pnl&#10;KnahrDT16014DngRv+IavY1KHddEEwV7h5O4oMQzEkgVch++ozdRgVcGg+nz3GBsWhgH8x4aJpKY&#10;6fUEmwHfJqdZ0rVW4tnAENNbc+DabgBrSQkrpZXWfy0MrIA14DU5sAXAKTyXZG2pIVv6hS3TOyKt&#10;igFwPwnrWchn0IGkeSwmDQNgANiPo7d5dh1/AnC7hYENcAmftSZsPNKwt5aSjHur1QD/brirvmjt&#10;SKomhK7DdFHDqbCfZMBbhhKtXmk1bhRrqUjLSADacqsh9ngAPNbCwDBzoTFxKAtzCKMNs+s4HUcA&#10;a0SsOTDvTOrNMwAywhb14Wan+2HhRZyFMsR1iQFwm9NymZq/St79YLtsZivf67p1gBBwHRMYHwGI&#10;j8O2r6KmvvXhVsLdd2CaDSbv3LjlVXlt21vy9s6tsu3wbtlxdL+8tn2rvLnzffnwo4Oy89hh2bJn&#10;mxHGnmOio75n15E9DJB7hS3265mn/II8Bdtu2btHXtq8WdY8/7w8sm4dF4A1hKgrDEvOmT9eZs8Z&#10;AzPOZ6XtEulaNlWWPjBFps8YI1NQqGexreGhtY/LmOlTpH3cKEA2X+Yx8H3O0iUyae4sae0YJpNh&#10;4E5C4M7J4wyIh4wYJo2Dm6W6sU7KqxmHlJku5TUV7FqaD4PP589/TAaO6JCaAc3S2jlSqpubpHno&#10;YANePbMXL5AxU7GsDh0iXQh/8wFw5+SpsuRhBsE/vdYw72iYfwY5/f3MqH5s/VOyeeceGNjLpssz&#10;gRortsloSjc+rEDxo383vBKnFDlkXEu0RKHg+hKyumTCftnsRYLZAigrxapTig4lH3LOGASjEADX&#10;w6mH9PS5h9KRtTjHI2aF9eL0FidY3JEQ2yXOXvwAfSj7krzTnCW9PUHyxjNWtd6fCMBabIN6i10I&#10;y8PZRXxv33v4DEcaKJgAUuqJ+aOvhJBnO0UzPB6VPGkQS6ppS4yo588nXM8cEW+MIYm0JEZXaYjt&#10;RXsj7Y8IWxHl1J/LULq5sISWe5IK9BHfZGeZtGSaPE/OM2fRKvYewby9av4NYA2jY40SrerzXcAC&#10;WgWyApijjJwEAyd2A1gZ2NJ2WE5XUrGE9GSbQy+mTPJZqdRztQas7JurzGvfAYgVvBYAW1h4hFGj&#10;jZBlSkkwMSDOtGHVKSBWP7SaPlT4UgCXKDi72wkVaHU4pWocALDdJEpElvxWTR56a3zQClzqw/qz&#10;2idLlaEVxIC6SHNk9VcTPpcy0M6SB+t8LUpT5MD9AWs9DQy1sK6Ctz9lpUZU6CbslAPIgwfiiW51&#10;XSrDAXCr4zID4O27dgHGd+Q12FeV42dZHfIagN26/0N5Z88H8t6hfbL1AADc/YG8zdm8d7ds2vau&#10;vPzuVgD7sew+fkLeP3RY3t23X97YsUPe2bWTPPpNQDGbDQVrjYNrI2LRW+88z3IzSk8Ae8UajCAA&#10;t4sQeDIh6fSFCo7JsOskhLJlMnMBs50Xz5LZcyfKsuVzpGvFTFnDVsi1Ty6W0RNHy/zlqOfrnpGh&#10;o0fK0M522HaqzFg0D+acIC0jhsvAoS3SNJhFcZVlUsR6naKKEikoLZTsfFbLFmRLYVmBZBXkyLAx&#10;I2X01InkuxP4HswPG8lYo/51Ut8yQCoaaqSpbRCfOc6E46MnT5ZB7VQiiotlAGH6xNmsqpkyVcrr&#10;6qWkqlI6x1GPb+wvVbVYiasr+W6d0n/QEOnhWxjU5YsH2psGBG9yWe8MrQk7ET7T2IDbygOwOlAe&#10;8sKZ5Qrw+tKB5AcgNNcNLOKxKEdyZBsJIrcMYgqHH6FwBAYNbUDwpPHBPsoa8DogiNnThcTs6E7G&#10;quJzVgEqiUaFeIbDp48gRx2TQumqj9iG9BYrf2vxSCb85c9wI+/2A3D6nphGGiFGIwr18zFusECU&#10;8sT6aEYBUXoC3CqepdAWGV2n43zYdFDpi12TGjU+b2XhMBg8kbKXP17uqGw/qRmaK0uo/61Ezp8y&#10;Z6kkusG+vSysG90tZGkYbQGw5rx0CqEip+KmSqEOrCDWslIyCrXmwZrnxikLq5f6/wFwPCF5mobB&#10;xvus4FX2BcDknXnmAGJbflYAA9AcdWUZAFsELQ2j9eRyX51bebym2HQNWWrAlpE6OLGUgQmhy20n&#10;SJGtClewM837pTiyLCYOZV69rwq01oEtt8WE0EV368CaAxM+l2Hi0NJUldaVNe+FeesUvJxawGwB&#10;8JxuBl6AmEU9GAC3e6yUIQ5LZIoCePde+eDoXtlxaI+8t2+nvH9gt2zdtxuRaBdM+568AUO/vmM7&#10;zPsOOd8L5LXrCTefJ69dZ35+inxw3aZNhMkbzGOPr38OMWgJIets6rnTZTr13NVYLF8GxEspO42e&#10;OEbGz5omDz75mCxDAR8Hu029fy555hjC3/GEo4tlGgPatZY8i7pw08BaqW+qkvn34xVYPktGjx8p&#10;E6YjOj37jIzgPcM7R8gs2HGihtSEvgOHswAOAKVlpUtaTrrkFuZJana6JKQmSl5RP2loaSS0Hi0D&#10;RrTCoktNKN4xcQL5LrnuGC6KVQyuGNggDUMGSEvHUJToKdI5hXbNIUMkNYue8ZQUyS8vlX6lpVLV&#10;0CBFlTj4WBoQEx8jWbn0zEdFcKL4OV6CQ0MBcH5Il2eOrziw+9c20Bm7pIs4sP9XS0nRTdHigdnC&#10;mdC3L4wbgs0xGmAkUq4JLg9BefaUHvY9xNrLinpwuOROSJEclpdl0hJYOjNZskZHilc/e/EuIgTG&#10;0FEwKZOWQhokqB+rRzoIRvSnRTEYoMXA5j4AuC8imRchdlJ9JJNA/MQt1RkxLEjiUI3jWQ6ePIR9&#10;uOTR3lg77Viy9hf7vyK8OcDMGvIDWMbaRtV604QRgt0yUTIHJUhv33vFnhzaN9eNEBsGpnc5rRSL&#10;aFW0zF7NLhzEgfHTF0oiu4CjuwGsKrQeBXAiXmQDYO0UggHT8CQbBv53CN1A/qtdTKpaK4DpZiIP&#10;jiAHVgYOpZUwnsfSCLUzVFWGPXPtR8C+I7vPXRZWQKsabTF0WEpKllzYqNHUhHP4WUGcB4iLdZcR&#10;IFMAqwqtZaQqzX/tJ7KMTEUpRC4zqM7SuKAMrLmwsm8ZNeJSjnYhWerAFoFLQayMrj7ocjORA0cX&#10;rF7tqA390zmEzgC4v/Nc2HgOAJ4nzY4LAPEic1qYjTXCEwA7LpGJWQ8xQvVdALiRMs8mefaVjfLY&#10;cwhWz60zANH7axFqntm4AVfVc/LwWlV21xixZsWjasF8lNIRi76ewaDx9JM8/yS5IN1OUzX/xB02&#10;eIhUN/Qnf5zMJsAVMnoCvu3mRpNLKtMqWO9HUNL77TDYQBhuBgLSvCXz2X20WGbNRbGvLZGikhwZ&#10;PXa4TJ46TkaOJg/ljKfEU15bKy1trTJxJheBuXOleUirNA0hhcnPlwzApODV21R2Riv71g5slPL6&#10;Wph2OKw71rD5mAmjZXD7UKkfNECq+9PySlhd01hL2M1qVvLk6qZ6wDzIvK+wjIktqWCoMF8CQpiv&#10;np8t9QPqJbcoTyobKmXY6GFSVc9AiIxUiUuIlajYSLzQeQFdPvkBlJC8xAYx66/W90kvp94SkIYB&#10;I8tPXJLcADAhNS17sYAnEGOGF8KSUyyPRwJ6thM60eAQSggewVC6ZGq4yTioElpoEWQYXiT5qSrS&#10;0XidQwlvvdPYhEhNNwCVOBqbZgQhbTR12zDC5D7YMH1pevCj6cGbHNk+pBeqcqj0m5CKCMYAdGZq&#10;Kcit/Xub1wXh1VabpQflLW/yZC9WmfoSlnsnUHsmRM/HYpnIiCAHzCWeOL98yKu9yakj6SsOxZft&#10;xNrUUdQG5z/2KHU5AOyOgHUXwADRlJK0hIQX2QLgwajPegAwLKyMrIp0MmUkBXACANam/XjT+E8I&#10;3RsA9wLARsSimV9H4yibag6MkpzHRI387vOfMFpzYtToP7OwAhgmVga2AFhFsKFYKpnhTI5qmvnN&#10;PKzJdB2R9yJKFdqMNgDWfFcb9/VWwVuknmj1P2t7oekR5nFcWKYODEMbAPN5eizsrlM9CMvJgS0A&#10;Jv/V8BnwNhA+GwBTPtL8t1mnc+h4WbzQbYhYY5JXyFNPbUBBfpRaML5mSiHL2GKw8gkskY8z6/iZ&#10;tYhYaxGqnjTA7aLktOQRSjAINou6lmP+wNzxGFZKnn8YIC9/dLUsWolANnqMDBo+QmqaGqV+YJO0&#10;je4gLJ4L8GjAqC6XIQBmHuBdyPuXcSHQWwWLgm8GAtWcRXNlPiH0+InDpa21v3R0NMvCJTNl8rTx&#10;MrR9iIyZNEYGDmuTMJguMydb6gY0AZ5OGTRsqNQ1D5Do+DiAm0G4nCt5hf0AcLrkE0JrWJzLbU1T&#10;nbTxOY1NtTKVz6xr5HFlaoCXS2hdxlbK4vIS6VdcIJX1dQhbA6QUcBcA4MjYGEnmdWnZqVLbVC0L&#10;VixETBuPyj1TFrEJYiaGlIkzJ8p8jCqNrU3Swz3VAwb2Ea9UP3HwdZaeDoSwzlbi5u+K4EQoi8XS&#10;mQb/cEbPxjA7OhD284ryEjdqwJ7xCFmEunYsNHOh/OSNzVKbDnwoF3nlUnIqY1FaPrlvkpX4oyoH&#10;cbzJaf1obAhCtU4bFok45SJxNYzSQeRK4iLgg8LsjsLtA9DiYdFExvz0SaWnmNUuMeTJIVgl3Rm+&#10;p7VlzWUjMHJ457iJlfd9YtcHdZzjHGgnfVmwFoog5pvtYrqgAogWfBhO4JniKHHFvlJJp5V3rJ20&#10;TCbnAcATZi3uBrA6sWBimDeqNwDujY3SWkPllm7AwsL4mRXAqd0MfDcHTlDbJUaQOBN+V/L+EsCr&#10;AC6UWD4rhQuB1ngtJSQFsLLwn/PgDpMDm1xYHVr/dmUpC6ugBYAxdmh5SfPoQvp2S2DLEtORpHOg&#10;KR+ZDiTY1VZzXG1isITLxd0lJAPgu0KW5sJGxFITh7KzgtzyeaXG4dVtEKEOrDlwDSFzLUJWLWaO&#10;Om1sUH+05sCUkQYw2F1BrKWkdo+HpNUJRkxhleZawuHn1sKqq2FVupIe03LIasCsFstHAe5jBrh6&#10;lgM2BfCS1Q/xi7uUX1jWda55xDDxg7Dy0kdW8fzDMqQDEaipWerJQwd3tBk1eDxhb9uIobBctbTB&#10;gHMQopbyWUv5rMmzcYwhMDUAlHZC4pGdrdIxsllGjmiU8WNbpH3EAGO5XMy60c7xo6SRMHjS7OmS&#10;ksX2DMBaQhir4Kqoq4UBSZVSaKHNoJJSUSRZ/ehN5zXJhLkl5MQaTpcD0KHDyZMBcEVViQFvaSW5&#10;ckke79FcOZsQPI38lnB6UKNUkdtW8L2r+hMuZyRJQUm+jCKUHw2LL8a19jDecV2eprZSBe56hLst&#10;6AdPvPiCeqFdu5zjAGtfW7nPjiXdrrZi42krvV0Qk3wAAnmmB64nH5g3vi0Fw4eT2LpZS7/aDEko&#10;jwYoXuKKScMZI4hTEGBlAbg7pafg2kBYN0TimcIRw0I0zW8D8six6Wbqw2d4sMY0IA03FaWrCNTr&#10;eESnUC0dcfrgjQ4FZJkIXBFYOO1CrOQezx6mJJQ9PktSaVYIKOoLG2PBZMxtNEYPxzAbsfe0EVt3&#10;a3EMsWfCCN5tbJeqVNuiWDsG2xoPdTysH8uM6ob2ApmzuFPqO4bI3EcfRTQgB+6DiaOXAphaMOJV&#10;VG+YFFU6CfU4DQClav4LeNP0GPb9TxlJ/dIaPiuATUeTVRXvL5Vw2DeiZxFMzhAALgSZADiHclGu&#10;AendENpya2HhbkVaTR3GmXU3D6b8pG2G6uQyQtYww97FRoHu9kMzfaOcXFfLQ+qysnidAbOq0TCu&#10;JURWO2W3Em36gDkm/9UBAXoAMSUmSxitoTndTNSVlX1rDPtaRCzDxA6AuBvATYhYjY4YOowbS8tI&#10;TKiEgR9a9SQsSBmItZsPPKRLr9WrTCMDZzmGh0UPrzAMuQJg6+3ilSwLQ3FdSNlmIdvuH3iYrYGP&#10;YbUEyPr85NmzAEgNAG5E7GmV1lEjEJo0b50sI2DigQB1GLnlrIXz+fO6TAi+hPcpuIe0t7GgbLqM&#10;mzhSpk0fLePGtEjr4GrC6FJ2BDOvnKVl41jUPnX+TM5syQe0YVGRhLXJgLca0QqfezLmovQUQJlL&#10;eNvfgDgyJlLik5IkOi5WEpLiJQ1wl1UUyAzKSGPGDpMhbU0yfGSbtLK4vZNQvZGVs7nFufwd6ogK&#10;uKgQso/lO82YM1GGj2JKa20ZYfcQaSMVGMPFSReoPfrkavNvN5sL09Mvv4TJ5KgsXfMkOXCmX5dv&#10;PzboMTbHysNKbNxtaBlkH3BkH3GJdpM+mfiP8RCrFzqMwe+J9YkwMA0FqYTHOdRea8JpPKBzKd8P&#10;I4id2HjbiFOMk0Sz5CxuWKykdiZL5tgMRDBquQnWEkiI2zfGXlx9qSM79ZJ7rP8qdh424hrsJC5B&#10;9hJKE0UUinFfmNO3kHE9hLoOUVbS2+demNdREocztbKDFZzab4xpI5XZWgkIYc6JRAF8rjf5s182&#10;zAuAg0vZX0xd24e1MfE4s4rGsn0Cr3Xy4AiJo36d2i9emsd0yBTKC2OmLpAkDwWw5rINALi/RMOa&#10;sb2ZfaUARnyynP8AWBk4GWXZMLDmwDBwIl5qnZ+lrYjRdDSFAd7wnoyf5UKQqpZINWiQ594FqxGx&#10;DHj/PwBWFkbMupsDW5xZltqwhtH5OpkSJdo0M3AqGD5XgQNL2bcc4FaQCyuAVWXWcFnZt4jJlIXq&#10;e9bxOjCwAbA+B/sW8ti/gawA7mZgzZcrEceqDIhnoUrPpGmCA4ANA1MH/jeAYeGhNDQMdaYjKQ7j&#10;xJJVWAS5BaiLyUeXAVBdqn3/kgUAaxmK7yKZy8/LAPPihwAzzKuhswJ4Lq9ZoPVX8t6FD+LuGksu&#10;j4CUmJoq+SXFUlZTRQiKCDWwWQa2EiKTZ44AvKPHjUSUnGEYeDnWxFko0QNbW6S5dYBMIvycNG2c&#10;dMDCnaNbZMq0DhnePkiGIjpNRPxStteLSOcUbKmN9ZKRkynp2RkAtoBclLFI5KihEWEwL2Yj2LUf&#10;+WlCCq2vifGoxHU8blGh5+HC0nWkD9LeuLRrHkBkhBHA7BzXjjdbXVijZNzMSTJ2KrXg+dNZksZa&#10;Vt4zYswIaWodRLjeSg5eKQ2DGrgYzcLXPwcTCnO3sWAOHz+JctYCqW8dJj0cY5y7dARsKP7ivvzi&#10;OwQ5iB1A8mUkjn9+kDFnhNJemMgu4NASP0mqY2M8wNDWwvB+tB1W4KEu4QJA+OwWiZsLAHun95Vo&#10;GhwyxmTiZU5BqGLEDsPtAmmOiGK/cChbHewCeyGW2bNUzRYrJjuIA+3FCVB7R+MEozQVpip2Du6r&#10;FHvJZOKHfYQVQ/BiJYuG/2DG6UTCuqp0q3ilWyRUdAtCZe6LUUNDbsdY7JvsNPbNoa5d5yUVk2k7&#10;HMkAAFoW46kTh1OGco5wlpoO/iOR+DsmzPoTgOtNGB3Vi1CYslKitTqvWLWCBTKDhvp0gKxMnAoL&#10;p5AbJwFiU0YyXUu15MQ6AM8C4FDAG3afBcAplILSCIGzlYERsSy1YMJoQGUB8X/ELL2vdWLTI2xY&#10;W0NvS8uhxWYJgAnBFcAlBsA6eQPQMkZHwVtmq7cK4IndALb0ABfzZ6nnWfNhZd5iBbEBMHmzyYPJ&#10;nWHgInLrku4cuIzPLSeMrkTIqiaMNgBWRxbhtAGwKSORAztaQug2txUy2HGFtEdhJ7wfwMKkixCS&#10;FhMSL4dF5j1wvwHwCgC2CMvhfO5rbqzAmU3NdQFq8gKWbc8gr52zZBEgX4b4hMo9tFVKKNukZqbC&#10;gqmSQq1VRZ/s/DxAliUZWbSXogQ38kvfOXk8IJ4po1CSyyjDaJlnWOdQQtMRMgQmVDasqimSBhTo&#10;puZaqaQ809bZQY12BBeP5Yhe/LvAuJX9qxCTck2InMrnR5GjhkVg5YV10/geSalJEhHNWt7IcHLa&#10;QimhBtxGLv78G5uoe79KBPAYF5/l5N78jo2lJDVtNOtKJ+HLngHLTydUn4pXmzIVue04asoDuNDU&#10;IcRV1NWQA9fJGA2juYjpetIlD6+UfmUVUliB5TeD/VrJKYhYme5dwcy/im1m8gYNDe4wljqpQrQH&#10;mNzXnfY/T5xQPohZEVnUfAFYdGkkzfRs5ysOF8dQWI9QOJCGhfiGBANe1yQXSaaTKGNsImUgJwbi&#10;2UrhuHjcXlbS0+MvEkjDRCTjcvoW4rNGcHIhp3WjpdGHzzHhNSwdR9N+JKWjkCoXqZnDviVmaNnj&#10;ldbSU/bIGMkZwzaH4RE4x8iZ02BdhhAY/7WKYo2Us+iAcsdf7Z3sIDGUvRLV1UWU0SfMUSJg5wAm&#10;b7onuEvRoP4yfPp0GTl5tiR7N0j0fRg3EKVi8TZH9qIcBAObEBrmzOgGsQEw4FUlOoX6sNoszbSO&#10;7q4lBXEC9WDDwIA3rCdTQhDDDIC1HGSa9++aODTnHYX6DIhNLfjPIKYu2C1m5SqItfH/3wC2hNCF&#10;mC4KtXarjfsKXtjSOKxsLS6rElMLVga21HotYbQCWFm4G8AKYj3d4XMRLYVFMLDJg1Ghy7WzCY91&#10;lcM0A9xqTBw1qkTT3NBEP3AjAG5WABM+DwTAQ+kJbnGkHhyNkLSAPbuPdGGDxC/M8uzFsO4MwtPp&#10;cxFlAO9cAHv/Mlh46SKTt+qtClAzeFytilPnzaEcs4znHkCnYCMEim1mLrO3w8MIWxMNoKI5CYkJ&#10;EksuGhTK3HFYsLqhTkrKWBKXliKpgD0fpmxqaZABQ5plKCxdg+CUmJzE59BEA3smpCSTk9ZSJhpq&#10;6rHF1dVcGPrxGAvVc1m0zmsTEhMlJDTElG9CwkJhXUqhhNMh4fTFA+Q08t8KxKhqIoL5RHWrn1nX&#10;bcGcLSPHjZa586fKA8tmyUOPLML5twBgLgTclMS4UE1fMM8o05X9uZhw9OJRwPcvqwXIjXxvIoxB&#10;1KDzCOszcnO5gNAHwHfqEVUaQjeSH0Bypb7LekxWouRPSJIiTuIgmBn27BPmwJxnL0kfEIXyCzBU&#10;iMpmZWaCJ8YMN8wRURLVSGM+43i8YHFrJnek03BfNIudQQ2o0EN8pG5BFnkpFwNqzImAMKOD8Hp4&#10;JCKUH2YQ7TVmCTYXB5cIGiiYgOmZY2+2OvTNsZHKGewfHsqWP1RmpxgbLJHW9A33ZZZWBDm6izjh&#10;oVZVOxIjSgTM7MvEjxhG1obB5H5chNSC6RDM2lQvOqT69Ba3aJRqwGznZ8fYnX7SNGa0dEybI6n+&#10;jRJ1r4pQDYTR/S0M/KccOB3mS8cFlcEx9WADYFWhLQDWtsMERvLoiesGcDgAjrgPACOGqRc6w8y9&#10;0i6k/4A13w4HFKff/wVeZWktN3VP6vg3gO82/mPFRMQqpKGhQCdomDnP3e4rBS/HdBup11lNG6ap&#10;QdlWBStAbJRny2MWI4c+B3C5GKiZQ0FcCquXo2xrHVjNHNXdeXA1pSTNh/tTA25AhW7CidVER1Ij&#10;5aSBNPUPo5lhMEaOoRELZckSxuewH/cB2GMWtsEZ/KKOx+E0GhfTNJZlT6IOOg0wj8csMZlbBe4k&#10;RKeJnM7JkxCsRuAvnm1qv5PxI9fhZIqMYWxTBBsxuQ0M5nfUgJCpLoAoCmZMTKPTDGDpzyoI6f3i&#10;siJC6IHSMhx1mFA6DwU4JS1NQsNovOFioKDU0DyLElE24XJGbo65QMQBElWGUzJge0CekAzYqflG&#10;xkbz55D3aj0WRk5I4yIBy5cgVpUjSGnNeRr+6K4nHiMCWS4jcHRNmj6ONkpaFhlIoGOEFqupBJ/1&#10;1AULjGljcEcHF59+XBjIs/XP4zPjiDBiEuItkQbfuXYAv6Pk2nHJCdKvpAAVOsq1y4MupMACBtOV&#10;ASgaAdIARhoznNOV6YbGSxhqc2IuA9+5nzIcmZt5UwpEG4QhJ1Rjb6ZlxLLFIW4Aa0ozfOUvVn8R&#10;K4BSMjobcNPqxwD4rHF0GI3hH5fxN8HVOKTo+Y1FgEqm2cENEewvTn+Vex3ZU0wIHo6AxcYI5lrF&#10;ohw7m9lZ2QypSx0SLwH5vri1bMTKp7c4k/MmNoVj0KBGTS05jDBdO5LCsIFGYOaIZWGbLwJcL++e&#10;4uDnILaeNFwQprvFYAklfLbxsJbw9DgppLA+mLwiLaRJIu9V/3MDQpQCGBYFwIkmB25l4LsFwGmU&#10;kkwuTHOBWimTTDcSgwDUN909AC9W/dSUkhTA4QpgGDgVBs5QX7MCGPa0sC0AhH3zDQNbwmiLO6u7&#10;nKSTOjSM7s59tRNJw+dsbWpwaicP5v2E0UUoxyo2afisQ+pKqANrr2+Z8UJbgGtCaNM2qOUkS+lI&#10;8+C77FzIa/JNCM0FBQAXU5oqc4F9GRJgasEAuJpykgmjYWJVo+sdYWCtA1NCUhHrzwAeEsbS7xGT&#10;MF3MNSZ9dRxNo21uDMaFsRriknPq7QSEo3HdvuPRuJbax3Yae6ECuInyz3B+VnaeSqqjrOgfwLQX&#10;mFBDWQ2bY/iFzoaVYwBVUAjlTISnZH7h0zPTyJlLMVjkGSVYLxyab0+eN9OE5lmUgRIAQjQ11SRY&#10;OoILQixMnkconAmAtVzU14+0kef6U0oKBuiZ1H2VvTNRn5MzWM4ezWLAWLwRyvSZmiv3k9KaSvP9&#10;l6Caz3xgicxZtoy8djChfaNMJgefu+R+mJl8d/x4asajZEjnaCmorJTMPEL1jDSYPNOwfjwXDxXN&#10;ouJhW/4+mXls/tDvmBADePvJkFHkwDYBVl1uANQnB1EKb3AE4Iqs74u9MVnyxqYxZJ2Bdwxoj2Hm&#10;VQT5a0h/AInFMpqyjzOlHH/Y24fOJQ9KQ3EIXM7Mgu5l20v+eu9fxTsQHzLTKO3pC+6Ljzqw0BOP&#10;NfktA9yDtTmf0bRxNB348n53WNIRA8lfbe8xAM3oJGRpBNyRDnQxweL1USwWL5Ls4TlcOKykDyB0&#10;xAHWJ8GB78BK1Eovs940gdG1yU3M12rypxaN02tgNM4rf7nPsafYwMBOhNCWlMBD7Mm/+8YESWZd&#10;mVS1tUl6WLNE3IOC3Ft9zfWWEFrDYhrqVYXWPFhZOA0WTeVoOGyaGbQjCQZWv3Nc9xjaWMLoaEpJ&#10;Gj4riLXEpCKWMnCGDrEzRg4FrYbPnZJn00kJSQUtBbCq0pojD8f7PLS7vdCS+5r+YVarKDNrHbgA&#10;FjYAhoHLCKENYFWYArxa3zW+Zw2NDXAthg0Vq8xRFqbUZFhZD5+RzzE5MKeQ0lQpAFYWtpg5AC/s&#10;a46WlFCkGxznA9yFFgZ2gIEdCaFp6tcQenDYXKmubIJFEZYA5kgaATQMHgU7jRzXSVM9Yg7mfHU7&#10;jaG9bjx2x2Eor/rYMB4rr60yHuNJ5LL3k0dqSK0lGz8AHAsr5WF4yAJowYTNkdEwMmAKCVcAw4iE&#10;xUkwpgpQKixl5mURhg6WsVw8mskzJ/OZNc31UlhejDiFg2rwABxQJaZ0pCWjGN6vdd50RKz80iIT&#10;Gqekw+ywb1ZuOmWhIsLyXC4cuLEoCyVSWgrV3JiLSDyiVl5RsVQ2DQCg/N+WlRuGVmCqKNWBuWMQ&#10;tepmcvrKerZvEBLrn5uHSKa5trK9sq6G55FxrCDS+1wgEokokikzZeVnckFooo95HruRGgO6/Pq5&#10;w6R2TNiAtQa6S1itI3t+mTRJ83xYLGtSonz4Ahg0ajiMsokaFCOROLJ06J1NiLURkALJM0MYa+OV&#10;5m1qyfau9BB72IoDIHEmT7bHHmkNE/oz/UMbDULxKDslACCsmd4Ffch3Cd8z+0ovgOab5ocAlsGf&#10;wVKwckwmsLAvUzgKxiJgtGVJSDWN/xOTiBrcGXjnwRwsZks348DCkx2QgevLhNOM4eHvEF0dLk4B&#10;zmLlYiMuwYTolLFciRrcMIo4UW92wYwSW5wuhSiOyYGw7r2UkHorA9ebOrABsMldNWy2HM2HTUlJ&#10;a8HKwKjWyrwW8KqKTSkKBo7pXWnYN+y+IgPgf4fQjM4xITS5aK4B8GgslGMMmDUPNsKWATKNDbC1&#10;su3d/mATUt9tRUSF1skcZgidGRNL/muUZ8ucZw2TNVy25LsKWm3oh127AVzAhcNS/+2uAQN0ZeEC&#10;vleBCaMtOXCF5r9OCFjKwAbAllsLA1sAbI4Dhg5HplO6L6Oc9IA0BTAEoG4wddk2GIwop70V11Ez&#10;9kFYef4smUnZZgxe4FZKPHo7mLJQMb7iiTirJqMiq9+4g9xRvckLH1pJWD3LhJVBIYinmCw0L41J&#10;YKcXTKjWxjjC6BjYNAVxKb84H7bMBhDpMFgMTBZnHFAj8CePwNKoYK4nHG0CuE2Dm0ztNws3VTFW&#10;x8LyMgP6sopiycN4kcP9/OJ++JDLuJ+BeJUM86dKBmYLLRmlwJoaBYQD4BDNzWHN0IhICY9Bu0lB&#10;6MpkWgwXghKYubQO0axtMK6wYfiqibK4OOQRsifx98ohutBbf9KCuCRaZHlOmVjZXcN2dX2VEFHU&#10;DOwvUxDAXqITq0dyc1BXHs3zEUzASBzIKtF2mKyddkCa7z29HKVPH375e/cUN27Dk5j7nOSNmYPF&#10;ZdUwcKQjjf33SBKWy8KJ0H9rMm6ovvJX+3vEiZA1hP1IIbksOqO/2DOFsJVcuncfupFSABr+5BDK&#10;U4lcDMKqgwnJ6WrCn+xJ6SqMcTzxbaznrGOvLnmsRz8PscFTHVMbzdSPOCkAvI0P5NLMwIwsogId&#10;uhfEMnL3JLqU/GmeCO7NRYU51HQg2dMYcS8XhXvtedyDoQEA2I0mBg3bvfFEOyN0+aQESj7liFif&#10;ckQsxsr2akJFbkKJphZMHpxoAKygpYxkDgxMPpuiZaTuZgYFrjY+aClJ2TdWVejeFRYA31tk2gnT&#10;AXyGNiYYYQq3FSC1ANgC4jzDyH9SpwGyAtbSlXS3P1hdWMNN+KxurnzNgzmmdmsELDVxWMBbaNtJ&#10;eK4hOiwNq+v9Qv4MkwN3g9jCypZRsxYnFgAGvPlmQ4MOy0McA8CVDLKrppG/GkNHFUysR0HcX0No&#10;gNtkAIyZAyGr1W0ZM7KWSLPfTCnILO82+BdS16TFbu40aroPm+aA+QhWCqghlHCG0zRQD8gz8zIJ&#10;pyeYELcdltZQ9AFKQQvJobUpQVlKAazqbxL1We36qW3uLy3D+P/hvua0cd2MZZRj2EyZtKC8CJW5&#10;nTIMpRtCaWX6quoSqUeBHtBSL0OGDiBPplTEaxUo/QqzpL6xXBoaqyUnLxs2R6QCrInJsebW5NqE&#10;3+GRESa0VvbVoyGugk8f04tLFCeBEDwOEFahLldindQSVRnMW4poVjeomQsIqRjsnF2Aq4vbWN5v&#10;cm7ek4nCXoiRJDZR3V+ZUlhVKg1DB8liWhvX4Bvv4ZXo2tU33VmC6TTyTrZjd1GgFE9G2cNeaWXd&#10;S3red584O2FD9AFI7u7Ss9d9NPYTprLPN5ZRtH40KcSU+zD72UNc1VpJDusS4CDuhM7uKhbRRNAX&#10;ptSlaG6M29EmBFusjbrtIQiBLI28tl97OmEtPb7MuQpmkJ46q0K5QHgC9L+6/xXxij83+F5e31eS&#10;GNsTRo7sn9VHXONsYGD+HNoQHaIZeYt67Ua3k20AEQC9ys5EFQpkzYNdMI7c63YPt7ZmGqZdBPVu&#10;yk8+tCe6xbhKFjW9hMAKo0LHAOB4Skfx1HejUKE1B06HgS1mDguAU/AlJ3cLWNornAALmwEAsK85&#10;mDosAMbM0R1Ca8kpQ9Vs06CgLGwJl03uC9gsDAyYNQe+22oIgC1jddTA0a1Ew8D5MK8JoWloMPVg&#10;bcRXwwbiVQlsXmBDXk1zRL6C14D4LoCZ+6zMrAD/Uy6sZaR/AxhGVhArG5cSRpdjEDEszCA7zX0t&#10;pSQLkOtQohW4TeTB9Q4WW2UbdeDBTstkYBCjaGtbcBhRjqkpR/1tRVWeCZtS7+XMeYAeYlrqOmlA&#10;GMRtTUMtolMBtdHx1I5XANj5tPYtpheXkTzPPCMzFi8yjKSqcxGAzCvKN4AePnYk4flYarKFqMMh&#10;mCmYbw6QNARV4SkdUKSRI6udUnt7O2nbGzOxU9qGYgahmaG2roJyUo3kw7ZZ2fiasUlWVnHBGdog&#10;2TlpEk4DQQi133BKRWrU8A+kOoIK7RtAhxuPq9FDhbBwcu9QxLUIvl8Mryvk7zyEklL7BHquUZNT&#10;cnIksyAfA0qbYeF+xUV0GlXA+hXk43lEAHkmB84leigjZM/m75YOK6vynACYNdTP5+89FEFs9lLW&#10;2MycjYgV69DlDXjcGJnjTO7phDAVURAonjikHLEkuvmz88jfGwZ2FRtra7Gy6y0ZLYQO7Uy3qAsi&#10;56Svlrqqd6IrFki8xuHYKRMAOz97YcbQFsAwnE/eTJzsS69uGLbJEADvhZfZNwNDSBnvBURhZXQQ&#10;MSw+jqVp7mxscKJk5IZxw4OLi3eeE2WuIKlfUGLErF5Bf2WKRy/TJxxM2BxR5Sf3+f4VR5gdPcEM&#10;CSCstqOF0byXQQQhNPwnMPkjuJIOqjIHSR0awGvtaXu8j+igLyUlHGEJlKD6IIT0ooQEgOOsFMSN&#10;3e2ENPADvDQAlKq3sGiqAhjgqpFDjR6JCFkW4HaH0QpgcmALgEvMUABlbW1mUAAbPzRClkWwIue9&#10;y8Swo+bBud01Ys2DtTdYQawsnKf5s5o4YGdVn/ONkKUAxgesI3IMgHVEjopUltDZkuNaTBqmzns3&#10;B/5TXlyEmKVmjv+wsCUnVgCXYdG0qNEAGPOGgrgKJq5m0J02+Dc4YOQgB9ZbFbO0Dtxs/4C0JyyW&#10;hx95AhV2AXXPWXQOTTfOopmLKR2hwE7ErqjqrE6xmM1jY6ewxqWhmlZBJmase5oOntmmm2fYuDEG&#10;vCMnTjK1WM1LVe1VR1QptsVRhN/a6aO/4IlphJrYFKNVJSaU1dxRGS0BxbgGy+Jgcuq2UR0wb3/p&#10;X18hmYTBWXQVZQLcfNxVCl69n0aumYtZIyiEzZo5WCoJz4Mj8PQTovsHsTY3Koywli0iCEsqNqnQ&#10;pBZLrQmr8JTP91uCo2zSvPnS0DZMkrI0FE41Ipk6vIZ2tBuhLBvRK7NfLiF7Lh1IxZKakyVDMRcN&#10;xmEWnQzTo0gn8ffVBo3qZrriyOU7KDeNmcH/w8DBOLHyHLuCK3TUDcYMrI7+8TimcEV5pzPyVYWn&#10;HMAYAJidaAl0tcdieR/loL7UYlPpvaXnVp+ngd+BkToOGEBsUJ9tfaxQn4PZ2IBragQbG8ibAwCo&#10;B2zsw0ytCAAfhKc6hBODuyuikfGxbFmIZ5BACuJYOIYMX9a9xLfxj4SJI7E9iBE8sVIwVTuc+Kwq&#10;N0pTrHghFO7pdS9jf2hDDGMkjwK9hfxIB8rnMukjlVIUXU+an/tQbopp7MuWRD/mbWHkYOqHLjT3&#10;ZjqmD22UruFOEuKRIdE9AW3PZgCsB1Bi0FAjRyqg1Tw41caSA6fAiFofTuI5Y+QwebC6sboZuFvE&#10;UgBH3FdGiQkA62wrVGytA2djhbTkuhYnlqUO/GcGtpSZtPXw7nA7i4hlUaX7MRNLAawilho6ClmH&#10;oo0JpmzEKbprkcTnfNdh9f8FsPFI62ssANZacIEC2dgqFcBaSsJjrUIWRo4qQGth4VmmJqy1YAWu&#10;KtENDvcbBm51XSED7B6QjsSl8tiT6xkRsx4v8yNmmkTH+E7jgX74KR1Xs1wmESKr4WI+86K0YX1A&#10;azOgnSrL1qzurv0ydwvmbAfEza2tBowqMGWh2GozgNZ8VSGuo2tHQ0wVelR9jiXvVWFJa6V+gQGm&#10;3JQDw6ndUd1UkTEsJeB1yqghYcGE3dEGwAre1PRE3ptgWD4qPprGgwLCaJoXEKvaCPfjk2OksLQf&#10;4hNg1/AaYJbVVhsWjYeNk/nc7MJCaQS4jcNIDVoxASG4xVGW0hBby1IKXs15FdTKugl8pyrC634Y&#10;VbS5oYlminjy9xBy/UguGlpCKq3HFUg0kQqT5xSXSlZxifQIKXfvSh1GHy1jW1XFzWqOEtcEwlmc&#10;Sh6MffXD2ugS6EhobMsgOWyLqLrB9P4mM68qbSh5CBsRgqoDxQHPsQMN+260JVr7WplG/Fgslv5a&#10;i8XBFctcqoSWJBRmW7nHjfY+FGdPeo8DtckeW6S2I6oKnqmf2WYpNyUxXkdvY2HPxKGo5E2YTPq7&#10;STQsrRM+evrew1SPe6S3f09xSqQnGYdWBKWpQBocUti15FVAvRrDhk+Kt8mFffjzvMmLtWXRU8cD&#10;YbF0RcXWcF5D/uA+CGc9CYV7DaRuOxA1upFbnYeljivNewmhrVvp/x0McAeZJgdlXwWw2iktfmhL&#10;T7BFha7GB01bIcdSRgLApjVQw2d1YSn4NGTWMFpVaHVk6c+wSTcLa8koS+vOZqyONjVYJlZq/msY&#10;GODqhaBQzRmmNVAFLGVgPYARJlax6j+s++f73Yq0YWYL+94tJVkslVwQFMCEz+XaKAEDVwDgKuZj&#10;Vd0tJRk3ltaCCaHtqQcjYg1xsQC4MxUvNCtr1m16WZ5jttP9GDTmEsKupDbaRQPJQ08+TmfNNBlC&#10;SDls1HAZTKN8DYb+Tsa+TkXE6hg/TsbROtgxnl5eAFxRzWI5QmJVopPom9VSkbEulmiDAMYiQl3N&#10;jzUv1TBb1Wl/wOvVl5nlHL2vz+lrVMnWPDY9U8tNyTKAEk8un5Wdm4ZwlYXSzI5sck21RVYTYjcN&#10;qCPEzpZRY4ZKbX05Vs5+xt2lSrleTArp4VWrZTT5tzKyMmouds/yxkYpquX/HqVZwa3loFC+gzKx&#10;Al97fTX3NQeQJ2lnE5+VXVQkEdSYAwnNEwFyFs+VY06J5/WhgDo8FkKj9NQjsTmgKw2QZDD2Jhvz&#10;Rb8OrkgwViDmimDWjuqybheGyXnBVklt/GET8iVnXI746IibGspOZloH/by0G/rgrPLIYlwOrOZO&#10;B5ATg+ic2XoYPYDujZEZtBtSPwZEpmQUa4+XmVoeDOnB61wAtHe0t/SNZeoGzrCMjkQa/ZNRxRl5&#10;W+fO3mJdx0LeXOUqLrQkOsO+7jQrBCOAefHnhjBEPnUUteKRLFUbHCipo6nZjQ6XGDzctijgLgwe&#10;cOc9NqFWeKvtGDaAgEWO7ETkoCq5gw+pgiNXZhNCD4CFOb0Rshink6T1XpP/aujcKklWdwEMcJWB&#10;DQtbGvp1npYq0LEMe4+moSGip4bQLAHHyKEAztBwGPbNhjXzAJ8FwAre7hyYRdvmZ55XkOdQNsoC&#10;sPo+Db9NM4RpR7QwsIXBCae5NZMltf6LkGUBsKVsdFewUhXaAua7wLX4n//sgS68W0pSZdowsDZC&#10;EEKbTqepHMBL/lsJgCuVidUPjZClZo4GcmFVowe7LJeB9kukI4X5z0tX01TwkDzw4EN0+oxBPMK6&#10;Stg8lC6i1naUYDp2WgFKx6ihMhAxqbauhNwTRm0gLzTlmhJuswFZuvSD4bQ0pPlmVDQ132CWDpDz&#10;arisj90Fr9aHlXUVsL7+fub4+JIiARwVlYLJW4N5XzpqtTLuQFTo6tpyoyznETb3b6zkYlHEdyiX&#10;0op81OdSbjFR9C9lAIC2Bmo4rB1J6eTZsCffScGoTJpB+6HWj1MpC9UPaeG0SkxqmngHsPRPgcdR&#10;I4YebZRIpcyVQy6vZaRExC79fgpmbewP4EITZFxfXHTCIU+MJwmYTTRcD4uJkYiEBOmROTzi8cLJ&#10;6rxKlYrpWcxrZj1JR5JZGRqBzziZRWL55LDxhcyLxnmVVENOURFL+MloHdg5rD+JvU6JZFxrPO2B&#10;MWxPCK1FdaYJwp8LQPQgjN5tMNtghAUa+SPZo6Qhs+amXv1cMGBwZaR3V2uyf7W+lzrwX6gRsy+J&#10;CR2ZnSkSh9IcWkuuW+sMkAl3ixk2wCC8IEpWSR0Ajplboc2wMz3IuZOQ7Nl0GD3QQ5JHsDBtHPVq&#10;WhBd4hzElakiviU0aCSihHta0SqpNWHMKHRh2fTBGOJI66QVdjyrFkns3dZ9WhGntFwE4ABIBq1+&#10;GTYd7CpqlzSrYZJmPRRGbjPMnAJDKhOrep2IuKWilg7Ii+pJKaqnpRMpy1aVZ0BnlF41V1C3JSwt&#10;YQROkd1kgDaJ2ymAbjLgmQgjju9mRItXWpsgsvkOBWqHhB1LAFcJrys2EzYAmP207jODTiTuOwA4&#10;TjmNCOX8GWW8poyG/zLzmD5H0zq3ZficDTip9epry7hfjvNKf67WpgUdo8P0yTqa+GsBah2nHqbV&#10;00jj/kB8z4PpPmpxwoHlvFJGuD0m7Y5rZFT0Chk7AmNG5zBppxbcSUP66LFtnKEyc/Z4s+5k1OhW&#10;061TT+9rY3OltLbRSzu0P6CqNdMyGpqrqLdmowrn0I5HX7WxT0ZbGNaYNlB+o4nSCJmVgWNQayOo&#10;BytAkgFVBCyrPuUwHtO2vbEMo9O5UyoyJVOaSQaIpeUwqZaMqK/W1KJWD6M5oqWaRod2GU7LYW19&#10;Gd+jhu9XY4CcgVKeqmGvWjG5KKiBIwZG1dBYmywUvCbXpRyVpqUhcthsooQsDCJRPK5Kcwa5s7Kq&#10;ClqVDY18vyhELCySfG8FsgJVP1svTCqYBZACaOksRcNqLlCBoTweGSX/B4Cr/Ir248cLAAAAAElF&#10;TkSuQmCC"/>
  <p:tag name="ISPRING_PRESENTER_PHOTO_1" val="png|iVBORw0KGgoAAAANSUhEUgAAANoAAADfCAIAAAAfslo/AAAAAXNSR0IArs4c6QAAAARnQU1BAACx&#10;jwv8YQUAAHGRSURBVHhe7V0HVFTX1v6Tl1fyomnGqLH33nvvmtii0SSWqFFjLzHGEo0aTWKNPbEL&#10;gg0boKIiVgTpnSkwwwwDM0zvva/1f3cGcYDpgGCed7Fcirece85399nl23v/n/X18XoGaswM/F+N&#10;GcnrgbyeAetrOFYLCCzV8tSa/9DXcHz5a2SxWMwv/6mvxBNfw/ElLBPw50ocvoZmqfl/DcfKgSOB&#10;OGeYc/V7h6e+3rhfTMZrONrnoqKYqAAcK+d7+Hvc5TUcbWAkBFuFEPkajpXyPbyGY6VM4+ubVM4M&#10;vIZj5cyj41280Bcr/6F/jzu+hqOLdQSmjHqzXGDk5BhoyQZSjD7jkS4lSpd4R/vspjb6uubhZc29&#10;C5rbwepbZ/En8fcHl/F7bewNbcJtXco9ffpDQ/ZTQ26isZBilnItBp31tX/H00fzGo4Wq9lkVknN&#10;IraJQzcysw05qbqUWNWjKFloqOTsCdHB3wS/rhFsWsJfN5+3ejZvxXTu4i+K5k0o+mYsZ/oIztTB&#10;7MkDOV8MLvp6RNE3Y/B77qIveMu/5q3+hr92nmDjYsH21aJ92ySnj0qvXlPdj9QmxxioKUZGtolD&#10;MwkLzUqJxWSooNrqaYlfpf//+8DRhy0ShovJaNFrLVq1WSEz8jjalIeqiNPyM9tke5eJ1n/JmTqQ&#10;1r555r/fS3+jVvr/uf7B/7o5ocx/vVk7p1UT9uf9RT9Ok+5eIj+9RRl+XJsYZeDkmxVSi0aF8VgB&#10;TZceylcJVX6P9RWDow+YczUlZjNkkoGWpHlwThm4XbB2Lr1ff2rbzpRmbciNmpMbNCbVbZD9Xt3M&#10;f7+f/kZtd1h0A1MX/wV8Z7/7Ee6Pp5AbNSM3a01p04nWp5/g+5mK4z9rIgP15FhCXpqNNlu/OHJT&#10;Ca/sNzpe+oWvGBzdzI+bZbPoNSZBPvQ5zZ0gyaHfOcuXsb6cxhw7Iq9f95xWdilYycjzFsdv1MLT&#10;c1o0zevdlTl6WP7UKYXfLRYf+FUVdhpKKtRWi05dspWX8Ub9LWH694Wj2WTRKk1FNEN2nPLWFeEf&#10;O7grZrGnjaB3aZP13/e9hYvvIrBCd36jVsY/atM7tSqcOJi7dKZg5xb59Qva5GgjO9eikdulZskH&#10;+RqOL112+/FAixmy0KyUGotY2tRYefAe0drpjD4di5U899reSwefB930/2rR2jXnzp8oP/O7JvGR&#10;EVqmXEzIS7PJj4l5JS75G0hHBxYCbGS1XJ8epTy/g7vwC2rLttkfN8p+72NCEawsqHkDaG/O8W48&#10;Gf98L6v2R9kfNSI3ac2dN1F+crMuKcKsFDoi0qZlViikVHOQ+jeAoy3Ip9cYcpMVIceLVixijvuU&#10;3rs7pXHjjLf80gidGctZtesw+3UonDSI3q191jsfZLxZm9qsUeGMz4U7t4j/OiTc/Qtn5sTcti3s&#10;oGeM6M+ZN4n99Zi87m2zan+I80kffORREBLXurHT36xNadiQ1r0LY8wo9nfzlCF/GigJFpWkUgLu&#10;r+FYOTNAeKolXH1WjPRCIG/DqvyxQ8h1P854693ipX3TfziSP2nCHDmE9c1s1tdf5XTuTmnaUrLr&#10;e9W1o/w183PbNM341/uc+V8qbwUbGWnG/Awji6S+c57z7deAKR7N37Ja8+Ci+sZp4bpZ1JYt8oaP&#10;5K7/sWDuvOy6TR2FNLV5c1qXdpSGn2T8wzZg93B8Lk3xCJjn+Z8O4P6wVBZ0XJ/x1CzmED72v8Xx&#10;akpHe8hEJtDlZCpuXhRunJvboU3m2y925OwP6lNatKG27pj5H0KSudypYdj+633Shx+TPqqHMx1P&#10;Ywztp7q408imwiXE2/gDfeAAXWKERSlRhwYUfto78526irBziLUY2fmq2yEmMd+sFItPHAVQYItI&#10;gs9CZzBLBeo7J5kj+gv27jHrVMYCSk73fiWwy/zP+0XfTpHuXlU074vc7n0orTuSGzfP/uDjsja+&#10;K3kJo+fN2rRObYTrvlFcP6unpJklfItO86pj8pWEI4SBiZ+nvnaQPX0cqX6jzLc/JCSiw8pxZk9S&#10;hf6lunstt3P7rLdL4cwRcxBLcLLw548ULv2M1rF1KTgOH6AKPQw/ucVoUIYHC1dP09wLMEt42geX&#10;i2aOyqxVT50QB6+1POwmtV1nTdwDi0qqunWN2bdd9rt1ZKFhFtj1ahm0WN7SafKgYxZotOTYnC69&#10;7I/AaGntmslDguH9NsulBnaeJi5CfnILd9YIn9RcjB/vnvVuvaJZY5XndxvoKYhDVpydVI2YfsXg&#10;iNCFISdJdnoPY/xEWo8epHoNIY3KCD+IjcLPh0h/WyDcMI9U/5Pivfv5Zkdp0CCvZ9u87m3Y04aL&#10;9mxVRkboM55pH13OH/+p433yBvZUBv9ulzd6uIrO71Rd3m0SFOqe3eQunkLAMZlYe9m1UHLjluon&#10;MC/E6vs32BN65/Voo3oQSdgWRnwz+dK9P6hvnTfLhdrY69QOXYsf8Y/alAb1BWvm6RPvEQ5vg84s&#10;52ufXBWs+gKiOvNf77mT6M5sIHL9T3K7dmF9MUlxarueFIdvwz2kaixkXxk4AohGVrb8ajBv3TLG&#10;kD4wOTOc+a4z/1Mnf9I48e71ilNbhRvmZL1X1779ZdWuyxzWt/DbOYLft0qP7xL9ukK64zvts1vY&#10;9K1ms0nMYS/+Luu/L+RoXs9Oij/XQzpaIYmFBbq0+8rzv5r4LF3aQ/6Pc21wTMaFsuthlOat1I/C&#10;zQqh5tEt3szB3K8HaxOewB1jUQjxp+rKQe2z22YRR33rKLVth+ebdW34PtmTBqqv/QVvoknGl9+4&#10;Dt2X/cWwgvGDOYu/K5w1nd6rKzzkGf98N91rDRg2OHNQV87y72QXTxloqTbSRonFXcr0fg1H/3cA&#10;i0FrEhXp0mIlR35hDu9LWKmuvSTZHzaUnz+oeXJFc/+87PSvlGbNIWxwPqVRU9meJXpSrFmrMKul&#10;+uxoxYmfdAmRxO5m0GFvFe7cmtOyWcmdae1bSbYutKhVFqUYcIEjWh1xHMPQU+MF21bZNusEBL7l&#10;YeE5bdqoH14H90cTfVvw3SjJuqn67HjQI4z0ZKtRr4u/CZPfxGMqgrdTW7VxHHnBp/1Ul4+Y9Ro9&#10;JZY1dRLeK7djG8Wxn4y0NG1MuHD9TKiG9AEDc7v1INVvXOqV3UbSgWB8ruI96zQJ0SYeyybgX5mM&#10;nFdAOpp4earQo9yZwwhrw74Srtcj+4NP5AG7RBvnCtdOVwRsLfpqCOWTT0rgaGRRiLWBYmfQKc/v&#10;0iXes+jVJiELCqI6IoA9dVjJqpPr1efMmmhWKvC/BnqSnhJjZJMg7SChRfu3Zr5TTxX3DJJVfuNG&#10;bsd2qvtXzDKeNuauaMV42c4FhpwUAz1V++gCMGri0giWWmGu7NAqfBuOqGJ/M0H7+DLUSk3kmbxB&#10;A/Bf1DYdtTGh2Nl1cbdlu7+T71+KW2mfXOEumeqt3/T5/MAzxejdXn52p7GA7L8keOlX1lw4gnkF&#10;J476TgBn/qzczl3IHzfwZtvKqlVXtG4m3C56ejYh0h5cYQwflvnPd0kffAwymC4zCbIW0tGskmij&#10;LxvoacCKPvuJRavSJd3lLptZsuowKfIGDjZKxIjO6eJvq64dtuhUxLYuYElOHsx852PV0yfQH5QR&#10;t+g9O6ujQmBlE3D8fpLi6Fqw1PTZz1RX9hlyE6AUwuIxMkiSX2aTGzVxRFXR9wsgpM0ykeLUZlr3&#10;zlm1PmSOHGrkMPGFSAOOF341VvPwnElcpH1ynTt/Qua/PyhaPJ2/bBpzcPdSmqXTLxN291u1gUio&#10;B9zFM1RhJ0wCJj65l44unx9YQ+EIy0CbEi364xfW56PgAvTKh2zbwTPf/qDo6yGamLvYBAEFs4Qj&#10;2ruV1rMb9DBqs8bKqAizRg4IGnLjQYwF3AEvzYNg8GiMBSTBb5tewOWNWjmdehkK6QCHMuyccNMi&#10;aIfEF6KUSC8FZ/63ruLmZUKMpScKtyzXk+ItKrHy1jX2tKEICIHLqEt5ID+2TvvkoknKw5oYqOn8&#10;RZ+S6jVwvD//t60mPtMk4PK//5rarGlOm1aCnxaZ1UqzSiw/e5i/chZBodCqZMHHWWP75vXtorp7&#10;WffslmDrj6SPPmYM6Ao/f+Y/CT3E/Q+1SZP8ccN4P6/Vxt8zS/k+A+TlXlBz4Fisa2MnhQGrigqH&#10;yZLbthlMFo8zDmOF/Emj7PfrQmxk/Os9Rq92iptXTdgiC0gWpUif/oi/YRlsT5wmDTxqErPN4iLN&#10;vdMmbp4Fxi8k6NV9MFaANkngyez3PyqRPdS2XXRZzyAdZedPF82ZqE9/AJYusUFH3Mp+/2PR7p+A&#10;QigS+oyHJkmRsTBHtG8HrUdn9Y0TuJs2JkK6fa7q0k4TLx8LCtQWjOmOmxc7et6sTfqwruT0CZA8&#10;DEw6Y1hfuIeYIwaqw/4irGyFELDThJ+BlYMvh/fzBnr3DqLN80xFLIxcFnQ0r3cn2aGN3OXzc7v1&#10;hKYIsUrMkmtSEiQl6aP63JVzVXevENqkqRQV4+XizcPTagocbYFXsxVmplKiCv0T8RW7CeL+h8Df&#10;P9+H4423cAJzWE8sDOHV+0dt0dE/jUW5elK0nvQUWp3mcThcelgz4a+rDDkJJi5Tee5XANFq0hsL&#10;qKqLvxuo8YCa6v7t/EGdSjx/lFYdNNHXIUFVt84Ll42XHVwF1dOi1ynvR+Y0a5Q/uJP06G8GRqZZ&#10;oTByCxQX9hdMGIzIsvruBRjgqpsXBAvHyv5YamCQsFmrnz6hNv6EYLLZRfi/3mMN76qKDAMcNcmx&#10;pAYtIP5ZX03Vk58SvGDsqkCMzSg2kKIL586g9+unib4EwaxLjpTuWcFfONnI55ilPNGBPTCAEIqk&#10;NGqU+d86LzZxF0HzgnEDlef3mcRcKx5RI3m+NQWOmHqzTgmfmWTPKlrP7lnvlotPOINmTsumRXMn&#10;yi8dM1DTlFeOFU4dRWzrb9Ti/7LOkJdqLMqTH9toyE0DPuQhpyAg+cum6GJvEtIxKkAbHWJi50BG&#10;qsMP4p/YGfWZzwSrv8zGo23PojRrpbpywEB6ogw5xJ0xhN6jveSPtYrAbfzVsyDbst+rQ27SKrdH&#10;n7yhw3K696U0bwOuRtZ/6zCH9hOsnMGeNobWvgXni4GKc3t0ceHSk/uIr+u5AMv674f8ZZN1KY8g&#10;R5Whp7LrNsbduD+uhkYLfUBz7zy8m/g75kR943jR7M8482bCuofglBzby18+TXntCChLSN/h/rAI&#10;moxk7xp5yDH+huWg/7gnboJWTO/Rlbdqri7zCT6/GiUX7YOpIXC0QItSXA8qWjyH1rUd9D/3QpFQ&#10;BJs0pDT6hD1jvPLaMeh/cKkgCgfiKoAC6Vi0dJYuKdIs4sr2r9TGhME61udm8tYuYH81Un7uBPZf&#10;Az1ZdmQjjA+zsEBz74zi9CYDKc7IIsuObs6ug22dwHRW7Y9BiWV9PY05ZkROq2ZgQtB6dMnr3z23&#10;XSsbtmzxlX/UzvzPe+lvFktxW0C5Tk7zJjDns975kNq4IWPogPxJn9EHD3Z8I7wg79sxqquH4Y2S&#10;7FyR9X49xsDuskBYS2pjIZm/bqH05AGLVoEdQ7BpOXfBJNnpvYQ9lJ/FX7eYu2w2rHtAU3HpWP6Y&#10;QZTmbdX3Q5AdJgs8whrZs3DaaEqzZiViuPw0IkZFbdGCNf1LxaWTMLpdV2upHqxWPxwJqjY7Rxpw&#10;mPX5p6S6xZLJFRyhGpIbN2OMHsZft4y77Bvx3h+BNoLSY9TD8lU9vpv/6aDMWnXYU0dqbp+1KGXq&#10;24HI6INBA3+KLi2Ku/hL6fE/YCchbiHatEAZcszIzFDfC+Sv+lJx7jCiz7wfF2W9V98OR4+qgt8n&#10;QG1g9OnAmYM8r2kF4wYAnfgLEhTNCjFSJormT5YcP0h4oCQc1uTxvB+/02c+gTdeffOUYM0sWGaE&#10;I1bM4a1dhs2B1rOXPjfDJGIrb54XblqouRvI/f67nE6d3SbxQMN5jzVuhPTEbgMtgwgE1JiNu5rh&#10;aDHojfkU+Znt1LbtvPHjkBt8wpk3RfPwgkUHIyBDde2g8vweaFpm7GUapbGIrji3m9K0Rf7AzvKT&#10;u+CXwf3xe4taQcRXrBbVuT2qK/uxj1s0CvHWxdI/1ijDT8oCd9N6dCoY16fgsz7ZtT7wZhh+A9HV&#10;hfyfV8JFT7gn962U7V6kjQ6DEaZLuJE/eqhw/x6Ic+zO4o3zZbuX6eJuQojq4sKYo0fBOcqeMcEk&#10;k2Aq9MkR+sxHQK0+8yl7/mxvwoz07h2le743FjEIV3nNQGR1whE7hZ4cJ/79e1L9JqBsebPG7Jmf&#10;qiKCIers0RRdcpTm7mmThA3HDbJhCEOVQS6cMiqnRRPOiuWQu0Ck9sk15aXdmgfnIQb0qVHqsEOq&#10;kD1w6fEWTqT37Ehu1IJUvykc7Nhb8VM+Au7NqIhz/BaoNjHM/mKo/MRPigt/5A/vIf1ri4GWYuIy&#10;FMfXi3+aob53hTBi0h8zBvcXH9xllhSZ5RLZgdX0Lh3o3TrKDq7FxwYDHBYbHE9GRip2c1DXnA+7&#10;9CDhy8xt21qyeQ7yN4i5Kne8fGJvNcGRiFoZdfF3BRuX5XZ6Hsn1ZEdjinM7thUd2IHAHUQdEfNg&#10;5xoY6cb8dCOHYqA8wyqalTJ54F56/z6sr74iHD0mowqGyPzxBV98qjizmzN/JmPEkLyBfRgjh+a0&#10;aglHscdNGfzZnDbNgJLCqcM5s8YXzZtStPBL7rJZ3O/n8dYu4v20gv/z97yNK3jQ6lbPx++LFn3F&#10;mT+FM3t84bQRBZ/2gUFDOI88pYbBNKb37oZhg+rGWzIVkW5V6EnO1CHiTTN1zyKwF2vuBQrWfQuW&#10;BkwcPSmJOXIQHFuMEYPUEScIJBn10I/VD8PYc6ZTW7UGe83LrwjfIa1tS97389T3w5wRL142yfwl&#10;w9H2ekghkIt0iVEElbVjWy8nrthj9893C2d9qU99gM3FJMxHZhbhSeblIdCie3ZD8/AisWXnpXGX&#10;z+PMxZ5+HnEXyW+r8nq2x+LlD+kKvoybx8ECIH9cn9atA2Nof+a4sflTp7JmzeWsXCnatVVx7iCi&#10;iJqHIbqnoQhD65LvoSiFgRyDuIuRngKPuoEcq898jN/r4m9pY8M0jy6r75xVXflT/McvRT98XzB7&#10;Xv60aczxnzGGDaR160hp1NCNPxXJZeypowq/GgffUOHkIcqwINhq+rT7utgwojABJ08R9AepXpPs&#10;2nXgA0IMHcY4XFeKsGD23K/xyzLbNH5DmHelCXhlJgGbSdHCmarbV+DyJHK9q+94qXAkhD+83FKB&#10;Ji5SsHQSpVFpZoCDdASTL6tWHVK9RqSPG4LS5yjD6D06SvetQ7gC2xYkoj7riV0ZR0EShPKMHBpE&#10;herqcfGmb8S/LpYe+gkcGXL9+sULUGZLfbM2zAjSRw1IDZqSm7ah9ejJ/nqc7MAadfifusSbxrwU&#10;E4qZGCtKtCac7XI+eOO65NvqW8dkh9ZxF0zJ6daL3LwtuWEzPB1MoheE8NJbBAIwvE1rDLmpIPNi&#10;yzZJeJoHodyZI0DewWcjOvS7WavCZq28fpI1aXR5vyOc5PSeXVifDqG2bQ8Lz41CCRZ9weRR6ic3&#10;TEJONSLypcKRkIxqqSriPOfL4VkEcfo5Kb/cNk2u8zFrbH/pvhWSXUvoPbs6chYhV2j9B4DNis0F&#10;ERf17ZNEMI3gQSaobxxRXtgJ0WtgZvK3rQepDP5LaEiulgFucwhO0caZ8pNbNQ+uwhlkkkosKsLu&#10;IdhZkBPmSsmKshDVeUwGgjoE4plKYZaKDcxcTXS44uzvok2z4XsnfVDXqdjO/O8H+cN6in+erQjc&#10;oo44pji5qWjGGMIR9kZtRK2geRPE3sSbSKApw2a3qbO14Q4T7v1FlxWrunOBObhX9ntEmMDpjz3n&#10;gdalveJ6gElUWF3y8SXCEfqiTqW8fgbGIBnRWxfqFIwJuHP5G1erHkYYmVnGvEz5xROsKRMdjQxK&#10;sxayvauMhXTwuLQxN+R/bTKyaRCWypsXwDzQpUVrn17hLv/G6Q6F+5AbNGRPHcJbv0hy6rDqwR2i&#10;aE5hLuK58K3454fznT5or0clxOaLkkDq6PvSgL/4G5cVfjEcgtxxH88f1Vt6dIfm4TXZXz/mjxtJ&#10;69IRgwccCz4bALcU7mBg5nAXT6c0ekGNs9tVeE188Pyta7TpcTDMIfOUNy8WfDnRjSsNiIScZgwf&#10;LD17tLoQ+bLgCENYKdU+DuXMmQLNyZ0C9/aHvOUzNc/uGTl0ffoTxOh0Sbd5a+Y5JuNhq8of2EUV&#10;hQhekYGaLNu1GP5FRPDUD28XfNav6IdlnAXT6X26E9L3ufsQOTHUJo0Yw/oXfDOD/8smze0gfVY0&#10;4te2AG7JUb6gsle6vO9wJFyljk/Fi+hJz1S3gvnbNxd+O4s5ekhuu5aYpbw+nUU7N6iuHQdfDnpL&#10;cYwRcBzbV3H5BHxDyqunc9u0Kmu7vFELzgr2nGnIzoa+AbalPvURFFD5xeP540a5V9az3n4ffnv5&#10;pdNmpQgx25csJl8OHC1IetKlPBYsmkRt4kxfdPA5Z9WuJ792GtEzfdYz2d6l8O7Kg3cJN36b/9kI&#10;+C8IPfL5diPYvBJpAxCQmtunRD/PkZ/7E5PI+bw/YS87bEn4Jwri0Hr35i2bqQg5qKdig5N5OctV&#10;5+lwfmeb9wrJYuBhwKed06Un9gHmkO5F0wazBhMMtGJ77s3a5I8+5nw7VbRtWdHc8Y5zYj8h+4N6&#10;+RM/w2eMSKCxIEd9J1B+cJVZzDMW5Qh+3+zRdsx+7yPWhDHqJzfNslIJ3V5OWkVOexlwJHw6KY+E&#10;K6fAvPVYDSfr3frKyFAETvTpMcIVk3Jat+B8OVR16YCBniE7sDK3/QtLnNGrvSz4GFFzQiosmDqO&#10;1rElsO4oEe3znj+os+S3Jdpn4eBuEdSBylEHKzLnnq4lFE1wecT67KfyI2uZw3oRWQplUhQIRiNS&#10;F97Hn+XhlT9xuOrWKViNcD8oQo4JV04AE94sKsKsio4c8ghHbCnQZVkje2uTHhIu3pd4VDkcsZFp&#10;E+7wf5wPO9ql7fJGLYCJ3q01VO/M/34k3rvWQE/Hp6mNuc1f/DkRyuPkwZQ25pNEm5fSOxdT/CH2&#10;OPO+VF3cK9+/NqdNa+g9jiQgarMm3NljxQe2qR/fNuZTYd+8YtU+iVxEuYlNUz+9Jzm6u2j+BGiN&#10;3njpWaP7yoMPmYRsuwphyMvSJt4z5GWCi6RPe8hd8S0IHAUju+Mjp/fq5NKyeetdUp16RXMnqx8i&#10;CKR8aYCsYjgiEJL5lL9hSW4Hl/5FfPqUJg0FW1dLju7gfr8Acdj8Uf1l544hDQ+Z1IS3DwyXhDvI&#10;OCHCMPGRvJXzyPWLeaw5rVvnj+rH6N0BAZXimcVG1qA+qpMJfl2vfXwdCfnwRL602ayKB8H+g/dK&#10;Ex0m+O3nginjsF24whDMcHqX1rJjO1DOlPDswgkaF2EE410pwtRhKoQ7fmKNHsAaO0AetF99O1j4&#10;y+rcts1dBUWJShtNGvK+n699ettWVsBRjfZKpfZjNqoQjthGjSyqaPuK3A7t3WwQYMrQu7VSRV0z&#10;8RnahIewE3Nat2TP/VJ1JwSuHJOoQBN5VnroR+lfvyDigliz8vpZCIDyk0i4Kt7/OLdLF4hMxbWT&#10;yNj3Yzoq95LKjAND2RQjNnOR/+N3OZ27ZX9Yj0gyLO21AYNOsHyigZxMaOrJj/mrZ/CWTJYe36uO&#10;faJJeCr587f8ccMLxg9TBu4ySbgwnhQXjrGGdwP5CHaeq6AiKr0I1i2E49Ox0IVfpptXU1t1cLSA&#10;oy8/+zv5Exfx02J/xLtwmCFsIDu121QAcqvGyM7hLf+K1rlVwfQvDLlJRD5rQbZw50bG4EGGAhr8&#10;diiBIti8uMy+TzgpkGsyvJ8yZA/2KYK+WsVHCdTgVMSPq6JNxP9VqiiBgay6eaLgs/7gT5T5JinN&#10;W8j+Wgteup4SL/h1tR1hmFt6h+b5Aztk1/qwcNwAcDeJGmgmky41CrHBnOZNeTOHURs1cqPT0zq0&#10;lu5agizKl6DtVBUckcokvxKY27kDvNCuRCOCYJyFM6Wn/xD9NKdg4gjx/q0GRirYJTpyknDrysKJ&#10;A5B2pM/LhgJuLGBo05JMCrH6xinUEkEwwzFOA2giOizev0UT/8gk4rw8xhTUYoOCq6CwZRlqg716&#10;U9mj0uFIZC+IedqMJHDR88cOdjRxMNWU5i2FG78rWjCN0qJVsRn+1rvgOJLq1mNPHaqEy4JfQCSj&#10;JdzkLJjB/vYrechRfVaieNOivC42bcoZrQ6We27njsqQw2B1VPE3XiX0WxB1tKrIa+xvvsj8V6la&#10;JaVw+UYtzsLZqvuhxiIa/IvwA8sD9mruBxG8B5VUl/xEvHcDZ8ogAcovxUSaxYWEQ+fJNc6cyUhZ&#10;KrkPFgP0R/acLzDRcJiD0UM49Crcs8jjpNsFnslsLFKkP6Rvjcr9qUAaZzLrPV5YWScggcGYT1Zc&#10;CWAv+IbatImj3zG3fWtKkyaORg+5HmLfw5WhASYOgzC31XLtgyDR3p9kF04Q4X6VRH5gHbNfxzLl&#10;OhwXC4hkjh6qCL8Ix3tlvYLT+1SBdDSb9DkpvB8XQxF2KhdJHzfK6dgBzi3hb2v15AS7I5ogqqQ/&#10;0j44Z6DEEAxFg1afGS/ZsapwQn+QZSSn/pScOYaSjZQmL4qAZYF33aUrZ+l8bSzhGHJVtLgqps8O&#10;R6m2KIUTEJDU60xit3jWEbGaVRXPcnNPotZKUhRSFPIG9EZylvPZrtewYMpY1fWjRNRbwsNej4pn&#10;YEaC/0FgUSZA1qVowxz2tNGMUSORzVjei/k8zPMuZ+m3CE8Qm0+VlZOsbDjammJID66l9+roODtE&#10;cSMUE3sLf76PYL/0yHpG/87sSX3lZ/bYlRJbzqgInEUiIxhCDh8x8g2KGNLfl9A6tYXaXpIPgNtC&#10;KGb+98O8/l3FR7aBze8eBFVUtNhsMZL4d69lzzsW1xA/lzNmpHNDMWibeHYsRlLZymOZtzURNVXA&#10;QS6YOATZW2V32zdqFXw+XB1+AtMLvRzmufrWCQMtAV875hzkc138Pd6cUdyZw7E16VLvS7d/S2lS&#10;Ot7oYC1Bvgg2rkSEourK71YyHEGaxwvT+vQqk+8C9wTemd6pZeF4AoIGJkl+dge9b0/E9aUHNpkV&#10;AiLZpShXG3NVfe2AsZCK8DGx6cKOYZIKZn5NkLQd1BoiCWvxBAQJkcJXLaUN8fVAZYzK/eFUQls7&#10;HE8mtLlNXVIoz8QOXnUy0vHTev53oimJSSLQPArjrfqG2LVLyABI93nnA/4vP8GmhEauvY+0h6nc&#10;lfNBiiMi5sicjLjIXzJZvG6a5tF1kwD5vhxUvIDZ7tIZiZyKwb0UZ341axSVbKA9n7LKhCO+NtX9&#10;G8yxQ7Peq+f4SvTunYQ/LVKFn0JKivD7z1XX/oKhg9oPvO9nM/p0YgzsLdm3yUDPRngaprQ6/C/+&#10;1h/lwYcN2bEI5KtvnmaOGIIyEiU3zGnfjrdmvi4BSey8lx9UJfQKiwmGS0z+rvNpQ+xYtP+cSx3w&#10;OG+rQseD4Kw6RJa+84sgOyggmrh7vI0rqa3blmiBmDfWpE9lx3eob5/lLviCv26J4sZFG59cqLhy&#10;Roy6Wft+0MbftZc/UN27Ujj7a/b0z2jdO2bh+3f0Ij2XBfCN5386FP3FsO9XxTtWHhzB18mI429c&#10;UT4FPa9XF+7Kb0UH94o2zJIf3YRCTaCZmZD+/PAqf/2SvEF9Gb3bSQ7/riel2GAay1u3pOi7L/gb&#10;lgoP7GF/NcaRFpnTsRNy+HVJ9ywmlGuvVA+K17OrNkhzRY9DMsadiG/hCMcT8c0vpA2nCO6q9FBk&#10;X85RivOBwBWIwLwNq3O7dQcTwo4ncoMGzIFdwU7nzJ2qBBZhFIqKVHcuiXf8IP1ziz7tASK4qB6j&#10;DA3krVnA+uIzRdA+0c71BV9NYiAXp0Hj4kCXw9aU/WGDou+mapOineYzVPC1Kw2OqPcqO3WA0bOd&#10;E1FfnCf6EWfKQG3sPWQhmURciFLkVRny0iR/bstp1yF/SBfJoW0GJpmo8k2N4yyaDebpiwA0QrT/&#10;fB8UaOHvawyUuAq+s+fLXbtnYD5z5Jlh5DWnEzs5YrF4y05sH0paWSBNMZlenpVdVpksIIt2baZ1&#10;govNIbP7/QayswdQ4wCbMsr/8RZPVpzfb8zPJAq3irjKSwc4cyaypozXPkMpNiFRMSH9HlI0CyaP&#10;AD2+zIISLt53PpAc/aMq/D7+wdFJgTbdszD2N1PclI4g1WssPfKTIZ+E7GbJ5rnKoF8xO2a9FlQ8&#10;bVwkf8kXMKL5m5Yb+QyzWqa4cIg1pvcLh85b7yIFRHZmF5TOqlIWbRD06LIWqZkJrL+gKR6Pa2yH&#10;4PH4kv260bG4JicTWsfm7xcoaY7alcfbev5CvD8DGdlsuuzc0byuLUsqVsKO5Hw5DDnp8nNHCr8c&#10;o7x+FN5ymIzG/Gz53hVIyhH8skqXGUuwg3VqIglJWmSSi2R//UTv3cWZfKnN+Xq0JvJiSWuwcqPz&#10;s4Sff3AkzMeSERBGsZzPW7OE2rLY9friBd4gviTWV1O4K+awJw+WB2xFcj4iqoqgPbzvxkt3rtaA&#10;xSTlIailSXgk/v2Hotlj+T8uUgTtJWiRnxT7iaAJ0Qf0lxzbjZAjwcWvmrX1xl+tMyozuecvZ4x3&#10;gOAL3dGGTiCy4aX0T9M4ATqDsor0fY/IhOFsYNHkIaeZw/vbeeYQaQgG0vv3YwwdxPp0kCEnA9Ou&#10;jr4DSop4zWSY1dq0ZwQdWMJRBB/mr1/OXblQsHk1Y3Df7I8cylw5aJOUho2Q6I1cOdfv6I8q5Tcc&#10;X8wJqDdoFJDXvy/h9C4dRYUemdejvTTwICoNS/euFPw4SxMXZZaiaGeK5Mjv4o1zRL8sk54j4suQ&#10;iJrHYfwV03OaNc4f0Zva9Ll/8Y1a9D69Rfu2ozSAjTHlhQTzuFzOTvAGjvmS5Ls5K0/Et3QNRwKd&#10;OCGCspghTgDn26+xVMJFhIyQ8aUn9jJHDi4hSsI7AR8FEmSNRbCj2aqbZ4Ub5iovHUb5DaBTl50k&#10;Prw7f8xgomXJ+H68RZOYg7qT6jp3Z2Kh6f36SI/tIkKOldcYuaJwxNapJyfzl0ykfNKovFSHu4cz&#10;dZD6QaipKFcVEcAc0BU18vDaiLtAzmnuBvFWzGBNGaMM2QedBrFp0b5fSnkr33oPOfyiP7YaGRmV&#10;sEQVuAWsaYjGx3n7glNHlFcZy//mbMqQ+/QdKr3QpZVdNTK+1CvaWBeig7/TenUj+BY2cyTzrXdz&#10;2nXSpqJ6ag6SIbVPr5l1Ghs5+olw50+5rZtQW7fjzJio+OsnuDgURzeyxg0Dmdep6wflX/I/G0kU&#10;zdKqKjC1pS6tKBwR4pMF/JFV6yOnPCUiiFevnuTUX0YOVfMkjDW6T26n1hwU0Em5S5TqgilDSZCd&#10;/IX9+QBdVhI0a9GB7Y5vnv1RQ+mRn8HVqzq/q/N5LCcqNQZ5rujp5Yyxx+OauIejXXBCs7yQNjST&#10;e1OlF1XWUnl5n1IxUjCfOTTJ0b3kBvVKvD/YfyW/fqenJhGVZIwGgBZhLc78r1CUkNGnrSxgLyiS&#10;8FPaEs006oiz7K9Gl/eu20M1KPcDnrmhMLeyvBwVgiPeRxlxhTVuSPqbznMCoUEXTuynuneN8OyI&#10;ijTPHkoObeXM/6Jw+kTVxf1EwpRCDL1bmxSLyh7a6HCEAR39i8JtKw20dPgvvFyJKjoNpZt5yuwb&#10;5PlnCGsa2iGhILr+KT7hVGKbK5mfs6QxepOtwMNLEIfODAp4KvQ5GeJDv4JUYeekQYOitmrJWzFb&#10;cXaXKvSY7PAm1sTRrInDhFuWqR7dMbIZNs4KRXM7AH4PVJUW7d+Bwvq2PLiyTSoQGwOTVXHzEhSD&#10;0g/3U6fyG46EogpGp2DbOvLH9ZzSk9B3CAVni74cJN65ThV53ZZ+qjbmZcgvn+H/vFq6Y4Hs5E71&#10;w3AjMxNhA21CJKp1IR5oh2NO61a8H1CrOIZoOl7dh1TLTuUEn07sfDy+qfdwPB7f+ERCi2jmHsRv&#10;qhGOxHegUyG1A4mw1DYviKc5LZoh7YE1fiizfyekdogP/grmHlGMipuHfjygR8l2L9ZloVY0T5MY&#10;i9Z6rM9HkxuWKiZdHMt+s7Zw83IkLZWDY3E/bp9Wzz842sx4i1kZfoY1caSrmBKlcVPOrHG8lbOL&#10;5k1ETUT5uYN6SgrRHAofHytbdWGPYPV0/prZ4gObJCf28JZPo9krUrxRG+wK7qKvtU+J0mTVfhjN&#10;ulxRVChpviuh6N6sOZ82MZV9TmPwNlmsit6XqE+UHc3+7htSXaJw/wsP2r8/yGnZXBZ0BMq9RSVH&#10;Nqbi8lHeyllFcyYojm8xsMhoewjT05ATrwzeTu/bw+las0b0VIScJGqnvzheqqPH1nxAr+GuWIB2&#10;Pa7gSB86VJd0C5Jfl3RHsH4erX1z4bLPNJFBqCZjH7Yu8Vbh7LI9AYhab8O6oHosEeavlqP0rirR&#10;sJ4ytkLUeWPBOD3nJnkBTfS0Wl6lzEM19y9yZpTq5kRu0Ejy8wwjPRM0e6SRSLbMoHdrw106A4RI&#10;u08RFH2UoULZQeW531zBEQDgLF+M3owVf0f/pCOKSch1sdeZI4e58nsjoJI3ZKDmQRC8WcjbQIEH&#10;5Z2rsn3LUXqGu3wuQAlGGdhN0hP78rq86L4G5Yb8SWNp4CEolJXoPvBvmogP3GxKZgeGZEzwG4u4&#10;MDCpW1Tu93It32SuzvI3BLZERYpLJ1hDupQUnCbguHkm4KhPj5b/uVby89eKK6f02cnEqunUCMyg&#10;WmT+2JGogyU/8oMbOOZ/OkR9/S//5tnxKr/gSNhrLMH6+dTm5fzeJRsBQYxtUTjzC+nxPciwJgrE&#10;K0T6tEfiv/YINy+VH16N4p8QnIpLp5l9Xig05GatUPATqndVxEM9TFY5a9pg0nLkpFuUxaecxQO9&#10;B6jNyh6ezD6v1AtsaQzVd5jNoKpID/8CFpm960LWu3VZY/to4h4j3KV9egPWJApXwy7RU5LkQQfh&#10;huPMncRbu0R27gR68CCondPKeeIYONFFS+eAe2ZjQ/p/+ANHpM2jKSSKVb7I3ytX+QUBU7BCiGY7&#10;vUDAWagIPQeqGJGpKSpAepvq0n5d/A0Tly45sheli+3bPdSagulTUAesenL/SsMRjkaZlvOUue9c&#10;6kBPprQbK7v4v04ltL+U8RVLGqc3VbOXANaknprKnjWF3ICYdjRVyH6/jvjPPSiDi80KIoNoJfHo&#10;luTINsHyz1HMQ3pqj4ESb8/3UF05UvBpf+e62Ru1cnv10T65bFY4T9LwEqH+wNHIyJQc/Amls11p&#10;jdD/YLjl9eyY07Y1ijYhNR21iKQ7l+gzY00SvpmoxoT+AHoDOY69eH7xTd6oXTBhqDrsmJfjrurT&#10;4PTOl0SfTells6Y9A87jObhPDHMfX1lpLjq/ZwBfuzY+nDF6RIknkjWsq3TfWm3sDRSEVp7ZzJk+&#10;pmDScPWVP4y2XieETxF6i16juvoXSL6u6m9RmzUTb5phLCgVrPd1kD7DEUaM6k5o/oheKNPtFI7Q&#10;Gonw9PmjOlKmJjVJenp33pD+MJbRFZDWq5dw+yrN/WBd5kMwbblLZlJbFW/38BYhjxh1Cn19gSo6&#10;H96ZB7Sd4ENUXDQ+R2rj86nDsnkhRnM1mWglM4Ua1SqZ7PBWRr/O9hVE7UJkw6ETcm737mhgowo7&#10;pYP6KOWD4IJ2FmjGbVbJ1OHH4EWhNm+S07xRhjM3c8a/4ddrrroXChHr96L4DEdTEV20dzvYX87D&#10;MP+ojR7h0hPge6O6v5agc7NzxPs2w+PDnjWh8LM+zOG9kZOfP/Vz5oQx1OYtinOO3qjNnj1Z9fCm&#10;1VAhzcPvWShzodaoyOZdPp860mMMxqNQLE2IbHmftpEtz6qscfp6H8eIP2yXohULbCS04jaPlBbt&#10;BDu2aJ7cAnOM6KOYh4KUkaATgPujuRcs27tEtP0H4Z7tgq1rUUfJRbvcD8S71xpoab4OrOR8n+Go&#10;i4/gfPe1q20aWGSO6q9NjQNzSRt/Xxl1G7x5JApq7l/QPApRnfuDs2hu3uBBSOwvSZRGXDu3TQt5&#10;yHGUnfD7NSr3wiIF6WHepuPx7qMv/uzgF9M/Syg4oTehcp8/XuIKvqYDHC3wbKCbGL23rc6bLeKX&#10;26O3Ni4cBYWNeVm6pzfVoUdQUB3VddG3QRWyVxVyQJ/xBLEM9eNbaFLrtN4zdv/CSYNVkaF+B3V9&#10;hKPZpAjej526FBwdqMI5HdorArYQZRejw4TrZhWMQ1dK9OuTEkQ6FCcxm0DtJMpc//C1rWYm8V1S&#10;mzSV/DTdkI+iEdVqdRYvNbLIjMnsixczvvBJ8nl58vH4JjdI03nKXGP18XPxovb6aaiXIt63HqU7&#10;7OogoojSP75Xhp+SHVovWTdNfuhHI5cJb6I+PcpIR/0FrKAKlRcUN87nD+tR0tCuDBJgGAkP7gM/&#10;y78vxxc4oo6yXFD43YIyFeteuPj/UZs+ZDiEPEHhVCkQpFeFowd0IcKA2phr6rtnAFOi8lMhRRqw&#10;D6WhCMvuH+/S+vUn2v35+wL+vXaZq0o830i8Qn7qHepikMS8RJj3p9njN+dTR8Syzqr00koZeUVu&#10;QuRzpcYWftqHVAc9zmqheQWyEUifNC+YNERxZjuclASLwl6xV6cCIVd99yx3yQxKEyL51ZVBg99z&#10;V32HjmD+DcwHOMIXqEu8zfh0jKsCGijTwRqNCsobYKMZkc+rlhl5DEJ9zM9U3zgm2fotZ9F8qJXK&#10;s7t4y6fbO3egVD0KThCdEKq+jIk3EwRHTHrRjcsV83u7B+jphPZXs6bxFCTjSywT4PzdUW+PXyg7&#10;sTWnQ3EWMlF6uH1L0Y6fDPRMIgxBJHNqQKdQ3wrgLF2EphOUps08dqwp+HwEEu68me3y5/gAR7iU&#10;ZEd/pnV3xlaH8vFmbebokeKdayU7VvLWLhQd3q16eMuAAmKoKS9io9eBIvAPzuI5wrUz0f+M1rk1&#10;USbhzVqsqRPAzPVv6JV+FXyNci0ngvpDYFJP72Wer2cej2sUkNQxg3tVrquSZDyfpgViT5+bgN5e&#10;cH3YNUh0HpGePARRYpMjJOXta8LfN6G3HGBK79WFMWZ4/uTP8yeOQ7mbbBf1zFG3V/jLGjSx8yOu&#10;5jUcofZxWEWzxlEaOGerw4jh/77dyMvTJd+h9ekDLg9kvvTYNk1SjLGIBQc40XCPmS4/+hNruC0S&#10;D2ZynY95P69HwManGay6k3VGVYE0ITild0kejK9Q8/L8kwmgi68plKVUc5CGmEqCfiDetYHetTg2&#10;hmhN0Q8rdRkx2oxE2YltSKzJ7dgup30X9vTx0kMb0BsFGcm6lDviHavy+nV3RXJlfDYeWyJagPm6&#10;WN7CEQE9Texdcou2rmQ1e8og9Z2L8Dnp0u4Jlk/Nbd0cgdHs9+vTunQQblyoi7lO1C1Bi43Lh0o8&#10;++zpozT3LtnK0daIQ6TJj8k/fiaxo5eo8vq0MhRJIsPrdGLHLN4Fg8nnBauKmdIlRBTOnlZiAzD6&#10;deHOHImy5DmtmoONpUTT2bQnJjHfolZi7ya0SXRV4ubxt2wsSQ0r42mh9e2lDjuMziNOR/u8ELUT&#10;TqS3cIQCQXQz/dhJBoJ9KPwNC+AIIMobIOKZlaQIvyza/yt0xIJPe+X17coYNoT93VxUcyucTlRx&#10;JRTnN2sjFQHbQVXMr8/3tLlAWNLYK5lfg6ToNc788fXYM7xgYsfm7xK99LI+TmfGJOWJD/ye27I4&#10;Woua2fTOrblfD5Oc2K9FUTg0LUQyiU5pZKRrH4YgwItGnOj5oLweRGx0zjpgUJs1FXw/w8TjuMht&#10;culC8RaO2pSYom8/Q8TdiceRSIJ+V3LmEIqPwXYGf5jgg4DUyMnRxd9WXDjK2/hj4TdfFUwZwZ42&#10;AjWfbIm6dRh9O6vu3wSvyWfoVMUFUNmNKhLvso1j6z+XzCcc36auzBNXfc64F9MFcaV+EM6e8VnJ&#10;4qLUB+HoYVFQKQWJSrqkKBQIUIf9KftjmXTLLLSBgpNYG3OL++1Yp/s10bCnbw9dNoqUan3K/PQO&#10;jiaDIiKU1qGlUzoZ0cLkv+9Lg09BOqojz4v2rJWHX9JlJJqKmIjKE4nlEo4+44Hs+FZg0V7eBLxi&#10;6c5FRqaHak9ezGSlnSLRFMazDviEpwqefDH98xTOhWrxh5efNfS2lvz5a0mGF61nT03EMaJhFDVR&#10;dXWf/MByQFBxarN062zJljkGajz2QHXkZfa04a5qOWfXaay6e6Vc0oKH9XIPx2JOL0JG4uN/uiyQ&#10;apOORdOHS36aVjRzJAgTmW/XKRjTV7Z3mSYqgKhIZtAgw1yTFEv6pEWx67tNR3QWJ4rs1JgjX5oc&#10;mbuugghzcbnz9BrUVHlI/xF1aGuC/x9iTPkwkly3boYtOzm3Qzv50bWoyIDC7LI9C5Wnf4ZkMeal&#10;ojGAbM9yNA4zcXIE2zeQPrTZ485+st6vLzu2BSmzPq2wczjat/ySnDQDLZm/9QdXkRibmVyb/HED&#10;apMm+NP+Txja1JYtUSyGMXyUcNMyZcB26d4fYdngf9G0kTl2uAHNEGpGhNo+X9m8iKtZ31Q1HOEJ&#10;L0lmgP1+L2exUieoEQISlJ2cDP7SSSRo9iBVvFMHHj3VvauGvAxUWzAV5dmKOwikZ47kD+8lO/xT&#10;4ddTKC3bualQiuRS0fqZ+qzYisLxOQpf6JtwaxctfGF5ufognBN83qqd27Ylc2hPxoDuxa7v9nB9&#10;Lzdrqpn5V2aakgrPBKWOrBo4urR4IihzBSpaldbg8x4N0PtVl/+gti3u55xZu64s+AAMAKLVHD0V&#10;zfYkRw8wJ08Beyavb2eUMnPfexl+lfyRPZVRSHJwZbh4Z1mXu96Czi75aFbgQiz7+nvmpyM094Iq&#10;SBv2fpa9OROvDDsXdsxLhmM4aQZLmlL94RnbHMGshFJIHzzYnrqA4qWCLcsV187KrwSLdq7lLpiQ&#10;265VBhhA3sEABivpo7qSwFNIcnCxBN7BsczFcJMKtm0qTtFyVsq87PieE5acfz1v1i74dq6RTbbV&#10;YK4JnAnidc1m45O89U5tasfttdLBej1rWq7wsaHaGZDFS44iLgY0tkY1n2I6QdumOc0aZb/rss+r&#10;R2gKftuMHEVvJIL9HE+WNZKX+Ez2d/PLdzHxOBSnJ9A7tZIc/I1IhamONHin84LQCAiOD2mrKx1t&#10;Hm8Ylv0VXfwMubPeL1jVnokCzUF7GIP72MNmYJER/ecQzvVOIpY/DaXC0Bje+zF7gCM+F31KZP7k&#10;iX4PqMyFhZOHqW8FeT++l3MmCkU8oq8pgx73CdQeoebNCTdIMwvlGcgRfjmv6cVTLLr4mwXTJlXW&#10;crO/HK25G0xoAg7tLEqVbSk9Jk9w1OvUN/5ijBhUWePjfT9Hn+rD5+LFDFbCKSBPPGVuLkMqq2o4&#10;Ho9vdpe6RKJh4+mV8A7+36JUdzdUU+IsWeTGZPYJCYx+nWQn91QWHC3QQ5UnNyPK59MgXJ78Ri3h&#10;7i0eex34P7EVuDKx8MjZ5AHeiLTKOudMYtenjF9N5urFYjEVt2TmsB/yt28jfegyL88nJMCa4a79&#10;wXtqjyfpqFVLf1tK6/giM9+n0ZR2VdbO+s97kqDAmhIYLI1dqiAqPPu7yoKaN/cJzZ5L5t+twBdU&#10;NZei9/i1MwVjbepjhX+Ihmhz5yMRwktEeoAjekCzZ00m2t9VeGSodlUwvIf6caTfiRRVM/3FdxWo&#10;6DHM3Tbj2p4i47FSmW/8CcetH085k9QjoeBP7NRV+lL+3RzprdzFL0rJVXDp86d9aSwk2ZtZlT58&#10;dfQgG0HEow8cROSbVRiOaDIqXve1gZzo3xxV9VVIrM4VRoRkjH/eD6Gq4IiE6zNJXSJzfiiUxb/E&#10;lh8+zB/aLwi3lw7CVWD1mRM+Q7aNs4ruPsIRhFkUJ6B2cF63yleAkuo1kv25wdcgpg+zWOFTwaJI&#10;ZAedSxmElhwQkFVhysB8CUzuGU6aXShLxgdQ4SFXyQ2Q3iQ5edjX9XV1PmPkEJRqImo2e3G426zN&#10;CqE27ha1jcue8D6NmPRJM+XVP9FOx4tRVcMpcETAqlBo+XGskxfSRnmj/Plxjq1I8za+igrXktnP&#10;kpxVODn26Dm8wvLr1wh3ozdRD/eC841aeQN7I/ZoUXvFJHQHRyKIGX6M0qKNT7BzdTK5cWvNkxuA&#10;eBVOZ4VvjfAxKuilF124SZ5PcB89FLr1Vn2EUISyeIe6KpMbwldSEIapAWkJTifL5vRBEvbDKNQJ&#10;rxQljd6zk/zoBtSx8GZx3MIR/dFPbqY0cd0f3XuV4g2k8XbQZac4CO2aEiEsP00ybRFNFBnN3B6W&#10;PSs4ZcjJ4saDflQBaBSYPOBK5tTInBXxBfuZklilXugTHdWbJayKc3Qpz9if9yvO5/J+lZ2dmdOm&#10;hfCnuWZZSaKCu3V3B0cjM1uycxEKLlZcOoK3m9u9p4FdWGJWP0+YqNhketN+w/YEL0OSJafByECV&#10;earw4RPG7jDSzIvpg4NS+gUk9TiV2KFM7zf7lm0LbTeG0nkqoUNAUvfglL4X0oZcyRwTRduWzg3n&#10;KXNQ3LGmSkQnS2DISUPrTJKdLlixH3LdeoVTx5pE9l3RQ1VcV3xHokoBxiRa/yWac1dwQLgcriJw&#10;3zEmG4sSWpPP6Vpe4slxav24xBG5QA9AiYCyXFuUL4lPYl+4T993LXvh2RSU2HOyTZ9IaBmY3PdK&#10;5oJ7tF3JnBCmJEGh56H+CboKF7+vnwMqC5dKuo07QYAcJumepeRPyhUD9x2aKC2W272XkVemlr3z&#10;p7uSjoRENVBThN9PqpRPBNwk8dYFZrldYuPmlbFTu10WwEim5RXI0qnCRxncm8nsy88KzkYz96H4&#10;TlTuKpSjfUj/GZLvGetEatH1HOFjtjwTBR3B9SovwyDYwLFAWjQKVPCUJLYsnim5lyu8kc27lMYO&#10;SCo4lso+Q+JfYYgj2bI4nIBGcQodH5cQQHR809IDNpg0ci2XI8/OFT2BBE0ovPCMdfopc/+jvK0Y&#10;2+O835/m/xlfEJTMvpLJjaCJYviqXLVeQviGXL94GU3AF+CWMqxQGEwRuJ3SxHlxUd/E0xu1qW27&#10;EhujFzLI3WZtICUJFo4hfeS8y41PY6L1gD673qz0Sp/1dv8uPdkoqaA1ygWqPDAIqYKbqezjTxnb&#10;InNWhZPnX82aEZIx9VzahLMpQ2FSnEpsjz0XfzmbPOhc6tjLmV/dIC+4l7v6KXNbKvsETfQEe6vK&#10;IHGl5NnEO1I71WgjLNfyJJoCmZaLYvQEbdH9+mOIZj3UR5SkyhXetY3wFzTFvkH+7krm9Ivpk8+l&#10;fhaUMjQgqRfGFpjcPyh11IW0iSEZ065nzbpFWfSAvj4uf1dGUWCu8AHuAF3CbClb3bnS4Gi3YptX&#10;jhVLadnZwKRZTZ5rUbuDoz49nvv1IHtTuwr+0Pt2R09M1Ob3Fmpen2exmlE1WaET8JVZ8GPHsg7d&#10;pq6/lD7JDy4tHNSnE7tcz174hLGXIrghUFIAuEop6A0AY5CwkNiyRJR4fJj3GzJozyR19cZV5Ei4&#10;PBHfNDC595WsubgDiXelSJ6Me8J/6YqE4Yt0LDXjSGPSPLhEafmiTnZFAEBp0VFPRYFtz4Ut3cFR&#10;mxhTMKqbqwJRPo0vr38vVchuL51PXkPR5iMza4RqRjI75Hr2N6cS23mzwA7nuAy9nEnqjuYdFH4k&#10;gO5S0/XakIKXEUHIaOaJC+kTfK3Th/OdXgKz6VLGpGjmsXxpisaIbaes/uM3FjGtSEjQxIRTWhXX&#10;7vFprcufTG7eXpvxDOl7HlfWHRzVsY/zerbJ/G/pxu9+SUr0UFeHHq7cot9Q9SiC+w/yfr+a+Rkq&#10;eJ9O7IBceh/hWGyRlA7AEGFreApRKAKN3O5Qf6Twb0NMepxKpydAQSyQpcXkH8Igg5L7ofOwfyN0&#10;dlWjUwltg5L7hqSPfEj/Db1CbN1rKkMpx12UEm1SFKVNcXncisKxaVtNQpRZJfU4h+7gqHr0IKdl&#10;Y+/TI9wMmjF0gCbieKW0c4OnGuoXXRwbk78jLHv22ZRBjvWSneUS+Bp9LkWhgCaHmF4y+6hQlYcN&#10;t2RCPcoe7PIwaFBFNzL3B1uYx2e3ZbkopcsXCUoZdIu8ILHwcKEsXWOU++G4KAMUi0auy4yhtnVR&#10;HsxHkURu0kb99KY3RZrdwVFxL4pU5yMU16/gx4HLGSMGa6ICKwxHCwQAV5GVyb10k7wS7r3ya1wZ&#10;cLSLzBdrfzy++fm0oc/y93Pk6bCX7SvnHo4wdASqnHTO2auZU6BC+Bf+9h6ONsdnU3hG79O2oEcY&#10;9o0KkjOIymY5qdT23Sq+9ISbr0lr9f3L3pQAcAlH2Gjy23dLyhJUcFiMUcO10SFextGdinSbNaCh&#10;i6Mjc3/00UzxSjp6k6IVRdtSIEtxstIO2MRfYVhwFeRoxt5TCS1Lwoz+IdKPnf1C+pRUzkX0LsZA&#10;PG6Ork4AAcfAyq0s9gy5cSvV7bOor+JxPK7haDLIw2+UD6Kn/V8t/PiKTuaYUbr4UL+bF5ktZmx8&#10;caygq5lfnknq5IeOWCloCEjq/IC+CRuiy1W0aW5Fiuxoxq9otlXVhfmcghXdHlCB/Gn+HygogAxJ&#10;jwhwfoLJYOQWUjuWrrrt+7rbcUJu2EIZehzN/0r8UK6MQDdwNMpv3KoETodtQIwxI7XPrqP6rx+z&#10;A38eV5H9jHXkYvpE9AvyWmB4JRR9KmOCk8+lDnhE/5mvzHGajWo0G6BiIuUAEUI34/Tj2/DpkhMJ&#10;rS+kjcYnwVVk6o3lmF0e1V6oIiaDgZNP7dDTV7nj9Hxyo5bKGyfRk8vj6ruMymBzVETctTV6qAzd&#10;EZv1k0u+btYIacBFwpYlPWXuCU4d7WPHoSqBox2Rsfn7pBpWmV0b/0Tx3PiCwxfThrr35viErZKY&#10;uNffoT2G3gwR9hjmLq4io6zr1Bs4YrPOp1LbVw7Vldis7wSbxEV+wtHOb1A9fpzTti3po0+QV1CR&#10;ZFt/TRkLOgKhhvY92lpEKWyLUZI54C2zy8sl9Akf+CoCkrvlCO+oDaU8FxqDlC66fza5hx+6hHtR&#10;6tPwSm6FTwKe9oSCQ3CVOzqAitHosF8+r8f0Ai3Fpky7CpkyRGm7d+pkf9gALUI0MbCsPXML3RLM&#10;BBz1nWDJnlUF4weQG1QoVMgYAkfPMQ+O0FITZDWaDGI1I4KyNDAZndhKHIqQeQClkxKM3tgiTr13&#10;jndzs/CO/wUXdDh5db406UVQzmJhy9JvUjfYGnV587X492n5JvLRpulSxuQkdjC0iJLouaNwtP/d&#10;CRzRkTejQo4eYJFcvx77yxHS/WtUdy+Y5EJvuhGUgWOpODrMK1hDBnq6+kmkNOAoOl0yB3Ylmj74&#10;rtLmDeqjvn7QWQ7hiyc6qrfg/CD6DA5BUEp/+FlKL7BvS+IFOEp5BJ0isrzPJSCpTxzrkEhd3JpJ&#10;qmEnFZ4ITO7n2KjLrVRz7oa0XVLygj67Ksu9bKNTiR3DSN+CR6Jz6M75ApEuNm7k/mmT7lF8TASw&#10;27jkj+szh/Xlb1wuPXdG8+w+OliaxJwyqVtemjKl4CjTWZO4VobMKtOajTKBPjNaFrCfs2Bmbpcu&#10;RNMlX5jref17qi7t8h6O2F/SOBfPpY0Ha8sPB7IXEHQpwLyDI3F5aPZ0Ej/UrtjkCqPAwyjzXF/j&#10;gXbeZOXCEXeDEhlBXQVzEJ6ysk5TV3AkgoRhlFbF1cy8EkAo8/nv9+m9exQtmycL/gvVp0wquURj&#10;zpVY0/lWLXhIDpqjZziWl9hkkXXNY8uhNPM9lpkms8h12EDN+uwY0e4NtJ7dUcHR+1oF9D7dlGe3&#10;oX+CexeJ3cEMbhiZH4E0ZMfVLZ0Y6s1u6P85Xu77cH8+pG+AZx7LHMvcG5DUt9xn8GJHdoZyR097&#10;wxPxTUDsBfMcBN7TiZ1w8zOJXc4kdcbf4U9AdBH/a1Na/BGZpxPbJhWeBvnIozFhP8Es4aIeLCo4&#10;egSiXSKiRy/powa5PXvKjm0z0FL1BqNUZ82VWiKY5j3J5p9jzUIN3LGeH+5Od4zjWoZcM3wcqG4Y&#10;rJlyRx+aa5VooQAY0I8JWS9FXw2j1POWLYzm114SzOBDhhslkrr0RHyzigi5Sr/WKZ6uZ08DE7FI&#10;Qb5NXVBBLyM4b8Gpoy5nfnMte2U4eUME9ZfI3N9v52wPp2y8lr38UsbXZ1OHA5re20mlP+DmIRlf&#10;5YmfuE+NKIkuFqdJeU0wozRuWDR3sjblgVkqNBuNhQrrBYplZLjukyDNBwHq/qFavsYLMLqvYJbK&#10;t069aX7/jPqtk6q6Z9V9rmkXPTLcYloECoNZwtfG3Rf8OI/W0StKHCqOijfPN8vEbj4QmwC3QNI8&#10;Y/15Ic3Pyp9YrcCUAZczZ9wgr7qTsx5xlMd5O2Lz9ycVHk3jBGQUBacXBSazTyDlHs6aB/RfblK+&#10;D8n4JiCpty3loJRW6o1ZE5Qy4G7ulriCoCsZn3t0NJbcEKEaCL8rGV9G5mx4ytybwj5J4V8GexeZ&#10;1xxFGldB4impfCUN2jNfRQP5En51jjy1UBaXL3nEEN/NEYRlcc/HsQ7ey910LXseovYn4lt5+vwa&#10;n0romFBwBDquWxlVDBoj0qRObyE39ipNit65leDnlZqER2alVKA0Xc61fPfQ0O2K5v0A9VsnVB+c&#10;UX92Sy/UECqNR/HoTjqShNZFUZaPAtX/d1yJn3+cUNU7q5lyV3+KZGJKzUZ0tIu7I1i/iNa2uOK3&#10;G8FOJCd8jeQEgbMBFY8ScARHQaiihZJmQVR4mt/iyDJ2t6CUYZczp9wkfwua91PmVqwuiR9BE8cy&#10;pUmFsgx0psa6SjWFoIqpdGLEKqCYYtvCL8EARz07Ev9OcuHRJ4yfIygLQzImg/IIp91zNc5xx3+x&#10;S5YAC3sonn4lc0ZgUi+PcDyV2BZcihvkbx/S1iSw9pP54SxpMmAH9q6Ns+g5gmJj/powS2AYgXNe&#10;IEulCKJSOWdimL+C3447F48/znlL+BukeTnCSG9gYWRko5cAWhS636wz//NBbutmwq3fa5MeaVQq&#10;htR6KMM4PkLf4KzGjhn8NArSLLhvkiB3soJwzBFb10Zb6p0thmMxKE+q+l3X/pVhLlBYtTq9Lj5S&#10;uHoWzG03eiTUC6Ru0ZC6VVhQrqlRqVweUHUyeWFBKX3c1ySBnwXq+fnUQVcyPwUKHzH2p3Cu0kWx&#10;4BRqiXX1OVZL+Px1fFSrT+ZcvENdeTljfGByj3IpWi4bfDiUUnGisMIzcCax0/nUoeHk2YgtYXPH&#10;x2CreOtZWngUJ/YT8NZCFYMmikUOBsZ/NXOCjXGH76oULrEJPGXsBGfeYxKZnpIsXPU5qa47ZQwr&#10;jo7kwh9m6bMTNRoNSWQ5kGZqd0nzz5OqEiy+cULZ9oJ201MLzGJvDnfSMU9q/TXO0iCoFBzxpDeO&#10;KxsGqw+nWfLlCJuotcnRhZ/2JH3ogTRObtZel5UE/6qbYWFviqBuLWFIODdy4xoHJve5nUNk6BHB&#10;OltvaOKnwik4NmWBkD3IunpA34b0AL/UwbIOxTOgqJEXZ3HvIDPmeT5hpQGxrLVqI5rwFNQUTsh1&#10;0ve2mXTUQBqFk2aBruu+/DNmQZv0lDOxT/a7LhsjQGqS6tQtmPoZioeDigDJ9VuS6a2TBDZKsGj/&#10;S+dLuj0JVoV3JSzdwbFAbj2Uaml0riwc8Yx/nVS1vqg5kkns2iYJT3XvEr1vX3vPGFc/pMat1Y9D&#10;UX3ftXFtLpDFBKUMttckKeNrPJXQLiRzFko4ZBSdL5DGiNX5SBbB1FeEt+J0JPZiuGINgyF+GM3Y&#10;cz5tiI+Nj4r3dEAZXqq71FXZvFChKkelt+c5VAUQn7+HzWuD8WNalHqBQE2jCMIf0H+9kP5Cr72U&#10;MT6Jcxn8N7dKvEX5IIrapNGLNkLlnHoo/Z0/4TPVXbC0NMDAtiRjq4svNmhHRPa4rDuaZlV5zpMh&#10;RuQOjkUq61mSpel5J3C0P29ImPZktlGs1JukXMH2tbmdy5VPcXgNFEVRXDmC0s6uJgI7DpV/3YbF&#10;5ysaDwW8XUjGxMic7xMK9lMEkWx5llzHh7vJG8lfkXNs4XI1TIoU9vEb5G/OJHVzq8uW9czDWXMp&#10;fcJTxnam+Ck0EPtI7M42rzMaKjL84muhYiJTMYN7BQli59NGQM/GxnI3F84pqZsPw6xVya6G2OgK&#10;pYSLI5mL3rub+MhOvYAN998facbe1zRvnigrF+0g6XdNd45kVdvyHz1Gy93BUaSx3sqztLzgEo6w&#10;mz6/o41imYxmiy7tIXfFt+S6pUvvOcLx40bSQ2vdNCGERp/KPmVfdZiKKK10OWMcOp2ncILY8gyN&#10;ASTnqhQtLlYfYKIIIu7krETExWnCv23ApeAIfyFy/xIKTks1RKZsyY1fPhztj0YnWmQePmMdDCPN&#10;CiYU7vFSTb4bywl1lMTH9pff5exwRMlGZPMJf1mpz3om01ofF1gHhmr/c9I5FgHHYeG6iDybG7wi&#10;cMTFSr01mWdpe8klHPGwhkGaeQ9Q18ZsNJnUEefYkwc6voYjMzL7g3rC1VMM2fGuvnqYinGsw9C+&#10;ISCDU4dH5vyErgJqg6yitYq9mQa3kgj5o0IVPTJ311kiBkgYNK59QETvS+Qikvn33IjwSv6svLsd&#10;kjrgaoiibQThiCmJKaG1l391AyVeuHWFK6Urq1adgpHd1U+jTAY9AiWz78DY1cBkwU8ZrdH+z3ER&#10;OsT29KVr/HqOypQfltFs5ags3a66lMN2JbJjiPZ0prVIaTHmZ4v3/eIqeIhuJfSurVVRt11lcsAu&#10;SSgIuJb9XXzBsXxJjExTiCmzYfGFUKwwtPzbAS1gN4o1BQ/z9gY/b4XkFJHw+1zOnEMVRqoNYo/W&#10;q39D8XyVC3RiPAhb85VkEi+cIrjnqrk7Vkf7NIz73eeubYAW0jO7jGw6XQJT2owoiaMpXR6R0+7p&#10;4BU3ebexuduscQe53jrpth6OdafAt/+y9hnVkFD9E7ZZrVBoou+yxvbLes8ZzQKNWmt/KD17kmhs&#10;/eJ4ESVX6kUceRZDEgNeQpl4v3ffv+eV8uaMMs8q/gBsDj/oYahjcS51tFM9EvoiPNsk/i2Fjlvx&#10;5ClvhurzOWgcg5x0LV+kZjjOcOn7WGTnjjEGOE/aItf/hD19nD43FV7GKzTz0DBdGVO6jIz8zynV&#10;wid6tcFbC85DMWaN0bom2tzyvNYNHDEgKJF/pJpAtjBxmYoz2ygt27iSkcIdm4ysbAeB9wKOWG9U&#10;ESk/xS9ZIrqCo80WMbFlmY/ydpZ36QGgF9NHxxec0BDlK0yelXafoVQZFzzXXjFCV8Ib6XX87VtI&#10;HzvnbYEKowzcadGqaVLr2mfGd069cDHaEVIGjo2DtVsSUaLI28F7gKPOZP0z1drziu45HBWucDnh&#10;hvEm3WJEvCA/mz5kCEH5sTt9SltnvBWzdEl3/RAe3r+So+T1dhq8Pg/OGsTrrmV/a0vrhqZYXL7s&#10;ZEKLKNoK+LdLNF13A/bnZbweoqsTvXuoqZDCXvhd2Z3atoiZ/3q/cPYMQ16K2WgIJiMkrXcjpOz/&#10;NfiaISDbazB67LplMFuvUq2QyR4fXOu0au0zQ6HcjM9L+seP9O7OuUmcacPUd4IqPLXVeAOL1iBD&#10;pcbLGWPtJA87IhEnzOCGEixXHya/Gt/CxaMtFt2zMNbUCU4VR2b/zvKTe4w6rUBtmR6le/dMWdFY&#10;HiSfRxhu0H14TQ/SEdbM00Lr+AjPcMRQoGXeZYCcZNLGhuV/Pq68aMRvclo2E+7cSsRmXK9bDV9R&#10;yD/485LYJ0MyPrV7eeAKQNcFJG0VT/xLVi98WG5Pp6KLR/Bu5pDeL9YOcvH5/la08CvdswjEV+4w&#10;rH2va998HoBxZVMDEt8+MDz1pTmEBzgi9EaXWGdEldVYnQrLdhe1m+NNeqPFKGDxN62hfNKwvAaJ&#10;QGfh3NlGZoabdh41HI42JdKMwkCP8rahRgX4FjC3cwQ3kdnzasPRbETdEt7KOdSmtrKODq1OkWmA&#10;vsHiwzuNXAZbafkh2tT03IsYjBs4YsOkuGNxlf08nMDREQ3YeVR664qn+rfLKa3lEQmDf9RNLUcB&#10;Yo5VHR5QOLGUD7JE/jNHD1VHnLKW7q1eHoL4EnCfGrT1lRsiVfAwjLQYhXIicn7mKGCf1dADM4ld&#10;zuNMEg2EcxJye/Yrv1Nnvv1+/rBuqgcROqM5mW/udEnrDR7eOqHcm2YA8dbxcC9rPEhHmySw/plu&#10;7nrJ834NE7vLZc0VqlWstYI0zt+wxKkKgh5e4u1LLVoPOdfwDhQpCfdpjRWW8JiAzBaY1CWBIFrX&#10;0I4QWEHMJBsywhPPycRnKc/9Sm3TjpCLpQ3Q7A/qi3etNNDS2UrrmWzz+wGq8lSJMpb1P04Q1LIQ&#10;uskbEngJXl/A0Y3CA5N58i2DR2sGJ9QPUs+NMuXJLCYpTxpwDI5GxNrLgBIV+pijhxuZJDdFKZhy&#10;61mKad5D/Y08C8+rjiTVIJkQdymQJd7L3cyUxtuiwM6OatUj8XC4oM/nmL6K0oXSLCAhuNHYdeR0&#10;zsxRTkhlb9QmNWyuirpqlvIRX1n6wPz2KVjN8LG4dLMACW+fVk2+ZYxmexTKpSbNKzim8Kwrnxi9&#10;gSPcnm0uaB8UWpRaozo6Kn9Eb2TalpeR1FYd1HcCzc7ywOEQA+13X5pp5A0dmL9fRRoesc3wN9XM&#10;AxFthjheoRe4pGxVKxyh7YTlmcGYfueMamKE/mSWmSp2jkiLWqaMDKM2b/TCQ/ecnJVdpz5r/HBD&#10;Hlmt0Z+nmrtc0mMX9ghH2N2bY80kkW/r5nmzxv0gonenGl1RNsq4JP91UnkwzQzxhsYL0j9Wkeo5&#10;YRST6zcW/jRbn5Nepl40tmaO0vpbgrlzCOF4xxP/e0q9K8UIqpv9qNbFdTKzoPpCRtqIkjVOqYBc&#10;KpRbV8cY6jwPqvW/qj+YauGrnGRREQHeA1udOkNoXTrID/9olosQ5tgQ79UmibX7IEB1lmTGavp0&#10;eAVHoORCrumd02pPiCQ8n/h0Zt81R7OtKKCmfniF3MwWoSmtiyB+ndOskTLyZpn9Grg/lWlpfv7F&#10;g6CjfBpmhO+zRh01Sp11NRiYL4HZ1kHXX3hFoM/1vaYLyHLCPtRGh3HnjHGq6+cNH6p9ehnuZBBz&#10;vrjjLRzrnlXFFJnBK/Pp8AqOeOEnbMuYUNN/vbCv3ziuQObhkUyjQo2ibLSCyaPhIyjz2UGhxKYg&#10;2rnOkJtSMlyFzhrGMHUM0WDHd1QM8HHDfQWFAfP7+vByBsDGwoyNvaV7v7SzGnvo4DDdsyKLIz0b&#10;xZzgDCbDMVeOPZ39Xh32/DlGYaFWb/w53tjsfFmOrVMvz3tn1MNC9TQpwdG372leHl7BEfeCErAu&#10;2uKeS1Gya795QrX0iT5TYEGrBMm+9bldbbTccozi/E8HKa4FIR3APlaojD/HESpBeautzUXN+mdG&#10;yE6P5qGXr/33Pg2zlCm0rIw21iuXWII1QlLoniRLnkMTC21MeOHMKU5pBvQ+XSV/7dTrjdlCy5S7&#10;un97ClLbMdD8nAZUB77qRVKelxPuLRxhlAWRLPWD3VF7HEXa0FB9QLbZpNfqEiNYk8e/oLk7fH/Z&#10;deryNv5o5BfXFblOs4y9YXD6tYGi0fai5lKumWuzDb3/2rychb/TaYAAsuqOZZk+DtRg3hwWpdgQ&#10;/u9p1Zgw41O2jc1sRlBXKd693mlQF0zbosXgGESC2HUi09L9ijsmjePq97qqDaFasd35engLR9i2&#10;+OBaXvRKfcTIIK7nPtRrDBazTsPfiAiN85w01uejtffP2Qe9I8X4UYDzfAvcEOSRAVcNDwqQM+Dr&#10;O/5vnQ+V5nKOZWSoO08IFKpzOajfQDRnNean04eNTC/nj4OwzHq3jvDwfpNSXKS2TL5trBvocnUc&#10;sYjNbewtLYJ5fqyUt3CEEsBXW5c8NDcJ9mpM0JqHhmufFCCoY9bcv8qe9XnZvcC2d+e0biHYuBx4&#10;AZNtbRw8CC4JS9jEa59WL35oQgzdJ8/q/xYYrdZ7TOuMSAPEgYPHw4mD8M8sI6IVJjFXdWFXbmei&#10;Q0KZosbIoeYunqaNixKrjXfyLa0uEBmrJXuXG/p34yDtjzFGezaCr4e3cMR9lQbr2Wxr76veSuym&#10;59TwVrLkFn0RU3piX2675kSl8eebtf3loSkXfPkFbo7tYFWMZ8JSq/PatTFGlMd4vWWXX2lk62Fm&#10;5j8wNHEIKLvyFh9IN/JUVgOLzl86hdKorDMOUUH07VOGBhgFhakCy/LHpve84O/YnzU8TA/6ma9A&#10;tJ/vAxwhe1GKauJtHSSfly5xkCpuMSwitUWbEsNbMSP7vbolMrK41NBbtfNGfWYxGtR6y5pnem/u&#10;3DlEsyXeBPVI56MTwb8JelWuwvaSIbRALDXxTr+H6wOpeToqiTGga/a7ZUMV5CbNuSu+MTByBErj&#10;GZK57QXdv8ptXE4xgJ160WNDKs/PafMBjhBIQMDyaL33Hwq05oX3TQlcq1Eh0jyNyGnfAR7HMt4E&#10;2sARRPK10bAt2eANhQ6z0OKC5niGBYj0MgPDz7mpqZeV3wQxDzkS654U479POfFLlMcNPvuzVKPG&#10;YNakp1GbNitjaKIuHmPMaF3mI6Rr32dZv4nyKiBnfwqcdLtSDfaaE1W7WdsfgMzrodc976r2wUHh&#10;qxOoRh5ukdxkEnJkZ3bkdu9uh2OJppLbu7+BHIP+cOcoloFXXXpZHS3uf59UNTmnRmEWZqW23Kyp&#10;8PM8LprEuj0JTkG1G65XCSiRbdfuvO5OvtmkkqnuR2S9V69M+XfmqEGK8weBRb7K/OMzg4O3yEOc&#10;GigfFWrEfui3mPBBOtpnJbHIuvARARpv3tw+BWNu6s5RzRqN3sCiCLf/QOtaiiie07Gz+sZfZjH3&#10;SaH12/ulPkQ3j8Cm0Puadm+qESvxv3zA44F6nj/HG7pegVvHqRJVFkPvnlF/G2VK5VvQJVgWsC/z&#10;bYed+o3ajH5dpH/+bmBR4Ug/k20ZFOqtboaFRnx4fYw5w2WdEc8L5TMcYV8fTDfWP6vxRs+zw7Fu&#10;gGZWlOEZm8j91iU/EGxYktOyeYlngdKkmWjzXCOLhpJAu1OMkPYlbnCPiAcnGWQLlAryw6fgeW5q&#10;/BlgjmWLLL8mGjuEYDlcpQqUgiPmtkGw+lSWhaCcZT8T/bwg89/FPScz3/4gp1Vz8e61BlIiEueR&#10;zz/hlqGu2yRSRzUAHwOqi13KMQMhfh8+wxFPelRomXQLaornVAnbcAkvQ7Nz2mUPLHSpVac36RLv&#10;C1ZPJ9Wtn/HWe4Rx/W4d5oBO2pQ4rc5wO9/U5qIWe7E3ppJdQqNk1pF0IsZQY1k/fq+N+wvxbcMT&#10;vCvZ9GGAt85gzBhosz2uadOFFo3OqIm6xpk8wL4KUB9zWrcSrZthyEnXavUJRZa5kWbc2YG5445O&#10;hjuDBDkiTE8So2e3P1qjz5Z1yexAYzucbn43wFvQYKxwKDYO1vwSZ4HGjb6t+sxnwlVfUBrbSPCI&#10;X7/9gezsYRDfgaodiebyNdPcoPOfJ5X1glSbYs1p/L+bZVPeFChxb+EvzzjW5U+MHwaqvOG1lEwg&#10;qFKIEEq0ZgOfKdjxS9Y7H9p9HSjSKVj7rbGAiqTVFK5lXYwRuXg+3Rly4WSmReBPI6sX350/0hF7&#10;RFyRBdmuGLGXYsymWKjg99mZbCIRsWypLuWxYN2C3I5t7eFs/srp+qT78Jwh8D8kTFfrzAuPq8dH&#10;YNZAslzx2BTJJNzppZIr/PR/VZFEc3lbRzeqe5cqQgDw0YbTrHPuG2C7OE6OR90GitC0SD10O73J&#10;onlynT17sh2LjN4dRL/+oE19il4ZGXwz6AEgCZSfdjeubwjdT2/poMVCZlfk8AeOmK8ilWXNU1N5&#10;fodH6PS5qtuRZCIJLUa9QZsQKdi8ktatMyYlr0d72Yk/jOIizPXWBFP7EKLsi8e7OZ7Q4px2TpTx&#10;Kt0MpkXJxu2Hr6Eis+n3tV7CEe+FDeQS1TL1tsFJ3U1PM9b1shZeDo3OBK6+8Ne1tE7tMmvVyevT&#10;TbJngz79qVKtzRJaN8YZO4VonU6+Gzi2u4SsPSM0+AoGzPyBIyYdYuxhASHGXFhz7pCE/WJ7AuGj&#10;gd9LT04Q71lLadEm8506hbOnoTcTmjMk86zT7+m9IbOVwSvKmA+6rg+kmCgSC0b4ikhGrzQtvAui&#10;Ylkiy+EME9xh/ymtXrsBin2KYMFANILjk8y1mjVKbfytvJHDs96vR+/fR3FiszGfotIa0vjmTc/M&#10;jbzzojvOPHanLyP1DysjWchPOIJ5iC17wSMD3IpeyjDbB0eowzDJkRb5U7SFIoLz22jk5qtuHqf3&#10;70Xv2kawaTl0F73RfDzT0u+Kc3aPm8dh0v9p83Quf2yMZVuhU/9tDhAjYOrOjNKDHgZF3FXmVHkH&#10;nB2p/zyh6nxRH5Jr1hosRl6haN1MWqdWrClj1VHn0V3FbDIlcKyrnpiw5755wonJ4n6nAtB/TjRI&#10;KqY1+m/K2P3hEMsXqJbRN/S+7qqYMtjOoMQteWS8w7TIVTqTqFB555pg0xLB6q80d8+aFRKkdPyS&#10;aETpfZ+0aTtScUnjc+ovbutBLEfiklMf0KuyiWOqoY1hNo6kWUbf1CEzzr1/zela4BJkHaFwN/iw&#10;Bi5TffNU0Yzhwl/XqB7dMoq4Kp0FLVq+jTI6pk57KWLsp42/ZUCGXaWQo/2UjvblhOMGDOGPS9ey&#10;9/5NmgVrsCljb4UPTCuXaBMfKC7sVwRtMzIyNErlY7Z5RpSh1hnfNMiSp4NDPuS6/qd4Q0Q+Acoy&#10;cYJXAo744JGeAm34h1hD3yv6d7wwHJ3CEYXc5zwwZIosaqVCT45Vnt8hO7lXlx6rlkkQRDiebZpy&#10;29A4yCuiVpnFBdDhVAfQMc5KOfyEo/3ZmK+bDPOYG/qS+hjeY9F+JvJvkL1xPMsEd64creZ4TM29&#10;ID0lFlFs0J/u5lt6XdO+c7p4l/f15kTm12n1lDuGE9lm0AvQo8nxC67JiIREh8cEYz6Ubh51Ax4M&#10;bzWi8lMEptnE23ps9FCuzHI+4Kh9chnVJmQa6OgW1J1rf1GH/Dhf59Z+PjgGqKUYV2SuLJZ+heAI&#10;RELwgHgM559/70PsrVD4Tiq/f2yK49g2VrPZrFVYjEQQXqa3/pVu7X7ZW0qb0zFAzap7VjPuluF2&#10;nhUcllfiQAJeCNUyIpRQV9yoid7M+dDrBuRqFeesGHQWgxYscHyWD/Otc6IMZdKSvLmh4znwB12i&#10;WgUVCMOUWQ6f4VjGKwbXA/hw026bSrohuXol9wHohkHqMTf18ErCd6UjaMqEGWK0WJHSujbW1PKc&#10;b4gsY2mCN/phoBpJYUsfmbDMiEbWTNGIyQSJGoXd5903wKtM9Dvz5LtxAyBsDk2CtTuSiSBq8QGH&#10;r86cKbTCszE8TIeYnm1b8xBucfWIhmc10DjtlUIq6/AZjuUfLNLiU7Z2vqz1w+xwfFVoIXCMLY7W&#10;o14CdBG77xCfNWKS8x8a3j3tFV3F/ffdNFiLRnnfxxguUi1YFfCgagguoZmAIxhEtix6rB8Wpkcr&#10;P18FVZnzkT2HIMWKaCMaS2InxWsCNOj+Ekw1f/tIjyI7PoUwyhvs+M3wcB08oH6Td5wiuBLgiLcF&#10;r3j2A73fNo3jVP7rlGrCTcPeVBOKT0ATACjRKuIa3TwinEhjq+DOZX8Q1KlBVw0bnpmu082orwVQ&#10;Vu6cei8qMHXQaOHwQlYayoLBoVg+PcM/XCLnE2U8kI6MsAK0RgjIqAIzOhENCycyQPyYxjKbGyTr&#10;umcG7F2V69ytBDjaZz8s1zrulr6CArJk6uEAG3BdfzSNYF2ghBrgfo1m/iQYzTr9V1LLr2v7C7qV&#10;j0BdKbZyKktSOo3ylbk5/gksIj/zXr5l2X1Ls2DftBH3GMUs9b2ueZBPYB3hgEyB9Y9kouwY2ND+&#10;gdt+VYkKBDR/dccYiVqelX1UGhxRamNnshGRuoq8cMm1gDV2E8Rkh4TrdiebQbLE9o3O2mBSlZzj&#10;h7+zzNigyEOidwrRrHliRqFUgN6/w1ccQwPBs8JoVmSitb6orhuo9p7E5M30DgzVHc0wizUEzeKX&#10;BEhEHWItNhd3JXzMaN9bL1BzimT2e7rcTHKlwREhENQ2WB5twHArDpTiz/E4avSooFB+E6XflWKC&#10;EbfwgQktF71ZEu/PgfMMphIKNmxKMMAhAt2ggoFXN9NtT8iERFwda4AHp6nbtEzvp9HRdOsaolsT&#10;bQrMtuxJMX11T9/hkgYftve38jhvCAutiTHCCVVZzh3H6ao0OBJ+GZ01It8MPyLqZXl8K59OQJJ1&#10;h0va5dHGxQ9Mfa9WmkrgOAYsGMISaNl0IcdEFlvAha70A3VIsIoBZPPMe4aPYNV6klXeY8gRjiNC&#10;DUsemmD8tT6nK/HjeH8r9+sCBuRnt3SJ3FI1VSpxoioTjhgWBHhQthVfZGWp5GVmB6bxJ0FaCGCf&#10;0Ozq5PLMg3+eUjU/T5SUTuRZCK5aJdVMg1CEPYHdY3W0sbWtK0pl4aPMq+G2zc9pUX/CUaWprGdh&#10;TVFcBH6oqsvhrGQ4GhFOUBPVfNq4bUXjEUwvtObSIgQeRP8MQy8RQJAwTqrqBKqm3tVH0L31qHnU&#10;HeF+v5lnRR0E3Bm8T4+vX5ETMH7v80Z8ehDWdFuCCcWVq06ZqWQ42n3XsRzrjHtexVidTkeZr9kN&#10;e8ojscqn6XaELBwZEyL0FykWBEg8os3NboVr4RxAnc/BYVrw5/3wsPj6CpVo6r24FdjTp1TLnhhA&#10;u65Sp1jlw9HOzDtNNmEB/Jv9mgBHrASa240NN6BmJqiZfiMSQaYjGUQIxG9U+X1hZe3RGMB/ThGN&#10;V0PzzLDzqvTwAY4+LQn8rgfTTWAsVyTMVX4lKl0celzs4dcNsFKlz3t0eL8YkCKwXVBttu/VasBi&#10;eZ3S45u6OgHRB0Qsz5GJjaLM4RMkvJk6H+Doze1KzsFi5Eqtu5LN2PX8noiacCFUvfG39HDyo+6y&#10;NzNg629HhCokOit4hEgGrwi/pCbMANj7+5KJnKwq3abtc1tVcMStYZmSxdbV0aaWFyoaga3eVYGb&#10;+ou7+hSeBUqI40F093QiHwgsSnXWeywL6sy+50u+ZfW+ptO9qEuIbmucCaQTojNN1VfWrEI4YlUQ&#10;tkdgYNEjIxw0NW2ufRoPtA5kkSI92SFTzo5GJzFbxNmj2WbU6kCspRIVOJ8GXPGTYZ4jxrY+xoSQ&#10;mP0tX3k44h3MZivib3PuoSKbZ8dvxSexiu5gC1qqj2WZC+TFECzZlMvv4Cw5UTEHMtU/S66KXsGn&#10;2wKL8HgjBhbDfsFZ/jvA0b5r32ZaxoaaKkj29GlCq+LkqbdMKOZZcpQsj6OIxN/Rd+yzm4ZXF4uY&#10;OlAth4Ua7LGAMu9b6eaL4/dcJZt1mRETjAG1NYxuHnhdZy/G94puYRB4WxKMoL25OqBg8ZSW+Y/0&#10;H3lXt7gqvpmK3xNYBDkrMt8Ca8yVx7uKJOXLgCMWj1gntSWAZMJ7EruYp3Btxee0iu6A8YfSXMIR&#10;np3QXAsKWb3hXXHOKhpkRW6LlDfYbeepJrgY3WQGv0pwdLpceAHwElAeclIE0QfqFd3LQExcFW0C&#10;d6tkqUq2AjBckDmKWnUNHbjcL99R6jcWEX394Iwaq3OFZva7Xqg3vjA351SJdHTzPOgit/KsE8NN&#10;8Oe9Uoh8kVDS85rmfj7h4oY1YzGZLAak6BG+RiRpIG7xQWDVhqT9Rpv7C7EWsF1GocEHhyjgUV3H&#10;y4YjdBHwCe6zLF/fNtfzuoJFFa2Bf7dFwYKfY4jeiWa5UB5+mfXFVE3sbWTignS97qnZm2xo/55b&#10;pVc1CdIiDwu2CzymVceQ8Ijylw1HwvVjIUjzUflE5QNk/lfpLFfBzRW1T6uQhI/8Sb1apY4KL5oz&#10;UZ+daNQokXKO3//rFVSLwXmDV/UBi/CqViMWqzYq4+ZTgL4F4+YOw7rwoZM2d1WAoUog5T8flQI9&#10;gsCvhoIFMW9kZKku7jbLxfjADmYYQRN+pTQQJeLRrc5rEDl7Ulgj+kdVg3S0+/dxIAaaUGRFBh2K&#10;GSDb6BVaSDhQt8QTzZrNCqGBlmjRa9HiZGW0t91Ma8j3hlLeaF60JdZWu8urgLzHzbaiJ7xUOJbP&#10;pgNHGvVwT2Wbu13ROnWS10yXEOqkjb9hjGJByOvNahlMmes51vE3qweO/k0RWLrgjAXYWk771yGr&#10;otBzdv1LhaPTF0CEF47lYKoJ5aPQP6yGSI4ywyiz5Cje8MlZzdEsk1IP89oEsj6KbbrPw6qW93KK&#10;VDh0iAISD/WXaUQme/Uqi2UgUf1wtA8IhMIIhmXZY2P7i87FZLUsZ8lDna4rMg9Rew0OSASpv4pC&#10;5dUa5+IpP2yU+uhxWbcq2ojaHn6QOKtCIlZ5kNC/QSPPBkrMb3EWFNOBu8Rjol31AhRP//6pAQPW&#10;mqxwQ464Uf0cW4+eRfDbB17X70uyorAOZrsGHtUjHZ2G4WHeILABcxX9bxGLQ3/Wagec4wDKS5o1&#10;sQbkHsBpfDoTnUNrNBxhJr59So1OrqgLai8C400xkyplSzj9GKoHjvahOI172is0PLAVlBkVZkDt&#10;hJoAynJYJII0WxINEDNY3Y0xFrRuqAnjdDoG5LnC8NqbZkLEBXme3gCxugRnjYOjfSKI0nJS63mK&#10;BZWoUMi/2iVl2Wyy4wqoEwcyjET9ILXVHoWvgXDEvPW4ql36xIA0CXv9rRp+VCccPU6N3mwlCa2/&#10;JpqH2ooRghNajb5JR0RiJIhkXMwlqr7mSC1tL2lqiKZbMkgQ0T8JUqPm3YE0okrbq3LUODiW0Veg&#10;5YAHhAwHsORRJK6KEtp9FWxw2k2+aX7AInbqBwUWVMb39Q5Vej6+DcRatscTNSxB9ahRrhz3H0aN&#10;g6Ndp3Q88E8UKSSLLKieg9ZaKInkn+O3EhEAOtLSh+ZErhUtlQKyLWhoUIk3r8itMDP9r+jRgeoK&#10;zYSGSEQ98JqsKpbD5isAR/uY4d4D2QRBxT8zTXMf6gde01e8brbfC4+tEPWMsQkipPTLM4v3zXX8&#10;fqLHC+ufVaNq/ILHegRaUEgXc/UqHjURju7nEXs3WUT4Vqbc1cNDiQKNZRTKqpCd9nuW3BnxzBNZ&#10;REgDHRTnRJrhW/YIlyo6AUncDc5qOl3WzL5vCCZZkYHq2BXw5XtqKvgN1Dg4up9BR98QCiXCYPwm&#10;0mcmb8XxijKyKOQMFg9iG/2vVKc3CoJ56X3LXSZRNvJvcNQ4OJaZUzfotPvM0abvKs209inqPup8&#10;8gf5AcqSS1DAEl2YwGy/wTShFGzlFn7xKEeJfjmn1MOu639+ZgpjmFHtAzlWVVH88+Xju4bC0VEK&#10;us8SAjMKsVc0s4bbZWui4Zv7+sHX9YAIWgeUB1ylZK7ArG4UrEkRmrEtXsg1vrQsCwwevbGGheq/&#10;faDflmRAsXQ0WCWaP7x81FTZE195OJbMDAr5IeQQX2Q9k2lFBYghN7TQLJG16FhPsVLg+N5p9eBr&#10;eqrUgly7EySjR2FWwRPQnBU+VxTKwRuh5WoQyZLErc5uD1UGReLGNRSO5d/ZJ60c5g74sEczLFNu&#10;GZud00DVg/EBqeZ3szpHSIFatijKghJt6HvwR3qVwBHbMUaLMWPkrS9opt81BmYTBhyCQH/v45WB&#10;Y3l/pJuFgbMNih3qtDJklvuF5qOZ6NpinhBuqm/bxO3Y8kN3tF+I1K2NT4nULXTI+iWh8uEILCJ9&#10;dtIN4/qn5pMk8xOOGW+BNMVqT2R5CV/CqwRH/6ZDYbAWKAjl8j7Leops+iXRsOiRYeItQ6dLOpRb&#10;8GMnhbjam0jwPDIE1h9jiuFYQTUACc6oFTb5tgHx5e3JhrMUExKpkJoINztc2f87x98fjo5riYpq&#10;XKUVHe/R02V3sum7x/pPI7QDQrXdr2jbXUARfA0IRB7D4ijEfzKdEL0IXS5+5DMcEedEdxLw3kE0&#10;7nFFixrB425r0fsNzVNv0onPBhowmjL+bx7/K3B0qnoinos2fRF5hFP91zjr3Humnld1jc+p6gWp&#10;Pjqr+iBAhZwyQAfGkCNDostlDXowoosgcnNnRrrcrAFrIA/xG3B/cB/cDfesH6xqfkHd+5pu0X3L&#10;jgRrYBZ6zBAdnJyKQJ/U5b8HfP9X4FjenYnFhooJeQn+LGLigBeoYkyFJVVgvptvRknwnYnmVY/M&#10;n99ElFxfJ0BTsh33uKqB2xnNjcNp1ok3XcIR3UbqBmp6X9ZPizD98Ni8N9kcTDHfZxGdtVkKC7zW&#10;8KLbGwbCZYgyFv+D4Cv/Cf2PwtGVLIEPD6RABHxhqdAkhHYYw7HcyTdfppvO5hiPkYz7M4xQ7BhS&#10;4jTkJIB4CwE5/4FxxRPjulgj6pvtTDEi4RoOoKAc49U8UyTLjHYy0AJB34QlDjdhJbbb/XtIRMe3&#10;eA1Hr9YUMIUohRyFhYtQkN3IBcIeFRCgfFpoTeYR1EzY2sAxxB7s+leLSuPVLFT9Sa/hWJlz/HrD&#10;reBsvoZjBSfw9eWVOQOv4ViZs/n6XhWcgddwrOAEvr68MmfgNRy9nc2XrBe+5Md5OwtVfN5rOFbx&#10;BL++vS8z8BqOvszW63OreAZew7GKJ/j17X2Zgddw9GW2Xp9bxTPwGo5VPMGvb+/LDLyGoy+z9frc&#10;Kp6B13Cs4gl+fXtfZuA1HH2ZrdfnVvEMvIZjFU/w69v7MgOv4ejLbL0+t4pn4DUcq3iCX9/elxl4&#10;DUdfZuv1uVU8A/8Pp7plaNiUocUAAAAASUVORK5CYII="/>
  <p:tag name="ISPRING_PRESENTERDATA_0" val="Tmd1eeG7hW4gS2jDoW5oIExpbmg=|R2nDoW8gdmnDqm4gbeG6p20gbm9u|bmd1eWVudGhhbmhuaGFuOTI4QGdtYWlsLmNvbQ==||ezVDMTBFRkNBLTdFNTItNDZDRi1BODgwLTQxOUEyNzcyRkM3OH0=||SVNQUklOR19QUkVTRU5URVJfUEhPVE9fMA==|MQ==||SVNQUklOR19QUkVTRU5URVJfUEhPVE9fMQ==|MDk3ODA1NjYwOA=="/>
  <p:tag name="ISPRING_PRESENTER_PHOTO_2" val="png|iVBORw0KGgoAAAANSUhEUgAAANoAAADfCAIAAAAfslo/AAAAAXNSR0IArs4c6QAAAARnQU1BAACx&#10;jwv8YQUAAHGRSURBVHhe7V0HVFTX1v6Tl1fyomnGqLH33nvvmtii0SSWqFFjLzHGEo0aTWKNPbEL&#10;gg0boKIiVgTpnSkwwwwDM0zvva/1f3cGcYDpgGCed7Fcirece85399nl23v/n/X18XoGaswM/F+N&#10;GcnrgbyeAetrOFYLCCzV8tSa/9DXcHz5a2SxWMwv/6mvxBNfw/ElLBPw50ocvoZmqfl/DcfKgSOB&#10;OGeYc/V7h6e+3rhfTMZrONrnoqKYqAAcK+d7+Hvc5TUcbWAkBFuFEPkajpXyPbyGY6VM4+ubVM4M&#10;vIZj5cyj41280Bcr/6F/jzu+hqOLdQSmjHqzXGDk5BhoyQZSjD7jkS4lSpd4R/vspjb6uubhZc29&#10;C5rbwepbZ/En8fcHl/F7bewNbcJtXco9ffpDQ/ZTQ26isZBilnItBp31tX/H00fzGo4Wq9lkVknN&#10;IraJQzcysw05qbqUWNWjKFloqOTsCdHB3wS/rhFsWsJfN5+3ejZvxXTu4i+K5k0o+mYsZ/oIztTB&#10;7MkDOV8MLvp6RNE3Y/B77qIveMu/5q3+hr92nmDjYsH21aJ92ySnj0qvXlPdj9QmxxioKUZGtolD&#10;MwkLzUqJxWSooNrqaYlfpf//+8DRhy0ShovJaNFrLVq1WSEz8jjalIeqiNPyM9tke5eJ1n/JmTqQ&#10;1r555r/fS3+jVvr/uf7B/7o5ocx/vVk7p1UT9uf9RT9Ok+5eIj+9RRl+XJsYZeDkmxVSi0aF8VgB&#10;TZceylcJVX6P9RWDow+YczUlZjNkkoGWpHlwThm4XbB2Lr1ff2rbzpRmbciNmpMbNCbVbZD9Xt3M&#10;f7+f/kZtd1h0A1MX/wV8Z7/7Ee6Pp5AbNSM3a01p04nWp5/g+5mK4z9rIgP15FhCXpqNNlu/OHJT&#10;Ca/sNzpe+oWvGBzdzI+bZbPoNSZBPvQ5zZ0gyaHfOcuXsb6cxhw7Iq9f95xWdilYycjzFsdv1MLT&#10;c1o0zevdlTl6WP7UKYXfLRYf+FUVdhpKKtRWi05dspWX8Ub9LWH694Wj2WTRKk1FNEN2nPLWFeEf&#10;O7grZrGnjaB3aZP13/e9hYvvIrBCd36jVsY/atM7tSqcOJi7dKZg5xb59Qva5GgjO9eikdulZskH&#10;+RqOL112+/FAixmy0KyUGotY2tRYefAe0drpjD4di5U899reSwefB930/2rR2jXnzp8oP/O7JvGR&#10;EVqmXEzIS7PJj4l5JS75G0hHBxYCbGS1XJ8epTy/g7vwC2rLttkfN8p+72NCEawsqHkDaG/O8W48&#10;Gf98L6v2R9kfNSI3ac2dN1F+crMuKcKsFDoi0qZlViikVHOQ+jeAoy3Ip9cYcpMVIceLVixijvuU&#10;3rs7pXHjjLf80gidGctZtesw+3UonDSI3q191jsfZLxZm9qsUeGMz4U7t4j/OiTc/Qtn5sTcti3s&#10;oGeM6M+ZN4n99Zi87m2zan+I80kffORREBLXurHT36xNadiQ1r0LY8wo9nfzlCF/GigJFpWkUgLu&#10;r+FYOTNAeKolXH1WjPRCIG/DqvyxQ8h1P854693ipX3TfziSP2nCHDmE9c1s1tdf5XTuTmnaUrLr&#10;e9W1o/w183PbNM341/uc+V8qbwUbGWnG/Awji6S+c57z7deAKR7N37Ja8+Ci+sZp4bpZ1JYt8oaP&#10;5K7/sWDuvOy6TR2FNLV5c1qXdpSGn2T8wzZg93B8Lk3xCJjn+Z8O4P6wVBZ0XJ/x1CzmED72v8Xx&#10;akpHe8hEJtDlZCpuXhRunJvboU3m2y925OwP6lNatKG27pj5H0KSudypYdj+633Shx+TPqqHMx1P&#10;Ywztp7q408imwiXE2/gDfeAAXWKERSlRhwYUfto78526irBziLUY2fmq2yEmMd+sFItPHAVQYItI&#10;gs9CZzBLBeo7J5kj+gv27jHrVMYCSk73fiWwy/zP+0XfTpHuXlU074vc7n0orTuSGzfP/uDjsja+&#10;K3kJo+fN2rRObYTrvlFcP6unpJklfItO86pj8pWEI4SBiZ+nvnaQPX0cqX6jzLc/JCSiw8pxZk9S&#10;hf6lunstt3P7rLdL4cwRcxBLcLLw548ULv2M1rF1KTgOH6AKPQw/ucVoUIYHC1dP09wLMEt42geX&#10;i2aOyqxVT50QB6+1POwmtV1nTdwDi0qqunWN2bdd9rt1ZKFhFtj1ahm0WN7SafKgYxZotOTYnC69&#10;7I/AaGntmslDguH9NsulBnaeJi5CfnILd9YIn9RcjB/vnvVuvaJZY5XndxvoKYhDVpydVI2YfsXg&#10;iNCFISdJdnoPY/xEWo8epHoNIY3KCD+IjcLPh0h/WyDcMI9U/5Pivfv5Zkdp0CCvZ9u87m3Y04aL&#10;9mxVRkboM55pH13OH/+p433yBvZUBv9ulzd6uIrO71Rd3m0SFOqe3eQunkLAMZlYe9m1UHLjluon&#10;MC/E6vs32BN65/Voo3oQSdgWRnwz+dK9P6hvnTfLhdrY69QOXYsf8Y/alAb1BWvm6RPvEQ5vg84s&#10;52ufXBWs+gKiOvNf77mT6M5sIHL9T3K7dmF9MUlxarueFIdvwz2kaixkXxk4AohGVrb8ajBv3TLG&#10;kD4wOTOc+a4z/1Mnf9I48e71ilNbhRvmZL1X1779ZdWuyxzWt/DbOYLft0qP7xL9ukK64zvts1vY&#10;9K1ms0nMYS/+Luu/L+RoXs9Oij/XQzpaIYmFBbq0+8rzv5r4LF3aQ/6Pc21wTMaFsuthlOat1I/C&#10;zQqh5tEt3szB3K8HaxOewB1jUQjxp+rKQe2z22YRR33rKLVth+ebdW34PtmTBqqv/QVvoknGl9+4&#10;Dt2X/cWwgvGDOYu/K5w1nd6rKzzkGf98N91rDRg2OHNQV87y72QXTxloqTbSRonFXcr0fg1H/3cA&#10;i0FrEhXp0mIlR35hDu9LWKmuvSTZHzaUnz+oeXJFc/+87PSvlGbNIWxwPqVRU9meJXpSrFmrMKul&#10;+uxoxYmfdAmRxO5m0GFvFe7cmtOyWcmdae1bSbYutKhVFqUYcIEjWh1xHMPQU+MF21bZNusEBL7l&#10;YeE5bdqoH14H90cTfVvw3SjJuqn67HjQI4z0ZKtRr4u/CZPfxGMqgrdTW7VxHHnBp/1Ul4+Y9Ro9&#10;JZY1dRLeK7djG8Wxn4y0NG1MuHD9TKiG9AEDc7v1INVvXOqV3UbSgWB8ruI96zQJ0SYeyybgX5mM&#10;nFdAOpp4earQo9yZwwhrw74Srtcj+4NP5AG7RBvnCtdOVwRsLfpqCOWTT0rgaGRRiLWBYmfQKc/v&#10;0iXes+jVJiELCqI6IoA9dVjJqpPr1efMmmhWKvC/BnqSnhJjZJMg7SChRfu3Zr5TTxX3DJJVfuNG&#10;bsd2qvtXzDKeNuauaMV42c4FhpwUAz1V++gCMGri0giWWmGu7NAqfBuOqGJ/M0H7+DLUSk3kmbxB&#10;A/Bf1DYdtTGh2Nl1cbdlu7+T71+KW2mfXOEumeqt3/T5/MAzxejdXn52p7GA7L8keOlX1lw4gnkF&#10;J476TgBn/qzczl3IHzfwZtvKqlVXtG4m3C56ejYh0h5cYQwflvnPd0kffAwymC4zCbIW0tGskmij&#10;LxvoacCKPvuJRavSJd3lLptZsuowKfIGDjZKxIjO6eJvq64dtuhUxLYuYElOHsx852PV0yfQH5QR&#10;t+g9O6ujQmBlE3D8fpLi6Fqw1PTZz1RX9hlyE6AUwuIxMkiSX2aTGzVxRFXR9wsgpM0ykeLUZlr3&#10;zlm1PmSOHGrkMPGFSAOOF341VvPwnElcpH1ynTt/Qua/PyhaPJ2/bBpzcPdSmqXTLxN291u1gUio&#10;B9zFM1RhJ0wCJj65l44unx9YQ+EIy0CbEi364xfW56PgAvTKh2zbwTPf/qDo6yGamLvYBAEFs4Qj&#10;2ruV1rMb9DBqs8bKqAizRg4IGnLjQYwF3AEvzYNg8GiMBSTBb5tewOWNWjmdehkK6QCHMuyccNMi&#10;aIfEF6KUSC8FZ/63ruLmZUKMpScKtyzXk+ItKrHy1jX2tKEICIHLqEt5ID+2TvvkoknKw5oYqOn8&#10;RZ+S6jVwvD//t60mPtMk4PK//5rarGlOm1aCnxaZ1UqzSiw/e5i/chZBodCqZMHHWWP75vXtorp7&#10;WffslmDrj6SPPmYM6Ao/f+Y/CT3E/Q+1SZP8ccN4P6/Vxt8zS/k+A+TlXlBz4Fisa2MnhQGrigqH&#10;yZLbthlMFo8zDmOF/Emj7PfrQmxk/Os9Rq92iptXTdgiC0gWpUif/oi/YRlsT5wmDTxqErPN4iLN&#10;vdMmbp4Fxi8k6NV9MFaANkngyez3PyqRPdS2XXRZzyAdZedPF82ZqE9/AJYusUFH3Mp+/2PR7p+A&#10;QigS+oyHJkmRsTBHtG8HrUdn9Y0TuJs2JkK6fa7q0k4TLx8LCtQWjOmOmxc7et6sTfqwruT0CZA8&#10;DEw6Y1hfuIeYIwaqw/4irGyFELDThJ+BlYMvh/fzBnr3DqLN80xFLIxcFnQ0r3cn2aGN3OXzc7v1&#10;hKYIsUrMkmtSEiQl6aP63JVzVXevENqkqRQV4+XizcPTagocbYFXsxVmplKiCv0T8RW7CeL+h8Df&#10;P9+H4423cAJzWE8sDOHV+0dt0dE/jUW5elK0nvQUWp3mcThcelgz4a+rDDkJJi5Tee5XANFq0hsL&#10;qKqLvxuo8YCa6v7t/EGdSjx/lFYdNNHXIUFVt84Ll42XHVwF1dOi1ynvR+Y0a5Q/uJP06G8GRqZZ&#10;oTByCxQX9hdMGIzIsvruBRjgqpsXBAvHyv5YamCQsFmrnz6hNv6EYLLZRfi/3mMN76qKDAMcNcmx&#10;pAYtIP5ZX03Vk58SvGDsqkCMzSg2kKIL586g9+unib4EwaxLjpTuWcFfONnI55ilPNGBPTCAEIqk&#10;NGqU+d86LzZxF0HzgnEDlef3mcRcKx5RI3m+NQWOmHqzTgmfmWTPKlrP7lnvlotPOINmTsumRXMn&#10;yi8dM1DTlFeOFU4dRWzrb9Ti/7LOkJdqLMqTH9toyE0DPuQhpyAg+cum6GJvEtIxKkAbHWJi50BG&#10;qsMP4p/YGfWZzwSrv8zGo23PojRrpbpywEB6ogw5xJ0xhN6jveSPtYrAbfzVsyDbst+rQ27SKrdH&#10;n7yhw3K696U0bwOuRtZ/6zCH9hOsnMGeNobWvgXni4GKc3t0ceHSk/uIr+u5AMv674f8ZZN1KY8g&#10;R5Whp7LrNsbduD+uhkYLfUBz7zy8m/g75kR943jR7M8482bCuofglBzby18+TXntCChLSN/h/rAI&#10;moxk7xp5yDH+huWg/7gnboJWTO/Rlbdqri7zCT6/GiUX7YOpIXC0QItSXA8qWjyH1rUd9D/3QpFQ&#10;BJs0pDT6hD1jvPLaMeh/cKkgCgfiKoAC6Vi0dJYuKdIs4sr2r9TGhME61udm8tYuYH81Un7uBPZf&#10;Az1ZdmQjjA+zsEBz74zi9CYDKc7IIsuObs6ug22dwHRW7Y9BiWV9PY05ZkROq2ZgQtB6dMnr3z23&#10;XSsbtmzxlX/UzvzPe+lvFktxW0C5Tk7zJjDns975kNq4IWPogPxJn9EHD3Z8I7wg79sxqquH4Y2S&#10;7FyR9X49xsDuskBYS2pjIZm/bqH05AGLVoEdQ7BpOXfBJNnpvYQ9lJ/FX7eYu2w2rHtAU3HpWP6Y&#10;QZTmbdX3Q5AdJgs8whrZs3DaaEqzZiViuPw0IkZFbdGCNf1LxaWTMLpdV2upHqxWPxwJqjY7Rxpw&#10;mPX5p6S6xZLJFRyhGpIbN2OMHsZft4y77Bvx3h+BNoLSY9TD8lU9vpv/6aDMWnXYU0dqbp+1KGXq&#10;24HI6INBA3+KLi2Ku/hL6fE/YCchbiHatEAZcszIzFDfC+Sv+lJx7jCiz7wfF2W9V98OR4+qgt8n&#10;QG1g9OnAmYM8r2kF4wYAnfgLEhTNCjFSJormT5YcP0h4oCQc1uTxvB+/02c+gTdeffOUYM0sWGaE&#10;I1bM4a1dhs2B1rOXPjfDJGIrb54XblqouRvI/f67nE6d3SbxQMN5jzVuhPTEbgMtgwgE1JiNu5rh&#10;aDHojfkU+Znt1LbtvPHjkBt8wpk3RfPwgkUHIyBDde2g8vweaFpm7GUapbGIrji3m9K0Rf7AzvKT&#10;u+CXwf3xe4taQcRXrBbVuT2qK/uxj1s0CvHWxdI/1ijDT8oCd9N6dCoY16fgsz7ZtT7wZhh+A9HV&#10;hfyfV8JFT7gn962U7V6kjQ6DEaZLuJE/eqhw/x6Ic+zO4o3zZbuX6eJuQojq4sKYo0fBOcqeMcEk&#10;k2Aq9MkR+sxHQK0+8yl7/mxvwoz07h2le743FjEIV3nNQGR1whE7hZ4cJ/79e1L9JqBsebPG7Jmf&#10;qiKCIers0RRdcpTm7mmThA3HDbJhCEOVQS6cMiqnRRPOiuWQu0Ck9sk15aXdmgfnIQb0qVHqsEOq&#10;kD1w6fEWTqT37Ehu1IJUvykc7Nhb8VM+Au7NqIhz/BaoNjHM/mKo/MRPigt/5A/vIf1ri4GWYuIy&#10;FMfXi3+aob53hTBi0h8zBvcXH9xllhSZ5RLZgdX0Lh3o3TrKDq7FxwYDHBYbHE9GRip2c1DXnA+7&#10;9CDhy8xt21qyeQ7yN4i5Kne8fGJvNcGRiFoZdfF3BRuX5XZ6Hsn1ZEdjinM7thUd2IHAHUQdEfNg&#10;5xoY6cb8dCOHYqA8wyqalTJ54F56/z6sr74iHD0mowqGyPzxBV98qjizmzN/JmPEkLyBfRgjh+a0&#10;aglHscdNGfzZnDbNgJLCqcM5s8YXzZtStPBL7rJZ3O/n8dYu4v20gv/z97yNK3jQ6lbPx++LFn3F&#10;mT+FM3t84bQRBZ/2gUFDOI88pYbBNKb37oZhg+rGWzIVkW5V6EnO1CHiTTN1zyKwF2vuBQrWfQuW&#10;BkwcPSmJOXIQHFuMEYPUEScIJBn10I/VD8PYc6ZTW7UGe83LrwjfIa1tS97389T3w5wRL142yfwl&#10;w9H2ekghkIt0iVEElbVjWy8nrthj9893C2d9qU99gM3FJMxHZhbhSeblIdCie3ZD8/AisWXnpXGX&#10;z+PMxZ5+HnEXyW+r8nq2x+LlD+kKvoybx8ECIH9cn9atA2Nof+a4sflTp7JmzeWsXCnatVVx7iCi&#10;iJqHIbqnoQhD65LvoSiFgRyDuIuRngKPuoEcq898jN/r4m9pY8M0jy6r75xVXflT/McvRT98XzB7&#10;Xv60aczxnzGGDaR160hp1NCNPxXJZeypowq/GgffUOHkIcqwINhq+rT7utgwojABJ08R9AepXpPs&#10;2nXgA0IMHcY4XFeKsGD23K/xyzLbNH5DmHelCXhlJgGbSdHCmarbV+DyJHK9q+94qXAkhD+83FKB&#10;Ji5SsHQSpVFpZoCDdASTL6tWHVK9RqSPG4LS5yjD6D06SvetQ7gC2xYkoj7riV0ZR0EShPKMHBpE&#10;herqcfGmb8S/LpYe+gkcGXL9+sULUGZLfbM2zAjSRw1IDZqSm7ah9ejJ/nqc7MAadfifusSbxrwU&#10;E4qZGCtKtCac7XI+eOO65NvqW8dkh9ZxF0zJ6daL3LwtuWEzPB1MoheE8NJbBAIwvE1rDLmpIPNi&#10;yzZJeJoHodyZI0DewWcjOvS7WavCZq28fpI1aXR5vyOc5PSeXVifDqG2bQ8Lz41CCRZ9weRR6ic3&#10;TEJONSLypcKRkIxqqSriPOfL4VkEcfo5Kb/cNk2u8zFrbH/pvhWSXUvoPbs6chYhV2j9B4DNis0F&#10;ERf17ZNEMI3gQSaobxxRXtgJ0WtgZvK3rQepDP5LaEiulgFucwhO0caZ8pNbNQ+uwhlkkkosKsLu&#10;IdhZkBPmSsmKshDVeUwGgjoE4plKYZaKDcxcTXS44uzvok2z4XsnfVDXqdjO/O8H+cN6in+erQjc&#10;oo44pji5qWjGGMIR9kZtRK2geRPE3sSbSKApw2a3qbO14Q4T7v1FlxWrunOBObhX9ntEmMDpjz3n&#10;gdalveJ6gElUWF3y8SXCEfqiTqW8fgbGIBnRWxfqFIwJuHP5G1erHkYYmVnGvEz5xROsKRMdjQxK&#10;sxayvauMhXTwuLQxN+R/bTKyaRCWypsXwDzQpUVrn17hLv/G6Q6F+5AbNGRPHcJbv0hy6rDqwR2i&#10;aE5hLuK58K3454fznT5or0clxOaLkkDq6PvSgL/4G5cVfjEcgtxxH88f1Vt6dIfm4TXZXz/mjxtJ&#10;69IRgwccCz4bALcU7mBg5nAXT6c0ekGNs9tVeE188Pyta7TpcTDMIfOUNy8WfDnRjSsNiIScZgwf&#10;LD17tLoQ+bLgCENYKdU+DuXMmQLNyZ0C9/aHvOUzNc/uGTl0ffoTxOh0Sbd5a+Y5JuNhq8of2EUV&#10;hQhekYGaLNu1GP5FRPDUD28XfNav6IdlnAXT6X26E9L3ufsQOTHUJo0Yw/oXfDOD/8smze0gfVY0&#10;4te2AG7JUb6gsle6vO9wJFyljk/Fi+hJz1S3gvnbNxd+O4s5ekhuu5aYpbw+nUU7N6iuHQdfDnpL&#10;cYwRcBzbV3H5BHxDyqunc9u0Kmu7vFELzgr2nGnIzoa+AbalPvURFFD5xeP540a5V9az3n4ffnv5&#10;pdNmpQgx25csJl8OHC1IetKlPBYsmkRt4kxfdPA5Z9WuJ792GtEzfdYz2d6l8O7Kg3cJN36b/9kI&#10;+C8IPfL5diPYvBJpAxCQmtunRD/PkZ/7E5PI+bw/YS87bEn4Jwri0Hr35i2bqQg5qKdig5N5OctV&#10;5+lwfmeb9wrJYuBhwKed06Un9gHmkO5F0wazBhMMtGJ77s3a5I8+5nw7VbRtWdHc8Y5zYj8h+4N6&#10;+RM/w2eMSKCxIEd9J1B+cJVZzDMW5Qh+3+zRdsx+7yPWhDHqJzfNslIJ3V5OWkVOexlwJHw6KY+E&#10;K6fAvPVYDSfr3frKyFAETvTpMcIVk3Jat+B8OVR16YCBniE7sDK3/QtLnNGrvSz4GFFzQiosmDqO&#10;1rElsO4oEe3znj+os+S3Jdpn4eBuEdSBylEHKzLnnq4lFE1wecT67KfyI2uZw3oRWQplUhQIRiNS&#10;F97Hn+XhlT9xuOrWKViNcD8oQo4JV04AE94sKsKsio4c8ghHbCnQZVkje2uTHhIu3pd4VDkcsZFp&#10;E+7wf5wPO9ql7fJGLYCJ3q01VO/M/34k3rvWQE/Hp6mNuc1f/DkRyuPkwZQ25pNEm5fSOxdT/CH2&#10;OPO+VF3cK9+/NqdNa+g9jiQgarMm3NljxQe2qR/fNuZTYd+8YtU+iVxEuYlNUz+9Jzm6u2j+BGiN&#10;3njpWaP7yoMPmYRsuwphyMvSJt4z5GWCi6RPe8hd8S0IHAUju+Mjp/fq5NKyeetdUp16RXMnqx8i&#10;CKR8aYCsYjgiEJL5lL9hSW4Hl/5FfPqUJg0FW1dLju7gfr8Acdj8Uf1l544hDQ+Z1IS3DwyXhDvI&#10;OCHCMPGRvJXzyPWLeaw5rVvnj+rH6N0BAZXimcVG1qA+qpMJfl2vfXwdCfnwRL602ayKB8H+g/dK&#10;Ex0m+O3nginjsF24whDMcHqX1rJjO1DOlPDswgkaF2EE410pwtRhKoQ7fmKNHsAaO0AetF99O1j4&#10;y+rcts1dBUWJShtNGvK+n699ettWVsBRjfZKpfZjNqoQjthGjSyqaPuK3A7t3WwQYMrQu7VSRV0z&#10;8RnahIewE3Nat2TP/VJ1JwSuHJOoQBN5VnroR+lfvyDigliz8vpZCIDyk0i4Kt7/OLdLF4hMxbWT&#10;yNj3Yzoq95LKjAND2RQjNnOR/+N3OZ27ZX9Yj0gyLO21AYNOsHyigZxMaOrJj/mrZ/CWTJYe36uO&#10;faJJeCr587f8ccMLxg9TBu4ySbgwnhQXjrGGdwP5CHaeq6AiKr0I1i2E49Ox0IVfpptXU1t1cLSA&#10;oy8/+zv5Exfx02J/xLtwmCFsIDu121QAcqvGyM7hLf+K1rlVwfQvDLlJRD5rQbZw50bG4EGGAhr8&#10;diiBIti8uMy+TzgpkGsyvJ8yZA/2KYK+WsVHCdTgVMSPq6JNxP9VqiiBgay6eaLgs/7gT5T5JinN&#10;W8j+Wgteup4SL/h1tR1hmFt6h+b5Aztk1/qwcNwAcDeJGmgmky41CrHBnOZNeTOHURs1cqPT0zq0&#10;lu5agizKl6DtVBUckcokvxKY27kDvNCuRCOCYJyFM6Wn/xD9NKdg4gjx/q0GRirYJTpyknDrysKJ&#10;A5B2pM/LhgJuLGBo05JMCrH6xinUEkEwwzFOA2giOizev0UT/8gk4rw8xhTUYoOCq6CwZRlqg716&#10;U9mj0uFIZC+IedqMJHDR88cOdjRxMNWU5i2FG78rWjCN0qJVsRn+1rvgOJLq1mNPHaqEy4JfQCSj&#10;JdzkLJjB/vYrechRfVaieNOivC42bcoZrQ6We27njsqQw2B1VPE3XiX0WxB1tKrIa+xvvsj8V6la&#10;JaVw+UYtzsLZqvuhxiIa/IvwA8sD9mruBxG8B5VUl/xEvHcDZ8ogAcovxUSaxYWEQ+fJNc6cyUhZ&#10;KrkPFgP0R/acLzDRcJiD0UM49Crcs8jjpNsFnslsLFKkP6Rvjcr9qUAaZzLrPV5YWScggcGYT1Zc&#10;CWAv+IbatImj3zG3fWtKkyaORg+5HmLfw5WhASYOgzC31XLtgyDR3p9kF04Q4X6VRH5gHbNfxzLl&#10;OhwXC4hkjh6qCL8Ix3tlvYLT+1SBdDSb9DkpvB8XQxF2KhdJHzfK6dgBzi3hb2v15AS7I5ogqqQ/&#10;0j44Z6DEEAxFg1afGS/ZsapwQn+QZSSn/pScOYaSjZQmL4qAZYF33aUrZ+l8bSzhGHJVtLgqps8O&#10;R6m2KIUTEJDU60xit3jWEbGaVRXPcnNPotZKUhRSFPIG9EZylvPZrtewYMpY1fWjRNRbwsNej4pn&#10;YEaC/0FgUSZA1qVowxz2tNGMUSORzVjei/k8zPMuZ+m3CE8Qm0+VlZOsbDjammJID66l9+roODtE&#10;cSMUE3sLf76PYL/0yHpG/87sSX3lZ/bYlRJbzqgInEUiIxhCDh8x8g2KGNLfl9A6tYXaXpIPgNtC&#10;KGb+98O8/l3FR7aBze8eBFVUtNhsMZL4d69lzzsW1xA/lzNmpHNDMWibeHYsRlLZymOZtzURNVXA&#10;QS6YOATZW2V32zdqFXw+XB1+AtMLvRzmufrWCQMtAV875hzkc138Pd6cUdyZw7E16VLvS7d/S2lS&#10;Ot7oYC1Bvgg2rkSEourK71YyHEGaxwvT+vQqk+8C9wTemd6pZeF4AoIGJkl+dge9b0/E9aUHNpkV&#10;AiLZpShXG3NVfe2AsZCK8DGx6cKOYZIKZn5NkLQd1BoiCWvxBAQJkcJXLaUN8fVAZYzK/eFUQls7&#10;HE8mtLlNXVIoz8QOXnUy0vHTev53oimJSSLQPArjrfqG2LVLyABI93nnA/4vP8GmhEauvY+0h6nc&#10;lfNBiiMi5sicjLjIXzJZvG6a5tF1kwD5vhxUvIDZ7tIZiZyKwb0UZ341axSVbKA9n7LKhCO+NtX9&#10;G8yxQ7Peq+f4SvTunYQ/LVKFn0JKivD7z1XX/oKhg9oPvO9nM/p0YgzsLdm3yUDPRngaprQ6/C/+&#10;1h/lwYcN2bEI5KtvnmaOGIIyEiU3zGnfjrdmvi4BSey8lx9UJfQKiwmGS0z+rvNpQ+xYtP+cSx3w&#10;OG+rQseD4Kw6RJa+84sgOyggmrh7vI0rqa3blmiBmDfWpE9lx3eob5/lLviCv26J4sZFG59cqLhy&#10;Roy6Wft+0MbftZc/UN27Ujj7a/b0z2jdO2bh+3f0Ij2XBfCN5386FP3FsO9XxTtWHhzB18mI429c&#10;UT4FPa9XF+7Kb0UH94o2zJIf3YRCTaCZmZD+/PAqf/2SvEF9Gb3bSQ7/riel2GAay1u3pOi7L/gb&#10;lgoP7GF/NcaRFpnTsRNy+HVJ9ywmlGuvVA+K17OrNkhzRY9DMsadiG/hCMcT8c0vpA2nCO6q9FBk&#10;X85RivOBwBWIwLwNq3O7dQcTwo4ncoMGzIFdwU7nzJ2qBBZhFIqKVHcuiXf8IP1ziz7tASK4qB6j&#10;DA3krVnA+uIzRdA+0c71BV9NYiAXp0Hj4kCXw9aU/WGDou+mapOineYzVPC1Kw2OqPcqO3WA0bOd&#10;E1FfnCf6EWfKQG3sPWQhmURciFLkVRny0iR/bstp1yF/SBfJoW0GJpmo8k2N4yyaDebpiwA0QrT/&#10;fB8UaOHvawyUuAq+s+fLXbtnYD5z5Jlh5DWnEzs5YrF4y05sH0paWSBNMZlenpVdVpksIIt2baZ1&#10;govNIbP7/QayswdQ4wCbMsr/8RZPVpzfb8zPJAq3irjKSwc4cyaypozXPkMpNiFRMSH9HlI0CyaP&#10;AD2+zIISLt53PpAc/aMq/D7+wdFJgTbdszD2N1PclI4g1WssPfKTIZ+E7GbJ5rnKoF8xO2a9FlQ8&#10;bVwkf8kXMKL5m5Yb+QyzWqa4cIg1pvcLh85b7yIFRHZmF5TOqlIWbRD06LIWqZkJrL+gKR6Pa2yH&#10;4PH4kv260bG4JicTWsfm7xcoaY7alcfbev5CvD8DGdlsuuzc0byuLUsqVsKO5Hw5DDnp8nNHCr8c&#10;o7x+FN5ymIzG/Gz53hVIyhH8skqXGUuwg3VqIglJWmSSi2R//UTv3cWZfKnN+Xq0JvJiSWuwcqPz&#10;s4Sff3AkzMeSERBGsZzPW7OE2rLY9friBd4gviTWV1O4K+awJw+WB2xFcj4iqoqgPbzvxkt3rtaA&#10;xSTlIailSXgk/v2Hotlj+T8uUgTtJWiRnxT7iaAJ0Qf0lxzbjZAjwcWvmrX1xl+tMyozuecvZ4x3&#10;gOAL3dGGTiCy4aX0T9M4ATqDsor0fY/IhOFsYNHkIaeZw/vbeeYQaQgG0vv3YwwdxPp0kCEnA9Ou&#10;jr4DSop4zWSY1dq0ZwQdWMJRBB/mr1/OXblQsHk1Y3Df7I8cylw5aJOUho2Q6I1cOdfv6I8q5Tcc&#10;X8wJqDdoFJDXvy/h9C4dRYUemdejvTTwICoNS/euFPw4SxMXZZaiaGeK5Mjv4o1zRL8sk54j4suQ&#10;iJrHYfwV03OaNc4f0Zva9Ll/8Y1a9D69Rfu2ozSAjTHlhQTzuFzOTvAGjvmS5Ls5K0/Et3QNRwKd&#10;OCGCspghTgDn26+xVMJFhIyQ8aUn9jJHDi4hSsI7AR8FEmSNRbCj2aqbZ4Ub5iovHUb5DaBTl50k&#10;Prw7f8xgomXJ+H68RZOYg7qT6jp3Z2Kh6f36SI/tIkKOldcYuaJwxNapJyfzl0ykfNKovFSHu4cz&#10;dZD6QaipKFcVEcAc0BU18vDaiLtAzmnuBvFWzGBNGaMM2QedBrFp0b5fSnkr33oPOfyiP7YaGRmV&#10;sEQVuAWsaYjGx3n7glNHlFcZy//mbMqQ+/QdKr3QpZVdNTK+1CvaWBeig7/TenUj+BY2cyTzrXdz&#10;2nXSpqJ6ag6SIbVPr5l1Ghs5+olw50+5rZtQW7fjzJio+OsnuDgURzeyxg0Dmdep6wflX/I/G0kU&#10;zdKqKjC1pS6tKBwR4pMF/JFV6yOnPCUiiFevnuTUX0YOVfMkjDW6T26n1hwU0Em5S5TqgilDSZCd&#10;/IX9+QBdVhI0a9GB7Y5vnv1RQ+mRn8HVqzq/q/N5LCcqNQZ5rujp5Yyxx+OauIejXXBCs7yQNjST&#10;e1OlF1XWUnl5n1IxUjCfOTTJ0b3kBvVKvD/YfyW/fqenJhGVZIwGgBZhLc78r1CUkNGnrSxgLyiS&#10;8FPaEs006oiz7K9Gl/eu20M1KPcDnrmhMLeyvBwVgiPeRxlxhTVuSPqbznMCoUEXTuynuneN8OyI&#10;ijTPHkoObeXM/6Jw+kTVxf1EwpRCDL1bmxSLyh7a6HCEAR39i8JtKw20dPgvvFyJKjoNpZt5yuwb&#10;5PlnCGsa2iGhILr+KT7hVGKbK5mfs6QxepOtwMNLEIfODAp4KvQ5GeJDv4JUYeekQYOitmrJWzFb&#10;cXaXKvSY7PAm1sTRrInDhFuWqR7dMbIZNs4KRXM7AH4PVJUW7d+Bwvq2PLiyTSoQGwOTVXHzEhSD&#10;0g/3U6fyG46EogpGp2DbOvLH9ZzSk9B3CAVni74cJN65ThV53ZZ+qjbmZcgvn+H/vFq6Y4Hs5E71&#10;w3AjMxNhA21CJKp1IR5oh2NO61a8H1CrOIZoOl7dh1TLTuUEn07sfDy+qfdwPB7f+ERCi2jmHsRv&#10;qhGOxHegUyG1A4mw1DYviKc5LZoh7YE1fiizfyekdogP/grmHlGMipuHfjygR8l2L9ZloVY0T5MY&#10;i9Z6rM9HkxuWKiZdHMt+s7Zw83IkLZWDY3E/bp9Wzz842sx4i1kZfoY1caSrmBKlcVPOrHG8lbOL&#10;5k1ETUT5uYN6SgrRHAofHytbdWGPYPV0/prZ4gObJCf28JZPo9krUrxRG+wK7qKvtU+J0mTVfhjN&#10;ulxRVChpviuh6N6sOZ82MZV9TmPwNlmsit6XqE+UHc3+7htSXaJw/wsP2r8/yGnZXBZ0BMq9RSVH&#10;Nqbi8lHeyllFcyYojm8xsMhoewjT05ATrwzeTu/bw+las0b0VIScJGqnvzheqqPH1nxAr+GuWIB2&#10;Pa7gSB86VJd0C5Jfl3RHsH4erX1z4bLPNJFBqCZjH7Yu8Vbh7LI9AYhab8O6oHosEeavlqP0rirR&#10;sJ4ytkLUeWPBOD3nJnkBTfS0Wl6lzEM19y9yZpTq5kRu0Ejy8wwjPRM0e6SRSLbMoHdrw106A4RI&#10;u08RFH2UoULZQeW531zBEQDgLF+M3owVf0f/pCOKSch1sdeZI4e58nsjoJI3ZKDmQRC8WcjbQIEH&#10;5Z2rsn3LUXqGu3wuQAlGGdhN0hP78rq86L4G5Yb8SWNp4CEolJXoPvBvmogP3GxKZgeGZEzwG4u4&#10;MDCpW1Tu93It32SuzvI3BLZERYpLJ1hDupQUnCbguHkm4KhPj5b/uVby89eKK6f02cnEqunUCMyg&#10;WmT+2JGogyU/8oMbOOZ/OkR9/S//5tnxKr/gSNhrLMH6+dTm5fzeJRsBQYxtUTjzC+nxPciwJgrE&#10;K0T6tEfiv/YINy+VH16N4p8QnIpLp5l9Xig05GatUPATqndVxEM9TFY5a9pg0nLkpFuUxaecxQO9&#10;B6jNyh6ezD6v1AtsaQzVd5jNoKpID/8CFpm960LWu3VZY/to4h4j3KV9egPWJApXwy7RU5LkQQfh&#10;huPMncRbu0R27gR68CCondPKeeIYONFFS+eAe2ZjQ/p/+ANHpM2jKSSKVb7I3ytX+QUBU7BCiGY7&#10;vUDAWagIPQeqGJGpKSpAepvq0n5d/A0Tly45sheli+3bPdSagulTUAesenL/SsMRjkaZlvOUue9c&#10;6kBPprQbK7v4v04ltL+U8RVLGqc3VbOXANaknprKnjWF3ICYdjRVyH6/jvjPPSiDi80KIoNoJfHo&#10;luTINsHyz1HMQ3pqj4ESb8/3UF05UvBpf+e62Ru1cnv10T65bFY4T9LwEqH+wNHIyJQc/Amls11p&#10;jdD/YLjl9eyY07Y1ijYhNR21iKQ7l+gzY00SvpmoxoT+AHoDOY69eH7xTd6oXTBhqDrsmJfjrurT&#10;4PTOl0SfTells6Y9A87jObhPDHMfX1lpLjq/ZwBfuzY+nDF6RIknkjWsq3TfWm3sDRSEVp7ZzJk+&#10;pmDScPWVP4y2XieETxF6i16juvoXSL6u6m9RmzUTb5phLCgVrPd1kD7DEUaM6k5o/oheKNPtFI7Q&#10;Gonw9PmjOlKmJjVJenp33pD+MJbRFZDWq5dw+yrN/WBd5kMwbblLZlJbFW/38BYhjxh1Cn19gSo6&#10;H96ZB7Sd4ENUXDQ+R2rj86nDsnkhRnM1mWglM4Ua1SqZ7PBWRr/O9hVE7UJkw6ETcm737mhgowo7&#10;pYP6KOWD4IJ2FmjGbVbJ1OHH4EWhNm+S07xRhjM3c8a/4ddrrroXChHr96L4DEdTEV20dzvYX87D&#10;MP+ojR7h0hPge6O6v5agc7NzxPs2w+PDnjWh8LM+zOG9kZOfP/Vz5oQx1OYtinOO3qjNnj1Z9fCm&#10;1VAhzcPvWShzodaoyOZdPp860mMMxqNQLE2IbHmftpEtz6qscfp6H8eIP2yXohULbCS04jaPlBbt&#10;BDu2aJ7cAnOM6KOYh4KUkaATgPujuRcs27tEtP0H4Z7tgq1rUUfJRbvcD8S71xpoab4OrOR8n+Go&#10;i4/gfPe1q20aWGSO6q9NjQNzSRt/Xxl1G7x5JApq7l/QPApRnfuDs2hu3uBBSOwvSZRGXDu3TQt5&#10;yHGUnfD7NSr3wiIF6WHepuPx7qMv/uzgF9M/Syg4oTehcp8/XuIKvqYDHC3wbKCbGL23rc6bLeKX&#10;26O3Ni4cBYWNeVm6pzfVoUdQUB3VddG3QRWyVxVyQJ/xBLEM9eNbaFLrtN4zdv/CSYNVkaF+B3V9&#10;hKPZpAjej526FBwdqMI5HdorArYQZRejw4TrZhWMQ1dK9OuTEkQ6FCcxm0DtJMpc//C1rWYm8V1S&#10;mzSV/DTdkI+iEdVqdRYvNbLIjMnsixczvvBJ8nl58vH4JjdI03nKXGP18XPxovb6aaiXIt63HqU7&#10;7OogoojSP75Xhp+SHVovWTdNfuhHI5cJb6I+PcpIR/0FrKAKlRcUN87nD+tR0tCuDBJgGAkP7gM/&#10;y78vxxc4oo6yXFD43YIyFeteuPj/UZs+ZDiEPEHhVCkQpFeFowd0IcKA2phr6rtnAFOi8lMhRRqw&#10;D6WhCMvuH+/S+vUn2v35+wL+vXaZq0o830i8Qn7qHepikMS8RJj3p9njN+dTR8Syzqr00koZeUVu&#10;QuRzpcYWftqHVAc9zmqheQWyEUifNC+YNERxZjuclASLwl6xV6cCIVd99yx3yQxKEyL51ZVBg99z&#10;V32HjmD+DcwHOMIXqEu8zfh0jKsCGijTwRqNCsobYKMZkc+rlhl5DEJ9zM9U3zgm2fotZ9F8qJXK&#10;s7t4y6fbO3egVD0KThCdEKq+jIk3EwRHTHrRjcsV83u7B+jphPZXs6bxFCTjSywT4PzdUW+PXyg7&#10;sTWnQ3EWMlF6uH1L0Y6fDPRMIgxBJHNqQKdQ3wrgLF2EphOUps08dqwp+HwEEu68me3y5/gAR7iU&#10;ZEd/pnV3xlaH8vFmbebokeKdayU7VvLWLhQd3q16eMuAAmKoKS9io9eBIvAPzuI5wrUz0f+M1rk1&#10;USbhzVqsqRPAzPVv6JV+FXyNci0ngvpDYFJP72Wer2cej2sUkNQxg3tVrquSZDyfpgViT5+bgN5e&#10;cH3YNUh0HpGePARRYpMjJOXta8LfN6G3HGBK79WFMWZ4/uTP8yeOQ7mbbBf1zFG3V/jLGjSx8yOu&#10;5jUcofZxWEWzxlEaOGerw4jh/77dyMvTJd+h9ekDLg9kvvTYNk1SjLGIBQc40XCPmS4/+hNruC0S&#10;D2ZynY95P69HwManGay6k3VGVYE0ITild0kejK9Q8/L8kwmgi68plKVUc5CGmEqCfiDetYHetTg2&#10;hmhN0Q8rdRkx2oxE2YltSKzJ7dgup30X9vTx0kMb0BsFGcm6lDviHavy+nV3RXJlfDYeWyJagPm6&#10;WN7CEQE9Texdcou2rmQ1e8og9Z2L8Dnp0u4Jlk/Nbd0cgdHs9+vTunQQblyoi7lO1C1Bi43Lh0o8&#10;++zpozT3LtnK0daIQ6TJj8k/fiaxo5eo8vq0MhRJIsPrdGLHLN4Fg8nnBauKmdIlRBTOnlZiAzD6&#10;deHOHImy5DmtmoONpUTT2bQnJjHfolZi7ya0SXRV4ubxt2wsSQ0r42mh9e2lDjuMziNOR/u8ELUT&#10;TqS3cIQCQXQz/dhJBoJ9KPwNC+AIIMobIOKZlaQIvyza/yt0xIJPe+X17coYNoT93VxUcyucTlRx&#10;JRTnN2sjFQHbQVXMr8/3tLlAWNLYK5lfg6ToNc788fXYM7xgYsfm7xK99LI+TmfGJOWJD/ye27I4&#10;Woua2fTOrblfD5Oc2K9FUTg0LUQyiU5pZKRrH4YgwItGnOj5oLweRGx0zjpgUJs1FXw/w8TjuMht&#10;culC8RaO2pSYom8/Q8TdiceRSIJ+V3LmEIqPwXYGf5jgg4DUyMnRxd9WXDjK2/hj4TdfFUwZwZ42&#10;AjWfbIm6dRh9O6vu3wSvyWfoVMUFUNmNKhLvso1j6z+XzCcc36auzBNXfc64F9MFcaV+EM6e8VnJ&#10;4qLUB+HoYVFQKQWJSrqkKBQIUIf9KftjmXTLLLSBgpNYG3OL++1Yp/s10bCnbw9dNoqUan3K/PQO&#10;jiaDIiKU1qGlUzoZ0cLkv+9Lg09BOqojz4v2rJWHX9JlJJqKmIjKE4nlEo4+44Hs+FZg0V7eBLxi&#10;6c5FRqaHak9ezGSlnSLRFMazDviEpwqefDH98xTOhWrxh5efNfS2lvz5a0mGF61nT03EMaJhFDVR&#10;dXWf/MByQFBxarN062zJljkGajz2QHXkZfa04a5qOWfXaay6e6Vc0oKH9XIPx2JOL0JG4uN/uiyQ&#10;apOORdOHS36aVjRzJAgTmW/XKRjTV7Z3mSYqgKhIZtAgw1yTFEv6pEWx67tNR3QWJ4rs1JgjX5oc&#10;mbuugghzcbnz9BrUVHlI/xF1aGuC/x9iTPkwkly3boYtOzm3Qzv50bWoyIDC7LI9C5Wnf4ZkMeal&#10;ojGAbM9yNA4zcXIE2zeQPrTZ485+st6vLzu2BSmzPq2wczjat/ySnDQDLZm/9QdXkRibmVyb/HED&#10;apMm+NP+Txja1JYtUSyGMXyUcNMyZcB26d4fYdngf9G0kTl2uAHNEGpGhNo+X9m8iKtZ31Q1HOEJ&#10;L0lmgP1+L2exUieoEQISlJ2cDP7SSSRo9iBVvFMHHj3VvauGvAxUWzAV5dmKOwikZ47kD+8lO/xT&#10;4ddTKC3bualQiuRS0fqZ+qzYisLxOQpf6JtwaxctfGF5ufognBN83qqd27Ylc2hPxoDuxa7v9nB9&#10;Lzdrqpn5V2aakgrPBKWOrBo4urR4IihzBSpaldbg8x4N0PtVl/+gti3u55xZu64s+AAMAKLVHD0V&#10;zfYkRw8wJ08Beyavb2eUMnPfexl+lfyRPZVRSHJwZbh4Z1mXu96Czi75aFbgQiz7+nvmpyM094Iq&#10;SBv2fpa9OROvDDsXdsxLhmM4aQZLmlL94RnbHMGshFJIHzzYnrqA4qWCLcsV187KrwSLdq7lLpiQ&#10;265VBhhA3sEABivpo7qSwFNIcnCxBN7BsczFcJMKtm0qTtFyVsq87PieE5acfz1v1i74dq6RTbbV&#10;YK4JnAnidc1m45O89U5tasfttdLBej1rWq7wsaHaGZDFS44iLgY0tkY1n2I6QdumOc0aZb/rss+r&#10;R2gKftuMHEVvJIL9HE+WNZKX+Ez2d/PLdzHxOBSnJ9A7tZIc/I1IhamONHin84LQCAiOD2mrKx1t&#10;Hm8Ylv0VXfwMubPeL1jVnokCzUF7GIP72MNmYJER/ecQzvVOIpY/DaXC0Bje+zF7gCM+F31KZP7k&#10;iX4PqMyFhZOHqW8FeT++l3MmCkU8oq8pgx73CdQeoebNCTdIMwvlGcgRfjmv6cVTLLr4mwXTJlXW&#10;crO/HK25G0xoAg7tLEqVbSk9Jk9w1OvUN/5ijBhUWePjfT9Hn+rD5+LFDFbCKSBPPGVuLkMqq2o4&#10;Ho9vdpe6RKJh4+mV8A7+36JUdzdUU+IsWeTGZPYJCYx+nWQn91QWHC3QQ5UnNyPK59MgXJ78Ri3h&#10;7i0eex34P7EVuDKx8MjZ5AHeiLTKOudMYtenjF9N5urFYjEVt2TmsB/yt28jfegyL88nJMCa4a79&#10;wXtqjyfpqFVLf1tK6/giM9+n0ZR2VdbO+s97kqDAmhIYLI1dqiAqPPu7yoKaN/cJzZ5L5t+twBdU&#10;NZei9/i1MwVjbepjhX+Ihmhz5yMRwktEeoAjekCzZ00m2t9VeGSodlUwvIf6caTfiRRVM/3FdxWo&#10;6DHM3Tbj2p4i47FSmW/8CcetH085k9QjoeBP7NRV+lL+3RzprdzFL0rJVXDp86d9aSwk2ZtZlT58&#10;dfQgG0HEow8cROSbVRiOaDIqXve1gZzo3xxV9VVIrM4VRoRkjH/eD6Gq4IiE6zNJXSJzfiiUxb/E&#10;lh8+zB/aLwi3lw7CVWD1mRM+Q7aNs4ruPsIRhFkUJ6B2cF63yleAkuo1kv25wdcgpg+zWOFTwaJI&#10;ZAedSxmElhwQkFVhysB8CUzuGU6aXShLxgdQ4SFXyQ2Q3iQ5edjX9XV1PmPkEJRqImo2e3G426zN&#10;CqE27ha1jcue8D6NmPRJM+XVP9FOx4tRVcMpcETAqlBo+XGskxfSRnmj/Plxjq1I8za+igrXktnP&#10;kpxVODn26Dm8wvLr1wh3ozdRD/eC841aeQN7I/ZoUXvFJHQHRyKIGX6M0qKNT7BzdTK5cWvNkxuA&#10;eBVOZ4VvjfAxKuilF124SZ5PcB89FLr1Vn2EUISyeIe6KpMbwldSEIapAWkJTifL5vRBEvbDKNQJ&#10;rxQljd6zk/zoBtSx8GZx3MIR/dFPbqY0cd0f3XuV4g2k8XbQZac4CO2aEiEsP00ybRFNFBnN3B6W&#10;PSs4ZcjJ4saDflQBaBSYPOBK5tTInBXxBfuZklilXugTHdWbJayKc3Qpz9if9yvO5/J+lZ2dmdOm&#10;hfCnuWZZSaKCu3V3B0cjM1uycxEKLlZcOoK3m9u9p4FdWGJWP0+YqNhketN+w/YEL0OSJafByECV&#10;earw4RPG7jDSzIvpg4NS+gUk9TiV2KFM7zf7lm0LbTeG0nkqoUNAUvfglL4X0oZcyRwTRduWzg3n&#10;KXNQ3LGmSkQnS2DISUPrTJKdLlixH3LdeoVTx5pE9l3RQ1VcV3xHokoBxiRa/yWac1dwQLgcriJw&#10;3zEmG4sSWpPP6Vpe4slxav24xBG5QA9AiYCyXFuUL4lPYl+4T993LXvh2RSU2HOyTZ9IaBmY3PdK&#10;5oJ7tF3JnBCmJEGh56H+CboKF7+vnwMqC5dKuo07QYAcJumepeRPyhUD9x2aKC2W272XkVemlr3z&#10;p7uSjoRENVBThN9PqpRPBNwk8dYFZrldYuPmlbFTu10WwEim5RXI0qnCRxncm8nsy88KzkYz96H4&#10;TlTuKpSjfUj/GZLvGetEatH1HOFjtjwTBR3B9SovwyDYwLFAWjQKVPCUJLYsnim5lyu8kc27lMYO&#10;SCo4lso+Q+JfYYgj2bI4nIBGcQodH5cQQHR809IDNpg0ci2XI8/OFT2BBE0ovPCMdfopc/+jvK0Y&#10;2+O835/m/xlfEJTMvpLJjaCJYviqXLVeQviGXL94GU3AF+CWMqxQGEwRuJ3SxHlxUd/E0xu1qW27&#10;EhujFzLI3WZtICUJFo4hfeS8y41PY6L1gD673qz0Sp/1dv8uPdkoqaA1ygWqPDAIqYKbqezjTxnb&#10;InNWhZPnX82aEZIx9VzahLMpQ2FSnEpsjz0XfzmbPOhc6tjLmV/dIC+4l7v6KXNbKvsETfQEe6vK&#10;IHGl5NnEO1I71WgjLNfyJJoCmZaLYvQEbdH9+mOIZj3UR5SkyhXetY3wFzTFvkH+7krm9Ivpk8+l&#10;fhaUMjQgqRfGFpjcPyh11IW0iSEZ065nzbpFWfSAvj4uf1dGUWCu8AHuAF3CbClb3bnS4Gi3YptX&#10;jhVLadnZwKRZTZ5rUbuDoz49nvv1IHtTuwr+0Pt2R09M1Ob3Fmpen2exmlE1WaET8JVZ8GPHsg7d&#10;pq6/lD7JDy4tHNSnE7tcz174hLGXIrghUFIAuEop6A0AY5CwkNiyRJR4fJj3GzJozyR19cZV5Ei4&#10;PBHfNDC595WsubgDiXelSJ6Me8J/6YqE4Yt0LDXjSGPSPLhEafmiTnZFAEBp0VFPRYFtz4Ut3cFR&#10;mxhTMKqbqwJRPo0vr38vVchuL51PXkPR5iMza4RqRjI75Hr2N6cS23mzwA7nuAy9nEnqjuYdFH4k&#10;gO5S0/XakIKXEUHIaOaJC+kTfK3Th/OdXgKz6VLGpGjmsXxpisaIbaes/uM3FjGtSEjQxIRTWhXX&#10;7vFprcufTG7eXpvxDOl7HlfWHRzVsY/zerbJ/G/pxu9+SUr0UFeHHq7cot9Q9SiC+w/yfr+a+Rkq&#10;eJ9O7IBceh/hWGyRlA7AEGFreApRKAKN3O5Qf6Twb0NMepxKpydAQSyQpcXkH8Igg5L7ofOwfyN0&#10;dlWjUwltg5L7hqSPfEj/Db1CbN1rKkMpx12UEm1SFKVNcXncisKxaVtNQpRZJfU4h+7gqHr0IKdl&#10;Y+/TI9wMmjF0gCbieKW0c4OnGuoXXRwbk78jLHv22ZRBjvWSneUS+Bp9LkWhgCaHmF4y+6hQlYcN&#10;t2RCPcoe7PIwaFBFNzL3B1uYx2e3ZbkopcsXCUoZdIu8ILHwcKEsXWOU++G4KAMUi0auy4yhtnVR&#10;HsxHkURu0kb99KY3RZrdwVFxL4pU5yMU16/gx4HLGSMGa6ICKwxHCwQAV5GVyb10k7wS7r3ya1wZ&#10;cLSLzBdrfzy++fm0oc/y93Pk6bCX7SvnHo4wdASqnHTO2auZU6BC+Bf+9h6ONsdnU3hG79O2oEcY&#10;9o0KkjOIymY5qdT23Sq+9ISbr0lr9f3L3pQAcAlH2Gjy23dLyhJUcFiMUcO10SFextGdinSbNaCh&#10;i6Mjc3/00UzxSjp6k6IVRdtSIEtxstIO2MRfYVhwFeRoxt5TCS1Lwoz+IdKPnf1C+pRUzkX0LsZA&#10;PG6Ork4AAcfAyq0s9gy5cSvV7bOor+JxPK7haDLIw2+UD6Kn/V8t/PiKTuaYUbr4UL+bF5ktZmx8&#10;caygq5lfnknq5IeOWCloCEjq/IC+CRuiy1W0aW5Fiuxoxq9otlXVhfmcghXdHlCB/Gn+HygogAxJ&#10;jwhwfoLJYOQWUjuWrrrt+7rbcUJu2EIZehzN/0r8UK6MQDdwNMpv3KoETodtQIwxI7XPrqP6rx+z&#10;A38eV5H9jHXkYvpE9AvyWmB4JRR9KmOCk8+lDnhE/5mvzHGajWo0G6BiIuUAEUI34/Tj2/DpkhMJ&#10;rS+kjcYnwVVk6o3lmF0e1V6oIiaDgZNP7dDTV7nj9Hxyo5bKGyfRk8vj6ruMymBzVETctTV6qAzd&#10;EZv1k0u+btYIacBFwpYlPWXuCU4d7WPHoSqBox2Rsfn7pBpWmV0b/0Tx3PiCwxfThrr35viErZKY&#10;uNffoT2G3gwR9hjmLq4io6zr1Bs4YrPOp1LbVw7Vldis7wSbxEV+wtHOb1A9fpzTti3po0+QV1CR&#10;ZFt/TRkLOgKhhvY92lpEKWyLUZI54C2zy8sl9Akf+CoCkrvlCO+oDaU8FxqDlC66fza5hx+6hHtR&#10;6tPwSm6FTwKe9oSCQ3CVOzqAitHosF8+r8f0Ai3Fpky7CpkyRGm7d+pkf9gALUI0MbCsPXML3RLM&#10;BBz1nWDJnlUF4weQG1QoVMgYAkfPMQ+O0FITZDWaDGI1I4KyNDAZndhKHIqQeQClkxKM3tgiTr13&#10;jndzs/CO/wUXdDh5db406UVQzmJhy9JvUjfYGnV587X492n5JvLRpulSxuQkdjC0iJLouaNwtP/d&#10;CRzRkTejQo4eYJFcvx77yxHS/WtUdy+Y5EJvuhGUgWOpODrMK1hDBnq6+kmkNOAoOl0yB3Ylmj74&#10;rtLmDeqjvn7QWQ7hiyc6qrfg/CD6DA5BUEp/+FlKL7BvS+IFOEp5BJ0isrzPJSCpTxzrkEhd3JpJ&#10;qmEnFZ4ITO7n2KjLrVRz7oa0XVLygj67Ksu9bKNTiR3DSN+CR6Jz6M75ApEuNm7k/mmT7lF8TASw&#10;27jkj+szh/Xlb1wuPXdG8+w+OliaxJwyqVtemjKl4CjTWZO4VobMKtOajTKBPjNaFrCfs2Bmbpcu&#10;RNMlX5jref17qi7t8h6O2F/SOBfPpY0Ha8sPB7IXEHQpwLyDI3F5aPZ0Ej/UrtjkCqPAwyjzXF/j&#10;gXbeZOXCEXeDEhlBXQVzEJ6ysk5TV3AkgoRhlFbF1cy8EkAo8/nv9+m9exQtmycL/gvVp0wquURj&#10;zpVY0/lWLXhIDpqjZziWl9hkkXXNY8uhNPM9lpkms8h12EDN+uwY0e4NtJ7dUcHR+1oF9D7dlGe3&#10;oX+CexeJ3cEMbhiZH4E0ZMfVLZ0Y6s1u6P85Xu77cH8+pG+AZx7LHMvcG5DUt9xn8GJHdoZyR097&#10;wxPxTUDsBfMcBN7TiZ1w8zOJXc4kdcbf4U9AdBH/a1Na/BGZpxPbJhWeBvnIozFhP8Es4aIeLCo4&#10;egSiXSKiRy/powa5PXvKjm0z0FL1BqNUZ82VWiKY5j3J5p9jzUIN3LGeH+5Od4zjWoZcM3wcqG4Y&#10;rJlyRx+aa5VooQAY0I8JWS9FXw2j1POWLYzm114SzOBDhhslkrr0RHyzigi5Sr/WKZ6uZ08DE7FI&#10;Qb5NXVBBLyM4b8Gpoy5nfnMte2U4eUME9ZfI3N9v52wPp2y8lr38UsbXZ1OHA5re20mlP+DmIRlf&#10;5YmfuE+NKIkuFqdJeU0wozRuWDR3sjblgVkqNBuNhQrrBYplZLjukyDNBwHq/qFavsYLMLqvYJbK&#10;t069aX7/jPqtk6q6Z9V9rmkXPTLcYloECoNZwtfG3Rf8OI/W0StKHCqOijfPN8vEbj4QmwC3QNI8&#10;Y/15Ic3Pyp9YrcCUAZczZ9wgr7qTsx5xlMd5O2Lz9ycVHk3jBGQUBacXBSazTyDlHs6aB/RfblK+&#10;D8n4JiCpty3loJRW6o1ZE5Qy4G7ulriCoCsZn3t0NJbcEKEaCL8rGV9G5mx4ytybwj5J4V8GexeZ&#10;1xxFGldB4impfCUN2jNfRQP5En51jjy1UBaXL3nEEN/NEYRlcc/HsQ7ey910LXseovYn4lt5+vwa&#10;n0romFBwBDquWxlVDBoj0qRObyE39ipNit65leDnlZqER2alVKA0Xc61fPfQ0O2K5v0A9VsnVB+c&#10;UX92Sy/UECqNR/HoTjqShNZFUZaPAtX/d1yJn3+cUNU7q5lyV3+KZGJKzUZ0tIu7I1i/iNa2uOK3&#10;G8FOJCd8jeQEgbMBFY8ScARHQaiihZJmQVR4mt/iyDJ2t6CUYZczp9wkfwua91PmVqwuiR9BE8cy&#10;pUmFsgx0psa6SjWFoIqpdGLEKqCYYtvCL8EARz07Ev9OcuHRJ4yfIygLQzImg/IIp91zNc5xx3+x&#10;S5YAC3sonn4lc0ZgUi+PcDyV2BZcihvkbx/S1iSw9pP54SxpMmAH9q6Ns+g5gmJj/powS2AYgXNe&#10;IEulCKJSOWdimL+C3447F48/znlL+BukeTnCSG9gYWRko5cAWhS636wz//NBbutmwq3fa5MeaVQq&#10;htR6KMM4PkLf4KzGjhn8NArSLLhvkiB3soJwzBFb10Zb6p0thmMxKE+q+l3X/pVhLlBYtTq9Lj5S&#10;uHoWzG03eiTUC6Ru0ZC6VVhQrqlRqVweUHUyeWFBKX3c1ySBnwXq+fnUQVcyPwUKHzH2p3Cu0kWx&#10;4BRqiXX1OVZL+Px1fFSrT+ZcvENdeTljfGByj3IpWi4bfDiUUnGisMIzcCax0/nUoeHk2YgtYXPH&#10;x2CreOtZWngUJ/YT8NZCFYMmikUOBsZ/NXOCjXGH76oULrEJPGXsBGfeYxKZnpIsXPU5qa47ZQwr&#10;jo7kwh9m6bMTNRoNSWQ5kGZqd0nzz5OqEiy+cULZ9oJ201MLzGJvDnfSMU9q/TXO0iCoFBzxpDeO&#10;KxsGqw+nWfLlCJuotcnRhZ/2JH3ogTRObtZel5UE/6qbYWFviqBuLWFIODdy4xoHJve5nUNk6BHB&#10;OltvaOKnwik4NmWBkD3IunpA34b0AL/UwbIOxTOgqJEXZ3HvIDPmeT5hpQGxrLVqI5rwFNQUTsh1&#10;0ve2mXTUQBqFk2aBruu+/DNmQZv0lDOxT/a7LhsjQGqS6tQtmPoZioeDigDJ9VuS6a2TBDZKsGj/&#10;S+dLuj0JVoV3JSzdwbFAbj2Uaml0riwc8Yx/nVS1vqg5kkns2iYJT3XvEr1vX3vPGFc/pMat1Y9D&#10;UX3ftXFtLpDFBKUMttckKeNrPJXQLiRzFko4ZBSdL5DGiNX5SBbB1FeEt+J0JPZiuGINgyF+GM3Y&#10;cz5tiI+Nj4r3dEAZXqq71FXZvFChKkelt+c5VAUQn7+HzWuD8WNalHqBQE2jCMIf0H+9kP5Cr72U&#10;MT6Jcxn8N7dKvEX5IIrapNGLNkLlnHoo/Z0/4TPVXbC0NMDAtiRjq4svNmhHRPa4rDuaZlV5zpMh&#10;RuQOjkUq61mSpel5J3C0P29ImPZktlGs1JukXMH2tbmdy5VPcXgNFEVRXDmC0s6uJgI7DpV/3YbF&#10;5ysaDwW8XUjGxMic7xMK9lMEkWx5llzHh7vJG8lfkXNs4XI1TIoU9vEb5G/OJHVzq8uW9czDWXMp&#10;fcJTxnam+Ck0EPtI7M42rzMaKjL84muhYiJTMYN7BQli59NGQM/GxnI3F84pqZsPw6xVya6G2OgK&#10;pYSLI5mL3rub+MhOvYAN998facbe1zRvnigrF+0g6XdNd45kVdvyHz1Gy93BUaSx3sqztLzgEo6w&#10;mz6/o41imYxmiy7tIXfFt+S6pUvvOcLx40bSQ2vdNCGERp/KPmVfdZiKKK10OWMcOp2ncILY8gyN&#10;ASTnqhQtLlYfYKIIIu7krETExWnCv23ApeAIfyFy/xIKTks1RKZsyY1fPhztj0YnWmQePmMdDCPN&#10;CiYU7vFSTb4bywl1lMTH9pff5exwRMlGZPMJf1mpz3om01ofF1gHhmr/c9I5FgHHYeG6iDybG7wi&#10;cMTFSr01mWdpe8klHPGwhkGaeQ9Q18ZsNJnUEefYkwc6voYjMzL7g3rC1VMM2fGuvnqYinGsw9C+&#10;ISCDU4dH5vyErgJqg6yitYq9mQa3kgj5o0IVPTJ311kiBkgYNK59QETvS+Qikvn33IjwSv6svLsd&#10;kjrgaoiibQThiCmJKaG1l391AyVeuHWFK6Urq1adgpHd1U+jTAY9AiWz78DY1cBkwU8ZrdH+z3ER&#10;OsT29KVr/HqOypQfltFs5ags3a66lMN2JbJjiPZ0prVIaTHmZ4v3/eIqeIhuJfSurVVRt11lcsAu&#10;SSgIuJb9XXzBsXxJjExTiCmzYfGFUKwwtPzbAS1gN4o1BQ/z9gY/b4XkFJHw+1zOnEMVRqoNYo/W&#10;q39D8XyVC3RiPAhb85VkEi+cIrjnqrk7Vkf7NIz73eeubYAW0jO7jGw6XQJT2owoiaMpXR6R0+7p&#10;4BU3ebexuduscQe53jrpth6OdafAt/+y9hnVkFD9E7ZZrVBoou+yxvbLes8ZzQKNWmt/KD17kmhs&#10;/eJ4ESVX6kUceRZDEgNeQpl4v3ffv+eV8uaMMs8q/gBsDj/oYahjcS51tFM9EvoiPNsk/i2Fjlvx&#10;5ClvhurzOWgcg5x0LV+kZjjOcOn7WGTnjjEGOE/aItf/hD19nD43FV7GKzTz0DBdGVO6jIz8zynV&#10;wid6tcFbC85DMWaN0bom2tzyvNYNHDEgKJF/pJpAtjBxmYoz2ygt27iSkcIdm4ysbAeB9wKOWG9U&#10;ESk/xS9ZIrqCo80WMbFlmY/ydpZ36QGgF9NHxxec0BDlK0yelXafoVQZFzzXXjFCV8Ib6XX87VtI&#10;HzvnbYEKowzcadGqaVLr2mfGd069cDHaEVIGjo2DtVsSUaLI28F7gKPOZP0z1drziu45HBWucDnh&#10;hvEm3WJEvCA/mz5kCEH5sTt9SltnvBWzdEl3/RAe3r+So+T1dhq8Pg/OGsTrrmV/a0vrhqZYXL7s&#10;ZEKLKNoK+LdLNF13A/bnZbweoqsTvXuoqZDCXvhd2Z3atoiZ/3q/cPYMQ16K2WgIJiMkrXcjpOz/&#10;NfiaISDbazB67LplMFuvUq2QyR4fXOu0au0zQ6HcjM9L+seP9O7OuUmcacPUd4IqPLXVeAOL1iBD&#10;pcbLGWPtJA87IhEnzOCGEixXHya/Gt/CxaMtFt2zMNbUCU4VR2b/zvKTe4w6rUBtmR6le/dMWdFY&#10;HiSfRxhu0H14TQ/SEdbM00Lr+AjPcMRQoGXeZYCcZNLGhuV/Pq68aMRvclo2E+7cSsRmXK9bDV9R&#10;yD/485LYJ0MyPrV7eeAKQNcFJG0VT/xLVi98WG5Pp6KLR/Bu5pDeL9YOcvH5/la08CvdswjEV+4w&#10;rH2va998HoBxZVMDEt8+MDz1pTmEBzgi9EaXWGdEldVYnQrLdhe1m+NNeqPFKGDxN62hfNKwvAaJ&#10;QGfh3NlGZoabdh41HI42JdKMwkCP8rahRgX4FjC3cwQ3kdnzasPRbETdEt7KOdSmtrKODq1OkWmA&#10;vsHiwzuNXAZbafkh2tT03IsYjBs4YsOkuGNxlf08nMDREQ3YeVR664qn+rfLKa3lEQmDf9RNLUcB&#10;Yo5VHR5QOLGUD7JE/jNHD1VHnLKW7q1eHoL4EnCfGrT1lRsiVfAwjLQYhXIicn7mKGCf1dADM4ld&#10;zuNMEg2EcxJye/Yrv1Nnvv1+/rBuqgcROqM5mW/udEnrDR7eOqHcm2YA8dbxcC9rPEhHmySw/plu&#10;7nrJ834NE7vLZc0VqlWstYI0zt+wxKkKgh5e4u1LLVoPOdfwDhQpCfdpjRWW8JiAzBaY1CWBIFrX&#10;0I4QWEHMJBsywhPPycRnKc/9Sm3TjpCLpQ3Q7A/qi3etNNDS2UrrmWzz+wGq8lSJMpb1P04Q1LIQ&#10;uskbEngJXl/A0Y3CA5N58i2DR2sGJ9QPUs+NMuXJLCYpTxpwDI5GxNrLgBIV+pijhxuZJDdFKZhy&#10;61mKad5D/Y08C8+rjiTVIJkQdymQJd7L3cyUxtuiwM6OatUj8XC4oM/nmL6K0oXSLCAhuNHYdeR0&#10;zsxRTkhlb9QmNWyuirpqlvIRX1n6wPz2KVjN8LG4dLMACW+fVk2+ZYxmexTKpSbNKzim8Kwrnxi9&#10;gSPcnm0uaB8UWpRaozo6Kn9Eb2TalpeR1FYd1HcCzc7ywOEQA+13X5pp5A0dmL9fRRoesc3wN9XM&#10;AxFthjheoRe4pGxVKxyh7YTlmcGYfueMamKE/mSWmSp2jkiLWqaMDKM2b/TCQ/ecnJVdpz5r/HBD&#10;Hlmt0Z+nmrtc0mMX9ghH2N2bY80kkW/r5nmzxv0gonenGl1RNsq4JP91UnkwzQzxhsYL0j9Wkeo5&#10;YRST6zcW/jRbn5Nepl40tmaO0vpbgrlzCOF4xxP/e0q9K8UIqpv9qNbFdTKzoPpCRtqIkjVOqYBc&#10;KpRbV8cY6jwPqvW/qj+YauGrnGRREQHeA1udOkNoXTrID/9olosQ5tgQ79UmibX7IEB1lmTGavp0&#10;eAVHoORCrumd02pPiCQ8n/h0Zt81R7OtKKCmfniF3MwWoSmtiyB+ndOskTLyZpn9Grg/lWlpfv7F&#10;g6CjfBpmhO+zRh01Sp11NRiYL4HZ1kHXX3hFoM/1vaYLyHLCPtRGh3HnjHGq6+cNH6p9ehnuZBBz&#10;vrjjLRzrnlXFFJnBK/Pp8AqOeOEnbMuYUNN/vbCv3ziuQObhkUyjQo2ibLSCyaPhIyjz2UGhxKYg&#10;2rnOkJtSMlyFzhrGMHUM0WDHd1QM8HHDfQWFAfP7+vByBsDGwoyNvaV7v7SzGnvo4DDdsyKLIz0b&#10;xZzgDCbDMVeOPZ39Xh32/DlGYaFWb/w53tjsfFmOrVMvz3tn1MNC9TQpwdG372leHl7BEfeCErAu&#10;2uKeS1Gya795QrX0iT5TYEGrBMm+9bldbbTccozi/E8HKa4FIR3APlaojD/HESpBeautzUXN+mdG&#10;yE6P5qGXr/33Pg2zlCm0rIw21iuXWII1QlLoniRLnkMTC21MeOHMKU5pBvQ+XSV/7dTrjdlCy5S7&#10;un97ClLbMdD8nAZUB77qRVKelxPuLRxhlAWRLPWD3VF7HEXa0FB9QLbZpNfqEiNYk8e/oLk7fH/Z&#10;deryNv5o5BfXFblOs4y9YXD6tYGi0fai5lKumWuzDb3/2rychb/TaYAAsuqOZZk+DtRg3hwWpdgQ&#10;/u9p1Zgw41O2jc1sRlBXKd693mlQF0zbosXgGESC2HUi09L9ijsmjePq97qqDaFasd35engLR9i2&#10;+OBaXvRKfcTIIK7nPtRrDBazTsPfiAiN85w01uejtffP2Qe9I8X4UYDzfAvcEOSRAVcNDwqQM+Dr&#10;O/5vnQ+V5nKOZWSoO08IFKpzOajfQDRnNean04eNTC/nj4OwzHq3jvDwfpNSXKS2TL5trBvocnUc&#10;sYjNbewtLYJ5fqyUt3CEEsBXW5c8NDcJ9mpM0JqHhmufFCCoY9bcv8qe9XnZvcC2d+e0biHYuBx4&#10;AZNtbRw8CC4JS9jEa59WL35oQgzdJ8/q/xYYrdZ7TOuMSAPEgYPHw4mD8M8sI6IVJjFXdWFXbmei&#10;Q0KZosbIoeYunqaNixKrjXfyLa0uEBmrJXuXG/p34yDtjzFGezaCr4e3cMR9lQbr2Wxr76veSuym&#10;59TwVrLkFn0RU3piX2675kSl8eebtf3loSkXfPkFbo7tYFWMZ8JSq/PatTFGlMd4vWWXX2lk62Fm&#10;5j8wNHEIKLvyFh9IN/JUVgOLzl86hdKorDMOUUH07VOGBhgFhakCy/LHpve84O/YnzU8TA/6ma9A&#10;tJ/vAxwhe1GKauJtHSSfly5xkCpuMSwitUWbEsNbMSP7vbolMrK41NBbtfNGfWYxGtR6y5pnem/u&#10;3DlEsyXeBPVI56MTwb8JelWuwvaSIbRALDXxTr+H6wOpeToqiTGga/a7ZUMV5CbNuSu+MTByBErj&#10;GZK57QXdv8ptXE4xgJ160WNDKs/PafMBjhBIQMDyaL33Hwq05oX3TQlcq1Eh0jyNyGnfAR7HMt4E&#10;2sARRPK10bAt2eANhQ6z0OKC5niGBYj0MgPDz7mpqZeV3wQxDzkS654U479POfFLlMcNPvuzVKPG&#10;YNakp1GbNitjaKIuHmPMaF3mI6Rr32dZv4nyKiBnfwqcdLtSDfaaE1W7WdsfgMzrodc976r2wUHh&#10;qxOoRh5ukdxkEnJkZ3bkdu9uh2OJppLbu7+BHIP+cOcoloFXXXpZHS3uf59UNTmnRmEWZqW23Kyp&#10;8PM8LprEuj0JTkG1G65XCSiRbdfuvO5OvtmkkqnuR2S9V69M+XfmqEGK8weBRb7K/OMzg4O3yEOc&#10;GigfFWrEfui3mPBBOtpnJbHIuvARARpv3tw+BWNu6s5RzRqN3sCiCLf/QOtaiiie07Gz+sZfZjH3&#10;SaH12/ulPkQ3j8Cm0Puadm+qESvxv3zA44F6nj/HG7pegVvHqRJVFkPvnlF/G2VK5VvQJVgWsC/z&#10;bYed+o3ajH5dpH/+bmBR4Ug/k20ZFOqtboaFRnx4fYw5w2WdEc8L5TMcYV8fTDfWP6vxRs+zw7Fu&#10;gGZWlOEZm8j91iU/EGxYktOyeYlngdKkmWjzXCOLhpJAu1OMkPYlbnCPiAcnGWQLlAryw6fgeW5q&#10;/BlgjmWLLL8mGjuEYDlcpQqUgiPmtkGw+lSWhaCcZT8T/bwg89/FPScz3/4gp1Vz8e61BlIiEueR&#10;zz/hlqGu2yRSRzUAHwOqi13KMQMhfh8+wxFPelRomXQLaornVAnbcAkvQ7Nz2mUPLHSpVac36RLv&#10;C1ZPJ9Wtn/HWe4Rx/W4d5oBO2pQ4rc5wO9/U5qIWe7E3ppJdQqNk1pF0IsZQY1k/fq+N+wvxbcMT&#10;vCvZ9GGAt85gzBhosz2uadOFFo3OqIm6xpk8wL4KUB9zWrcSrZthyEnXavUJRZa5kWbc2YG5445O&#10;hjuDBDkiTE8So2e3P1qjz5Z1yexAYzucbn43wFvQYKxwKDYO1vwSZ4HGjb6t+sxnwlVfUBrbSPCI&#10;X7/9gezsYRDfgaodiebyNdPcoPOfJ5X1glSbYs1p/L+bZVPeFChxb+EvzzjW5U+MHwaqvOG1lEwg&#10;qFKIEEq0ZgOfKdjxS9Y7H9p9HSjSKVj7rbGAiqTVFK5lXYwRuXg+3Rly4WSmReBPI6sX350/0hF7&#10;RFyRBdmuGLGXYsymWKjg99mZbCIRsWypLuWxYN2C3I5t7eFs/srp+qT78Jwh8D8kTFfrzAuPq8dH&#10;YNZAslzx2BTJJNzppZIr/PR/VZFEc3lbRzeqe5cqQgDw0YbTrHPuG2C7OE6OR90GitC0SD10O73J&#10;onlynT17sh2LjN4dRL/+oE19il4ZGXwz6AEgCZSfdjeubwjdT2/poMVCZlfk8AeOmK8ilWXNU1N5&#10;fodH6PS5qtuRZCIJLUa9QZsQKdi8ktatMyYlr0d72Yk/jOIizPXWBFP7EKLsi8e7OZ7Q4px2TpTx&#10;Kt0MpkXJxu2Hr6Eis+n3tV7CEe+FDeQS1TL1tsFJ3U1PM9b1shZeDo3OBK6+8Ne1tE7tMmvVyevT&#10;TbJngz79qVKtzRJaN8YZO4VonU6+Gzi2u4SsPSM0+AoGzPyBIyYdYuxhASHGXFhz7pCE/WJ7AuGj&#10;gd9LT04Q71lLadEm8506hbOnoTcTmjMk86zT7+m9IbOVwSvKmA+6rg+kmCgSC0b4ikhGrzQtvAui&#10;Ylkiy+EME9xh/ymtXrsBin2KYMFANILjk8y1mjVKbfytvJHDs96vR+/fR3FiszGfotIa0vjmTc/M&#10;jbzzojvOPHanLyP1DysjWchPOIJ5iC17wSMD3IpeyjDbB0eowzDJkRb5U7SFIoLz22jk5qtuHqf3&#10;70Xv2kawaTl0F73RfDzT0u+Kc3aPm8dh0v9p83Quf2yMZVuhU/9tDhAjYOrOjNKDHgZF3FXmVHkH&#10;nB2p/zyh6nxRH5Jr1hosRl6haN1MWqdWrClj1VHn0V3FbDIlcKyrnpiw5755wonJ4n6nAtB/TjRI&#10;KqY1+m/K2P3hEMsXqJbRN/S+7qqYMtjOoMQteWS8w7TIVTqTqFB555pg0xLB6q80d8+aFRKkdPyS&#10;aETpfZ+0aTtScUnjc+ovbutBLEfiklMf0KuyiWOqoY1hNo6kWUbf1CEzzr1/zela4BJkHaFwN/iw&#10;Bi5TffNU0Yzhwl/XqB7dMoq4Kp0FLVq+jTI6pk57KWLsp42/ZUCGXaWQo/2UjvblhOMGDOGPS9ey&#10;9/5NmgVrsCljb4UPTCuXaBMfKC7sVwRtMzIyNErlY7Z5RpSh1hnfNMiSp4NDPuS6/qd4Q0Q+Acoy&#10;cYJXAo744JGeAm34h1hD3yv6d7wwHJ3CEYXc5zwwZIosaqVCT45Vnt8hO7lXlx6rlkkQRDiebZpy&#10;29A4yCuiVpnFBdDhVAfQMc5KOfyEo/3ZmK+bDPOYG/qS+hjeY9F+JvJvkL1xPMsEd64creZ4TM29&#10;ID0lFlFs0J/u5lt6XdO+c7p4l/f15kTm12n1lDuGE9lm0AvQo8nxC67JiIREh8cEYz6Ubh51Ax4M&#10;bzWi8lMEptnE23ps9FCuzHI+4Kh9chnVJmQa6OgW1J1rf1GH/Dhf59Z+PjgGqKUYV2SuLJZ+heAI&#10;RELwgHgM559/70PsrVD4Tiq/f2yK49g2VrPZrFVYjEQQXqa3/pVu7X7ZW0qb0zFAzap7VjPuluF2&#10;nhUcllfiQAJeCNUyIpRQV9yoid7M+dDrBuRqFeesGHQWgxYscHyWD/Otc6IMZdKSvLmh4znwB12i&#10;WgUVCMOUWQ6f4VjGKwbXA/hw026bSrohuXol9wHohkHqMTf18ErCd6UjaMqEGWK0WJHSujbW1PKc&#10;b4gsY2mCN/phoBpJYUsfmbDMiEbWTNGIyQSJGoXd5903wKtM9Dvz5LtxAyBsDk2CtTuSiSBq8QGH&#10;r86cKbTCszE8TIeYnm1b8xBucfWIhmc10DjtlUIq6/AZjuUfLNLiU7Z2vqz1w+xwfFVoIXCMLY7W&#10;o14CdBG77xCfNWKS8x8a3j3tFV3F/ffdNFiLRnnfxxguUi1YFfCgagguoZmAIxhEtix6rB8Wpkcr&#10;P18FVZnzkT2HIMWKaCMaS2InxWsCNOj+Ekw1f/tIjyI7PoUwyhvs+M3wcB08oH6Td5wiuBLgiLcF&#10;r3j2A73fNo3jVP7rlGrCTcPeVBOKT0ATACjRKuIa3TwinEhjq+DOZX8Q1KlBVw0bnpmu082orwVQ&#10;Vu6cei8qMHXQaOHwQlYayoLBoVg+PcM/XCLnE2U8kI6MsAK0RgjIqAIzOhENCycyQPyYxjKbGyTr&#10;umcG7F2V69ytBDjaZz8s1zrulr6CArJk6uEAG3BdfzSNYF2ghBrgfo1m/iQYzTr9V1LLr2v7C7qV&#10;j0BdKbZyKktSOo3ylbk5/gksIj/zXr5l2X1Ls2DftBH3GMUs9b2ueZBPYB3hgEyB9Y9kouwY2ND+&#10;gdt+VYkKBDR/dccYiVqelX1UGhxRamNnshGRuoq8cMm1gDV2E8Rkh4TrdiebQbLE9o3O2mBSlZzj&#10;h7+zzNigyEOidwrRrHliRqFUgN6/w1ccQwPBs8JoVmSitb6orhuo9p7E5M30DgzVHc0wizUEzeKX&#10;BEhEHWItNhd3JXzMaN9bL1BzimT2e7rcTHKlwREhENQ2WB5twHArDpTiz/E4avSooFB+E6XflWKC&#10;EbfwgQktF71ZEu/PgfMMphIKNmxKMMAhAt2ggoFXN9NtT8iERFwda4AHp6nbtEzvp9HRdOsaolsT&#10;bQrMtuxJMX11T9/hkgYftve38jhvCAutiTHCCVVZzh3H6ao0OBJ+GZ01It8MPyLqZXl8K59OQJJ1&#10;h0va5dHGxQ9Mfa9WmkrgOAYsGMISaNl0IcdEFlvAha70A3VIsIoBZPPMe4aPYNV6klXeY8gRjiNC&#10;DUsemmD8tT6nK/HjeH8r9+sCBuRnt3SJ3FI1VSpxoioTjhgWBHhQthVfZGWp5GVmB6bxJ0FaCGCf&#10;0Ozq5PLMg3+eUjU/T5SUTuRZCK5aJdVMg1CEPYHdY3W0sbWtK0pl4aPMq+G2zc9pUX/CUaWprGdh&#10;TVFcBH6oqsvhrGQ4GhFOUBPVfNq4bUXjEUwvtObSIgQeRP8MQy8RQJAwTqrqBKqm3tVH0L31qHnU&#10;HeF+v5lnRR0E3Bm8T4+vX5ETMH7v80Z8ehDWdFuCCcWVq06ZqWQ42n3XsRzrjHtexVidTkeZr9kN&#10;e8ojscqn6XaELBwZEyL0FykWBEg8os3NboVr4RxAnc/BYVrw5/3wsPj6CpVo6r24FdjTp1TLnhhA&#10;u65Sp1jlw9HOzDtNNmEB/Jv9mgBHrASa240NN6BmJqiZfiMSQaYjGUQIxG9U+X1hZe3RGMB/ThGN&#10;V0PzzLDzqvTwAY4+LQn8rgfTTWAsVyTMVX4lKl0celzs4dcNsFKlz3t0eL8YkCKwXVBttu/VasBi&#10;eZ3S45u6OgHRB0Qsz5GJjaLM4RMkvJk6H+Doze1KzsFi5Eqtu5LN2PX8noiacCFUvfG39HDyo+6y&#10;NzNg629HhCokOit4hEgGrwi/pCbMANj7+5KJnKwq3abtc1tVcMStYZmSxdbV0aaWFyoaga3eVYGb&#10;+ou7+hSeBUqI40F093QiHwgsSnXWeywL6sy+50u+ZfW+ptO9qEuIbmucCaQTojNN1VfWrEI4YlUQ&#10;tkdgYNEjIxw0NW2ufRoPtA5kkSI92SFTzo5GJzFbxNmj2WbU6kCspRIVOJ8GXPGTYZ4jxrY+xoSQ&#10;mP0tX3k44h3MZivib3PuoSKbZ8dvxSexiu5gC1qqj2WZC+TFECzZlMvv4Cw5UTEHMtU/S66KXsGn&#10;2wKL8HgjBhbDfsFZ/jvA0b5r32ZaxoaaKkj29GlCq+LkqbdMKOZZcpQsj6OIxN/Rd+yzm4ZXF4uY&#10;OlAth4Ua7LGAMu9b6eaL4/dcJZt1mRETjAG1NYxuHnhdZy/G94puYRB4WxKMoL25OqBg8ZSW+Y/0&#10;H3lXt7gqvpmK3xNYBDkrMt8Ca8yVx7uKJOXLgCMWj1gntSWAZMJ7EruYp3Btxee0iu6A8YfSXMIR&#10;np3QXAsKWb3hXXHOKhpkRW6LlDfYbeepJrgY3WQGv0pwdLpceAHwElAeclIE0QfqFd3LQExcFW0C&#10;d6tkqUq2AjBckDmKWnUNHbjcL99R6jcWEX394Iwaq3OFZva7Xqg3vjA351SJdHTzPOgit/KsE8NN&#10;8Oe9Uoh8kVDS85rmfj7h4oY1YzGZLAak6BG+RiRpIG7xQWDVhqT9Rpv7C7EWsF1GocEHhyjgUV3H&#10;y4YjdBHwCe6zLF/fNtfzuoJFFa2Bf7dFwYKfY4jeiWa5UB5+mfXFVE3sbWTignS97qnZm2xo/55b&#10;pVc1CdIiDwu2CzymVceQ8Ijylw1HwvVjIUjzUflE5QNk/lfpLFfBzRW1T6uQhI/8Sb1apY4KL5oz&#10;UZ+daNQokXKO3//rFVSLwXmDV/UBi/CqViMWqzYq4+ZTgL4F4+YOw7rwoZM2d1WAoUog5T8flQI9&#10;gsCvhoIFMW9kZKku7jbLxfjADmYYQRN+pTQQJeLRrc5rEDl7Ulgj+kdVg3S0+/dxIAaaUGRFBh2K&#10;GSDb6BVaSDhQt8QTzZrNCqGBlmjRa9HiZGW0t91Ma8j3hlLeaF60JdZWu8urgLzHzbaiJ7xUOJbP&#10;pgNHGvVwT2Wbu13ROnWS10yXEOqkjb9hjGJByOvNahlMmes51vE3qweO/k0RWLrgjAXYWk771yGr&#10;otBzdv1LhaPTF0CEF47lYKoJ5aPQP6yGSI4ywyiz5Cje8MlZzdEsk1IP89oEsj6KbbrPw6qW93KK&#10;VDh0iAISD/WXaUQme/Uqi2UgUf1wtA8IhMIIhmXZY2P7i87FZLUsZ8lDna4rMg9Rew0OSASpv4pC&#10;5dUa5+IpP2yU+uhxWbcq2ojaHn6QOKtCIlZ5kNC/QSPPBkrMb3EWFNOBu8Rjol31AhRP//6pAQPW&#10;mqxwQ464Uf0cW4+eRfDbB17X70uyorAOZrsGHtUjHZ2G4WHeILABcxX9bxGLQ3/Wagec4wDKS5o1&#10;sQbkHsBpfDoTnUNrNBxhJr59So1OrqgLai8C400xkyplSzj9GKoHjvahOI172is0PLAVlBkVZkDt&#10;hJoAynJYJII0WxINEDNY3Y0xFrRuqAnjdDoG5LnC8NqbZkLEBXme3gCxugRnjYOjfSKI0nJS63mK&#10;BZWoUMi/2iVl2Wyy4wqoEwcyjET9ILXVHoWvgXDEvPW4ql36xIA0CXv9rRp+VCccPU6N3mwlCa2/&#10;JpqH2ooRghNajb5JR0RiJIhkXMwlqr7mSC1tL2lqiKZbMkgQ0T8JUqPm3YE0okrbq3LUODiW0Veg&#10;5YAHhAwHsORRJK6KEtp9FWxw2k2+aX7AInbqBwUWVMb39Q5Vej6+DcRatscTNSxB9ahRrhz3H0aN&#10;g6Ndp3Q88E8UKSSLLKieg9ZaKInkn+O3EhEAOtLSh+ZErhUtlQKyLWhoUIk3r8itMDP9r+jRgeoK&#10;zYSGSEQ98JqsKpbD5isAR/uY4d4D2QRBxT8zTXMf6gde01e8brbfC4+tEPWMsQkipPTLM4v3zXX8&#10;fqLHC+ufVaNq/ILHegRaUEgXc/UqHjURju7nEXs3WUT4Vqbc1cNDiQKNZRTKqpCd9nuW3BnxzBNZ&#10;REgDHRTnRJrhW/YIlyo6AUncDc5qOl3WzL5vCCZZkYHq2BXw5XtqKvgN1Dg4up9BR98QCiXCYPwm&#10;0mcmb8XxijKyKOQMFg9iG/2vVKc3CoJ56X3LXSZRNvJvcNQ4OJaZUzfotPvM0abvKs209inqPup8&#10;8gf5AcqSS1DAEl2YwGy/wTShFGzlFn7xKEeJfjmn1MOu639+ZgpjmFHtAzlWVVH88+Xju4bC0VEK&#10;us8SAjMKsVc0s4bbZWui4Zv7+sHX9YAIWgeUB1ylZK7ArG4UrEkRmrEtXsg1vrQsCwwevbGGheq/&#10;faDflmRAsXQ0WCWaP7x81FTZE195OJbMDAr5IeQQX2Q9k2lFBYghN7TQLJG16FhPsVLg+N5p9eBr&#10;eqrUgly7EySjR2FWwRPQnBU+VxTKwRuh5WoQyZLErc5uD1UGReLGNRSO5d/ZJ60c5g74sEczLFNu&#10;GZud00DVg/EBqeZ3szpHSIFatijKghJt6HvwR3qVwBHbMUaLMWPkrS9opt81BmYTBhyCQH/v45WB&#10;Y3l/pJuFgbMNih3qtDJklvuF5qOZ6NpinhBuqm/bxO3Y8kN3tF+I1K2NT4nULXTI+iWh8uEILCJ9&#10;dtIN4/qn5pMk8xOOGW+BNMVqT2R5CV/CqwRH/6ZDYbAWKAjl8j7Leops+iXRsOiRYeItQ6dLOpRb&#10;8GMnhbjam0jwPDIE1h9jiuFYQTUACc6oFTb5tgHx5e3JhrMUExKpkJoINztc2f87x98fjo5riYpq&#10;XKUVHe/R02V3sum7x/pPI7QDQrXdr2jbXUARfA0IRB7D4ijEfzKdEL0IXS5+5DMcEedEdxLw3kE0&#10;7nFFixrB425r0fsNzVNv0onPBhowmjL+bx7/K3B0qnoinos2fRF5hFP91zjr3Humnld1jc+p6gWp&#10;Pjqr+iBAhZwyQAfGkCNDostlDXowoosgcnNnRrrcrAFrIA/xG3B/cB/cDfesH6xqfkHd+5pu0X3L&#10;jgRrYBZ6zBAdnJyKQJ/U5b8HfP9X4FjenYnFhooJeQn+LGLigBeoYkyFJVVgvptvRknwnYnmVY/M&#10;n99ElFxfJ0BTsh33uKqB2xnNjcNp1ok3XcIR3UbqBmp6X9ZPizD98Ni8N9kcTDHfZxGdtVkKC7zW&#10;8KLbGwbCZYgyFv+D4Cv/Cf2PwtGVLIEPD6RABHxhqdAkhHYYw7HcyTdfppvO5hiPkYz7M4xQ7BhS&#10;4jTkJIB4CwE5/4FxxRPjulgj6pvtTDEi4RoOoKAc49U8UyTLjHYy0AJB34QlDjdhJbbb/XtIRMe3&#10;eA1Hr9YUMIUohRyFhYtQkN3IBcIeFRCgfFpoTeYR1EzY2sAxxB7s+leLSuPVLFT9Sa/hWJlz/HrD&#10;reBsvoZjBSfw9eWVOQOv4ViZs/n6XhWcgddwrOAEvr68MmfgNRy9nc2XrBe+5Md5OwtVfN5rOFbx&#10;BL++vS8z8BqOvszW63OreAZew7GKJ/j17X2Zgddw9GW2Xp9bxTPwGo5VPMGvb+/LDLyGoy+z9frc&#10;Kp6B13Cs4gl+fXtfZuA1HH2ZrdfnVvEMvIZjFU/w69v7MgOv4ejLbL0+t4pn4DUcq3iCX9/elxl4&#10;DUdfZuv1uVU8A/8Pp7plaNiUocUAAAAASUVORK5CYII="/>
  <p:tag name="ISPRING_COMPANY_LOGO" val="ISPRING_PRESENTER_PHOTO_2"/>
  <p:tag name="ISPRING_PLAYERS_CUSTOMIZATION" val="UEsDBBQAAgAIAGoDbElBAA6sTAQAAM0OAAAdAAAAdW5pdmVyc2FsL2NvbW1vbl9tZXNzYWdlcy5sbmetV8tu20YU3QfIPwwIBGgXcZICCbKwaVDiWCJMkTI5suxuiDE5lgjzoYqkYmebVdFNgq6KbmoEAVq0Blq4KwmBFwz6H/yTXg4pR1JbkLS7EKARdM7cx7lnZrZ3z30Pzdg0csNgR3i29VRALLBDxw1GO8KA7D1+KaAopoFDvTBgO0IQCmhXfPhg26PBKKEjBt8fPkBo22dRBMtIzFef18h1doR+y2rrvb6kHVuq3tGtltIRxHboT2hwgdRwFH7x1YuX58+ev/hy+0mJq0Nj9iRVXSdCnOn50xpEGjF01QI2rFoaPiKCSNxsfjNBcbb4YDfD6wOiKhoWxF6ORV5zhr6BDwXxIKEXgJ5fupXogWFgjVimqsjYUkxL0wmvjooJlgWxBSQBmoyz+XsXnTMfxWH6U4BOssUPKPJch6FP77LFGxQ3yFk2pKGidSyi66ppYU1e/iKIcrb4NRihWTb/2JDFkExsCOJRek3vgLS4AnIwglRv4mYUXaXTVeFD8gha6TyGoqSXwRg52fxD0oyrj7WCowrWw6YpdbDV0o+gaYK4P07/DEZNUPq+IH56my2+h4qnH5sgj7EJ85JeV2E06VDpSETRtVxaBjaJobRXdGWPs8W3yE6vUTzmKpomF8jO5leTQmvTv37PFj/azbYx8cEAJK1I0NH+inCn4DSwDwv5Zr/kWv2jihnGqY3lvDsHA+Vra09SVCxb0C5ZH1qET/txmCA6ZSgIY0Q9L3zFHBgSRJ0ZDWyGTphNk4ihC/ib4zr8bxMaRXkk6JvEfY1oXE7So3IINRkfPdq6X2gKUcFGhnQauNWi2KBas4B/JusnEWQax8yfxFVZrFRi63+J4r559SXT/M+k6vTlnhlt7N80HROEjQ04+HR+zCzeJCjKFlf1kbgHOinG/jtazh9+jHzqevVJFG0P9u9PWcSCmE2REpyG9dGaXhIUjlWOP/8au0F9nkNoyloYh9CsBnEMcctUCJSfcGd4xU6qsLyLhRj+XUA2XCE8FrPPIjphpyGYg8fozOX240aFqrbusFkjtSzdNnfFVe8uWbpLA57fIIfCWeXXObqBdNDDyyIWlrtWimGYeA43O889Y/mwQHsSv6jIpGgVjeGSiE6noc9/9Wi0nLSZy8A+d+8TRZFdFYOJJaPdtdqS1sZ8HNLr6oqWINBvHoBKTEuVWjm8FHKc/pZnBGf+RU2q4s4m4z0J6MoKkpzlLL9O+TVZNqPJLzCgPjj5ipDuQAYTmtsVviXtjF0QSzqvYiFS6+7A8vq7hDa4BPO2l+WUCJHa3R4ow+SdvQJxn6U/+004epKxDxbBr2T5TYf7FARS62a6SsRr0aAKK9C7PAZW8Zt+TW49FmRxaaMRyOJ9JSFUgCh9S5Jl/liCYniufVacgg6i3PLyV5MHr6a6ZO2upIEbbfAxx40bEvIjYDn6MJfFen0q8+NlMnY32n+7ivjDc/vJyjv0b1BLAwQUAAIACABqA2xJfPR34uwEAAABFgAAJwAAAHVuaXZlcnNhbC9mbGFzaF9wdWJsaXNoaW5nX3NldHRpbmdzLnhtbM1YS2/jNhC+51cQKvaY2M47gezASezGiF+NVezmFNASY7GhSK1ExfGeCvRU9NKip6KXBsUWKNAFWmxPNoo9eNH/4f6SDq3EjuNHqBbZzckWNfPNx+G8RHPvymPokgQhFTxrZFbSBiLcFg7lrazxuVVc3jZQKDF3MBOcZA0uDLSXWzL9qMlo6DaIlCAaIoDh4a4vs4Yrpb+bSrXb7RUa+oF6K1gkAT9csYWX8gMSEi5JkPIZ7sCP7PgkNHJLSwiZ8VJFOBEjiDpAgVPFDrMiw6FrpGKxJrYvWoGIuHMgmAhQ0GpmjU/W81trmc1bmRjqkHqEq82FOVhUy3IXOw5VfDBr0FcEuYS2XCCeSa8bqE0d6WaNtfSqwgH51DTOED3eBVY4BwK2w+WNAY9I7GCJ48fYoiRXMrxdiJecDscetS14g5QHssahddYolw4LZ9WaVWicHVmVcswhgZJVeGElULJKVrmQRF4Xvn5SaBSqVuHkbL9US6ihT2qsU6jkS+WEOs8L+42SldRSNV9JqlI/qlX1dA5qlXq+epqI2tFpvXBSLlWPz6xarWyV6mMtCN6J2DNTk8FpQhCLKLDJKDZN6UZek2PKILPvRWxIJNQGhoMWsUSRQsacYxYSA33hk9ZnEWZUdlQWQQm5IMTPhz6x5YnKkKwhg4gYY7gYEIhB2ozyb2NnlH5b2xNbT8XWx9uaydIcVZa6K6T4wOwz6Y0R/Z31xfTnEDWhPPqYd8qi9cHZb2yO2K9uPuD9WTTNS+oQUcVBMCyJ0/QfdN/quPpm1jY3F1OYY83EUmLbhVINYTH0kJm6u3Qrdi74RHSrZ9QUzBn5lXhN4lSxR+60oMYF5UWQzBjoHPKQgcfzAcXMQFTCCdgj5TBqhpLKYdMr3pVEgAXNlaBKY+pEbBcH4UTSjbyn2oyd+9SlyHb73dgb8do8Wcvt/8lbCHozkv1rG7XooPuzjuL7bwe9bzDYGfS+RoVl5EGSaRkMMNhrk6aWMB30vopQOOi90RF/LiLmoI6IEKMXBEmBIH8iD/65BN1txOg8EN5wFYYFiUIGUYIuKWkTZ0/H0CmY8CLQVBHOiIwtvIzoK9Qk5yIAXIIvqXKsS8MYfyURsI/DcAyKbzk+i9trqXpYePFMbRA7l5jbCcEh0onny8fAx7B3LsAEYwK8eQcCPGPjKCTD83GoMxTT2aaW7f1B95oj34XopeiKwOGK/k8cNQe9H24w338HsQSBPui+85Ec9F7b+rhxlNv9t8B1iBJEHWQPum/82Fbw9++D3o9agPU7FIepALsXQ9hfFas/dDDSmdW19Y3Nre2d3ZXUP1/+srxQ6WYYqDOskjyeBg7mDnZ6WvfGuweU5g552npJaS4Y+LQ1Z8xWD+gumMoe0Fwwm03pFkXgqQx2po5l9mh/0xan24aZUu1sdncbzgJPsbkdQ/5KKBeQRdCxfvPQhcpoTydtjm96ndKChOu+7iTQUsnvu1TLUEVVF8R0a0ySfg0jXAeQu9dUs38mqnYH/bf6LtGdEr4H7/X/0urfOOBUD/ijix7dNobuO+Rg7iJP18kfvXrPKxOPWfjvfw1rK059E3+Mavi/Zv24lD5ONbSSVcD/FHpPvt88poOfksfip9EVzcSdzOiuYPKiUb3xKKce+FFNwaPbydzGetpMzX61tARok9e2uaV/AVBLAwQUAAIACABqA2xJwxGF/rgCAABSCgAAIQAAAHVuaXZlcnNhbC9mbGFzaF9za2luX3NldHRpbmdzLnhtbI1W227iMBB9369A7DuhLSpaKUUqlEqVuttqW/XdSYbEwrEje0KXv1/bsRsHSBMiJDwzZ24+MyFWe8pXPyaTOBVMyDdApDxXRuJlE5rdTZMaUfBZKjgCxxkXsiRsuvr5aD9xZC2HUOIAcixmR1IIwyzWi+sxEBdj/WiePkAqyorw47PIxSwh6T6XoubZYGrFsQLJKN9ry/mv5Wa77LNkVOETQtnJaXG/vLm6HQepJCgF2XgUIwkwH2luPyMxbajvqz+BHaiiaGH3V+bpg1Ukh26Tv69IX4z2fnIr25vlAADhH5pc5vNlf+UVI0eQXecDCFHV1RlHbh/6y5UiNw3tYm635hnEMEEyPX4a8DA3zyDAFGQCDd5CX3vcz3DuYzOuUrBX09eThWAuPWGwQllDHPlTo1OF+HypUc8HrHaEKW0QilqjV530K6mVd9OVtXZ/4ZPyLPTlJK3Jh2B1CZsm4cBdV97abzZruytCp1+yIEMJBycMUmyFreUf3dczy0DYWr4xmsELZ8fzDE5VDchf8pq46/y+/1oLnOhj5rT+5LUm0rMZXRWk6gTephQZrJRJ552WYO4tjqysSSk6yynm5EBzglTw38YuOdpiVBydKBzXLjMrRooMLhHO5qjXdNguex7mY/NWaGtrzhPUS/xuShBJWpT6raSmE4e7m9og0+gyxOxJbQ/yie9EADKx+zAlkXuQ70Kw0WG4QBhtLJrh6jOPo6AJcXS5y7Fzcqn9vC4TkFt9axQ8bbqyxq6gecH0Fz8ofELmle7SerQNFAvtjxP6RctA4DgARKaFJ21zaDRlzZAyOICf/UBgK+4rLVaapH18u8dn2GHIOCc5oWQwRS0j3aZomRL66SouAD50WqK7c0LFMOmRJMrW1Rl7v4Nbx52t7HeZYV64xuzZEanjWOvP+6eF5r/kf1BLAwQUAAIACABqA2xJnOGbK74EAAASFQAAJgAAAHVuaXZlcnNhbC9odG1sX3B1Ymxpc2hpbmdfc2V0dGluZ3MueG1szVhNT+NGGL7zK0au9khC+AY5oACmROSrxNUuJzSxJ/GU8YxrjwnZU6Weql5a9VT1UlRtpUpdqdX2lKjaQ1b9H+kv6TsxJISQMK52YU+Jx+/zvM+8fj/GNncvfYYuSBhRwfNGLrNkIMId4VLeyhuf24eLmwaKJOYuZoKTvMGFgXZ3FswgbjAaeXUiJZhGCGh4tB3IvOFJGWxns+12O0OjIFR3BYsl8EcZR/jZICQR4ZKE2YDhDvzITkAiY2dhASEzWSoLN2YEURckcKrUYXYkfWZkE6sGds5boYi5uy+YCFHYauSNT1YLGyu59RubhOmA+oSrvUU7sKiW5TZ2XarkYFanLwnyCG15oDu3tGqgNnWllzdWlpYVD9hnp3mG7MkmsOLZF7AbLq8d+ERiF0ucXCYeJbmU0c1CsuR2OPapY8MdpAKQNw7ss3qpeGCdVaq2VT87ssulREMKkG29sFOA7KJdstLY69LXTqy6VbGtk7O9YjUlQl/UGGOVC8VSSsxza69etNN6qhTKaSG1o2pFD7NfLdcKldNU0o5Oa9ZJqVg5PrOr1ZJdrI1RkLwTuWdmJ5PThCQWceiQUW6a0ov9BseUQWHfydiISGgNDIctYotDChXTxCwiBvoiIK3PYsyo7Kgqgg5yTkhQiALiyBNVIXlDhjExxnQJIQiDshnV39rWqPw2Nie2nk28j7d1r0pz1FhqnpDikdXnltZG8rdW58ufIdSE7hhg3imJ1qOrX1sfqV9efyD698k0L6hLRAWH4bAlTst/MHzL4+6bW1lfny9hhjcTS4kdD1o1pMUwQmb29tKNWVPwiexW16ghmDuKaxMKjUFICyHFzEBUQoid0V2pHoQ8pAxKUGFzmSaXUzF2PBxGE2U0iocaHM7Opx5FjtfvJvtL1mbZ2l7/L95CMGyR7F85qEUH3V90gO++G/S+xeBn0PsGWYvIh7LRchhi8NcmDS1jOuh9HaNo0HutY/5cxMxFHREjRs8JkgJBRcQ+/PMIuj1aUTMU/nCV4UiiiMFzRxeUtIm7q+PoFFz4MSBVzjIiEw9fxvQlapCmCIGX4AuqAuvRKOHPpCIOcBSNSfGNxmfJwCxWDqwXz9QGsXuBuZOSHHKX+IH8EPwY9s4FuGBMQDRvUUBkHBxHZPh8XOoOzXS2qeV7b9C94ijwIHspuiTwcEX/Z44ag96P15zvvodcgkQfdN8GSA56rxx93iTLnf4b0DpkCeMOcgbd10HiK/znj0HvJy3C2i2Jw1KA3Ysh7W9K1Z86HEu55ZXVtfWNza3tTPbfr35dnAu6Hu81hlWRJ/N9f+ZRTQ9158D2AGjmsU0bl1bmnCOcNvKe09ID2DnnrAeQc05bU9hDEfqqgt2px3L/Yf160E2PDTOrhsz982o43R9nXB1DRUpoAFAXMIN+99G5qlFfpxCOr6eXQkEJdV91UqBUOQce1XJUVv0CMd2ukWYCwzGrA8zdK6o5EVP1r/3+G/2Q6M79HyB6/b+1JjIOOdUjfnLTo5tW332LXMw95OsG+cn78azC/5Ct/O4bqzZw6r31Kfrb/PN40v3eU3+z0/W0/5VMTz8T3mvIPqYYJFejTx0T3zZG79yTH+wWYH3yO+bOwn9QSwMEFAACAAgAagNsSfzzbTONAQAADwYAAB8AAAB1bml2ZXJzYWwvaHRtbF9za2luX3NldHRpbmdzLmpzjZRBb4IwFMfvfgrDrovBaSTbTacmJh6WbLdlhwJPJJa2aQuTGb/7KE4t5aFrL/TPr//X95q+Q69fDS/y+i/9Q/1dr9+a61oDo2mZw2NTpx16ZnRP0TSGjzQDmjLwHKQ4b73IxyuBGXusNg3Ld2OrLD+Pmz8bQpWNC8RCIprCNhcI+I1oe2zzz0XsWXmdcrIKHeZaczaIONPA9IBxmZGa8R6W9bBTdGBegLyDbkgEjul4Nn7qIq+Os6WZNhfxTBBWrnnCByGJdonkOYu74m9LAbK68t0J8J+D10VgAzRVeqUhcwOPp8FoOOkmhQSlIL4LUxICtXz9etxAG8bthBy6SFWqz/R0aKZNC5JAq0rt01YFrbza1VyMAoTTsNd/AX0/aCYjKClBtqwQkItcYBc4mTczkDwxFWmhk4WZKEo5iVOWnLi5bybKmcMa267qtRJtPCHuPKEt9vyyrt6BPXxH042udA6rnLBrLCz9Z1iOaOJmD2qcRbtdxKw/TYVBVZ0B5IptqhBf7snuuPeOv1BLAwQUAAIACABqA2xJ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agNsSen2DjRrAAAAcQAAABwAAAB1bml2ZXJzYWwvbG9jYWxfc2V0dGluZ3MueG1sDcw9DoMwDEDhnVNY3unPxkBgY2uX0gNYiVtFcmxETNXevtne8OmN87cIfHiv2TTg9XRBYI2Wsr4DPtelHxCqkyYSUw6ohjBP3SgWSR7s3mCFTejH+8qlhfOdSpPxIHDL0MOt7V6ZE56n7g9QSwMEFAACAAgATaLa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agNsSd435l1oCQAAbSsAACkAAAB1bml2ZXJzYWwvc2tpbl9jdXN0b21pemF0aW9uX3NldHRpbmdzLnhtbO1aS2/jyBG+51c0ZCyQHGI9qJcBDQM+WrYwsqSROPZMLgIltS3CfCh8eMYL3fYU5JIgpyCXHSwWSZAMkGD2ZGMxBy3yP/RPUt0kJZKSaNKzQbDZNWFg2F1fdXV11VfV9LScG82UPMe1DO1z1dUsc0RcVzOvHf5nCLWmlm7ZA5s4xGUD8SFkqgZ5VjBWX3poun74i4rc1TdaATmuas5Ue/ascKXqDin4yBCLNJiYeK5rmcdTy3SJ6R6blm2oegHdqroHGtvsp1B8HGjdEjsH7Eqdkt3FqmK18igqtlKtQZ+9mKllLFTzrmtdW8cTdXpzbVueOcti4/xuQWxdM282wicNCe9fRdcct+MSY49tuEmfDKgFHKJDtqbVMX3Sgbo6IXp8vVIWRHKtFDckkLeao7kRpFCmz17kQr0m+3xeOZErsngAYsIaezD1tiBXyikYl7x1N9JchT77pXX1jtj7lpBxTTrgg4W18BY5w2dhW9fUy3t3c/hoNzDdUmeQ+FvzSvRJx9DN0eWynE7MYVWZPqFcqxhhlYM8c656yCQmmnpANJaGyj8xzf+WaapCgyvXn8A0WYA/SKZJ2dhBppEaba5dy8o0QqnUKJVyMk0aAaYwTV0u//CZJu6wbExjANNUfgzsIrbp8xO7/P+yS7uNuUb9v8ouaaAfObvEBiJXqkvNnFlvOuaVFQBDqpHorMOXkB9YqNkQmnIT+bmNGlVcwU3kN47ohJNPOAnmoFGVWsWECl+vTaZAL/u1toqx2V1Ax3SI7XbMGXnLc3Hp6FR8B6c2uB/kHL5epc8yXHXJWr4qqpaho8HLisBxXB1JNbksl5aNxklDKCNcqtZK3FJs0n4alWu18kl9WW5Uahy8tU/qoKWKT+qo2qhWK/KygiuARoIgyhVp2eBOymUBVsPNE2nZbotwMqhcLnNVeVmrc22xhECaAx0C16QO5GRO5OpLQRTKTQ61JaDC6hLLuC7VULOC66XSsiqKXKm0de52d1F3bUczbyd05yMK9x7B3tlttMWDqzX1bBuEFWJAlLsETVSH9FiZCxppP3pBjn4FCMU21/3Y6CYdaJ3kA3yryN5imRL9ipCxaPJHfpwEu8iCZPydAxctmxRGkyorLFjL78fTQAcKZxYzt5WTPyqxopkmvad28kd+jcgOCwtaLmSkeoKh7CcHbrvk4x45UET5I5+g06DJKpplhztllD/y2/PHQawsgF2sIKSK7xRS/shv0FNRyUrKvAc1NBW0p5TyR34RzYQLayl/5FfRTKBNMc1ySmluC16TXNIyYBU43Ci5BENM5UAcS/3zgdB7Pe72T/tjsXNa4CU/KxFNy59X6s235Vr9F61igMuoaXQudLtxXYgpq5Wy6eopw353DApxd9zDr5QCr2jr+48L5K4fvp7mVtF/qXQ7PVzgzykc6U9SMhjiiwL/wlPvQMH9Oy2LgpfDIe4p41G3I+NxZzTu9RXmqS5WsFzgRdBjosV8ff+Vht4SA6rE6ksTTdYPf0KOrs0I+u4P64cvkJtv8/JQuOz0TsdKv98djXFPDkcKvLx++Lt5jW7X99/mVzQURnhY4F+tPqhPA49ZWFA8gj1/dHNrOeucnnXhV6F2iKt7Fxy0emfO0Wx9/7WXW90A93w1GZDneDQSTvFY7L+CYyzwz+erb8zrnMD+8wL/3e/XD3+EM1h9mxP8Go8gp1YfMsB6wkXnVFA6/R6NuiEeKcOOFAm56Xz98Fs0XX1A7pwFmO3doen6/v3CD0P73/9cP/x5mnulEX7xEgK+I8AxDyJhbauwYXdOLLbe32gk/yuDckg5Ccv0vF687Px63BY6XSyP4QDl/uVYYbzw2vKQahNkWi5Sdd16Q2aQRUid3armFJo4MlU9h6A7EJtpMya2UB2HGoN+42mfI9UNUu2zIEt7Mn712fEnW9dRukA4l6ptapnCJKEtxhS7Wzag3QTToeIv3Mf2EvHH8fdlyPewu4EwGh3cWpYz+vR9JUx4wqZGEO14CKWzz0rUwxcectYP73OB8TlEjs8Lv1OD1MS/RIaq6bn0dHptsILdoaHttxG92eRS0OsHOnxuC/iB/RMai1yqLuCYYsZcwPHls+YSi6OOAgeiMPZ4QyYZ4Oxo/SDZH1j01qETuN5tgmtCriwgEJ2otxpjKc3xo+34aevljaKQnSmFRuk+UHQWEvb9RzRTodQZGbsA0PvyHIcO9Sk65pNLy9NnjBl17YbQbILT8gzfNQv/5NifutGVbRlsVFedMBVvNQJc+6tPNITtsXgYO8LCUDobS0JPwixHVh8yOTXAQUTT1bvKaNwVRKohCG139Q+6I+ga7rJr8/tAGbcF0Bg4UaGKbmh/ZmRXlLSJ9kIQjFAvfcOepg+Sl7Ia3ug9nWsQOKv7DIoUQfwkbNBhh+h8fTaLgsC7gqII0tk5BMqIHfd7iPib1V+NnGrOheFz4BDW5tGmidEZmJO1843qYn7J55EI+ol3j6iKJMUrG06GcHk3RdcQLl9l0QneUDqDsSDL7J4GjtG16Y1fR2dIRcEnGaTDhS2HPulM6AFpJVSSmebm18kKR0gPkL7+ezx5aV1azLXdmNgMbO/AcMe2PDd2pTZd29IH9GPE7tc3EKDfTiY64aEnJq1i+BaVcObWm77n6ppJePYXr1YxOpQUHYANA9qFBirjY0npIXmjmbOo3mAkKXhh6UDWkr+diOr4eBIlSSL7WBddYDO2Y7lNboOpiOnbwaR8j7x1d+Qjg0n5Ea0kfVO/27UpORWFhl9QRNWOjmc5O5AhpgqDs0AmfIvLUAu69EuaE9lIMBCXNKwZ4VlFVDSD0POHIKRjUYOLByxumdBzXLMae04xkzu2bYd+KY5NbMO3mB6/LVdzdXI4uNk+IBOjrmbv+TLA/+Cb9IU/ity7BXlWgMuJOp0b9PN7AQU6wj8QF9OAi7BnpP1rBEqtSUcaqn1DbMWy9JxLwq2Q5IRYfrKng1rFHUe1imkn1ArUHj5A0zMmxMYQAxoJgzM+FpWea9dzHX7dC9athSLB4R+YjSpw56DbhJvIBhQZiQUWUe3pPMwW/yU6b3i6q+nkloRUFRmIOCd9/y0HsiM9uAW3S67caHgHI3uzIJLcySQIqG4bilGd8YmDMHbpiVNndCJfzrnqxGF738NVYenZLrWnGIUkTYM9ys+Wmzj04p6lQPaQ71vFaJEFhtr5U1hyDKCg7+D/qP0PUEsDBBQAAgAIALCJFUlejiJSiz8AAO6kAAAXAAAAdW5pdmVyc2FsL3VuaXZlcnNhbC5wbmftfQlQ08nWryIgghsq+6Yy44aAiLIIBBSVmWFzBZVNiYgCIcZI2BIQRFHZnJk7ArJEdBQQCSKSAAECKIkKJChIgECCRAhbSDAQAtle4sy9VwS511ffq/qqHlM1TDH0v/t3Tp8+W3efvnnIxWGFoqbiokWLVvz80/4jixbJARYtWnJZQV7yf7KqzH+V/Gcx9IjDvkUoovag5BdZ/73OexctKk5REpyRk/y+7OJPJ6GLFq18If13MQGcd3bRoj+v/rx/77Ewb2b3WFGQ+0lbkchZsFiw+Aeh3NqgRFwaP8MkFfl86677J979tkXtp7V//nIlbp3cMvSm1ftKN90oLF5cteF2gJKJnd120NOHD0stfLLpoRMlWCsot9E0kHhXmEn+YTNmsvHJ7khbzt3wCFpgU6NOxuu+VJygr7+U7E2pnB4qULMtqvx0S2/36SuL5dVn/Ygp2dV8qfHVLn1Kpvfo+eibBnJZsd5ztJP8OFEQ88qC0reRBxdOkK9lH4n8RrOqmFd76JcIYhFLjBKdbbtrZxVcsHn5jppFS77+MW6+Op2hQ+2l4p4+fbx1yVxt6Mv394cTjKPGlKwAoDPn5qZhp/xGTqX9J2ujcLfIUv+52vTskpdF+qd9xEkYklEULRz2WwNzpbZYh78/7qUxu8NuSetY18XDGprs+w8hJrNhETQG1sABvJ6rGYMk9+pPKlaqKQotKF+Cv7W3D69ODX09e4zvRTa0+eBLZUVNYr1etFrcKS/mTo5A0ByL+jGj968mCFXn85HTs/quAchXyCLBkRSKGQvBiqQp5FKFo6Hg4K4yyFgJaW9ZU0ax9wG2RspJgeDjZtvwFuC66BSavx5WncIHTbf0cHRYYYT64glFgCuk0jpyzG82N/BaA6pw4guUQjN1AhUK8p3MXTr9dOn041hSGLzfahOdZejZaB2cu3KNx0C6JRoEdEFUViW3WMfbxLc6Vs3m7Nla/55bpw1h/fXRDoumuRic0Nf8jGB/WdsifMjYJKx7VyK/NRcwgWdRiO/MgnVPlXpdgSBkz66yZtfUt5fReF5KE52sUycybNBHbWJQ23iJncRQGLrCOVovBJTi3PrM5tFhXJmXNRGCiHxyyusBFcKnYMA+rbbBlP6bthR6JSjbq7RbBY43ooOgBGu+5l2iMmMXbUXkYwKl0vvGHJMrkq+QQ7ZgKhx2qG44EufN5Ojqt2eOijKv34d4KdV2ehTqL08oVj5Xes8QlWDp8RS9Do6m4K0Nu4IIzfua7f6wRB/1rXzcYzpkgUi873I4QXU/3hIfTQC+J5rva8yLxBqJrGT6p4BrJpIgzDFwNPJ6N4Q2loZvn7KOl0UangalgKyK0iJ97I+ugtAgLh0YPvLd9XI+TuFx/t2dXwnDoRY7co9p3X2Fkt7NsI5SHajh9gS7x8LnFHSPyb5HU5Q+fXYixXmsnqZ/LIlmKIdkwgxf3SWpTKZKeAnYgNrJS6zZo1tggeSVXEvjNBfJ/cPwz0x5JMjBP9LJl6gagN5TD1TGITXPu3RmtoSvXAagn2Do5a/OCcwkVV8/FaaJwbSU9Cd0b0WW9J+7/jUXOabNhrzM63eULzqHLkOfLkB8eDtOslPGfjp1oo1K1P3QMl44vMJVgLp2ybHWn7JVExhadWBPZFDuS/gftf6y15nFt2z14ZmjvERCTpVc5fuL1XToqYQyo/700V7QBBipswch0L+YeT3fMaSbaxGs1JTrc2VXyGoOa2cr7CE6xZc99ZwxGVv68cWErums5X5e3mUNHP9ROapU5w7Ive/yZi/K3nbYSjySGQrafHqkPcHusqJZfxDO6gdeIju4mm4q81QB008LriYVZ336+bIEYKZDZjQ/8z037PnF8IoXaJuDUiLeWyK0hOjp+ASFqpQVAODoVOquUuPgTvIhbYdIjyht8mWHT1v1AqGRJnOoKRegdKHwg+rRgUYwvrN944XVqos7dv0jCCtH0TZsvWUXMK2BNHGgNJFRgdFI1vLM6LdEgSlglWQmYyuHekoQuoGRDfzLBP/IhAgrWt5RpVsYuTstO/bg0YtCvMXcsAkFAMYGzSzkOl7vHMOXu17tnPKPyv40ZjZ5wburdbaSK6NK1YxyMIgPxyv83skIwk8wKTiKWscuOKR73KM7d8NHgRY514p/KqyNeld7koxKWR9SrXRxmvkREs1MKyHAHm8mHZdFthC2B2hLAIclcjIAZqDNwdaPmJzDGIQBvCBwJDMrStTvN0GbTIhD26Agmdj+5GEj012F9o02Qu40AgAdPybfGFnlk2Yj0o3+mmPJ5s0/8sbttMV2ToFhKrW5hCcs4KPsodezzUhm6uJaRhFMNlvrl1rGlM0mxrmXYzvqZrfzDLZjb+VZY3vIv7cpmc9hbmqKP+v9WoaGpgX3Jqiyf7biJ3df6Tk68CPv7FxW5l7m4trNrX2HfCbfL2eAD6TMbhLmp89bB1cEaMxlObf427GXhVi2uu16EjCHzVmuAJCToJvT6r7RWA3f57WyVEXHYM9cZlRCVG7P73Maz0vyo7w2THXp2AP5OY30jkOvJSSzDXjn5iPZ/VT6RSO3zjn6lzTIlXw/x7ztqLGzlCDLa8hBK/7mIXfYPAQ46+tf/pqRzXM6B30SluQYxVe8exMHLX6Hnz3Cx/+GZ8dvd227UZGvNevrYzvX/+fJ+sNtU2bCH2azR1jvL5W2dfCdc/KUeKVn7dClvMLYj257W527v/zw9J8x/tnh5zgCDgnsHTH4MClBMe+K4svAvZWbXgbac0t/lnTrRH9935QodvpKTJxWwPkUGlXq9v2mq3JosUqYo1xv6QZv/Z0Ie+lXta9Pm+LF7V+hCTJllyCFTl0PZLbdk7EyWF2knC7aIEH+qOfsUw169MWvSENr3J6UAMqrOSK3U2g/J407WmuO9HyIkCJYDQ84Zq91XP6eiVvkV4zcv0cy3ranx2Kcip7Sj57Ytv1rZ+V0XszDmhcT0lbrea15180eL7cDPhn5arQbl4/ZyR07nS+T7n2GkPv02Ik3Xy/rQ0scY+KHj0ta2bHzD68AHdO4gj/R8dVoqwf/SVRVXbLrmfyn//haFnPk78isIhdIWkkWxAPNzrydi5KKnzXMHG39u8OLVQ7FPFQ8G3FNB1l35Mwsv9Z+xXY5XZS7pJVkZRzc/fyw3yJNoF/qzNHs/vw8G44qr8YVrQDXHtYd+VrCrmueULT2LJK2inVNCjj/4M2iXfg3RjNHu/KTg4RouTvbbg+qwOCKjtcefi2Ky3c/XRdW5i1tJYvUfN988I/F5xP/8PpqtF+TpTK4/fj6FoMR3ro7io5frwn1gNNb2RerpK0UALsf5yRtW9KsboD9arSNOlKROPHY7pF7+9jW7Sp3/jvBgS0IzoLg/M8IznBeTYJxdVn4x18dzCa7oKR6kldod2k5h2hFGtqcnK/jox2oXeKYNN8ktN7wC0AekL1hDqZaF9yGIpt3J5/knXzx6NtTe0j/Tj5CFRPcfcproCP2rQUsdcJ9PoYIf3USmloQMKWsErpp8FpCdrk1tx2YfgafmTfPlNXcvLSmBfakpnoDvZw62nxk/4AGo/cSYD5BsECer/915HFNufxdvi55Q0qQko0cMv4Ycxyj8m0muuill8UDDZ4anE4Eu+AQfG5xi56NqMMfWcXDT3kRylk6TvYSH6r6OPYuxe/bbPR0Dur1Ts6vKY7pNZlEvGoHJkN1IxQBq/IFg2CDby/aTMBOyCqCW0+a3Vg7H3AWzrXAXMuOJdlvi56mnPv2aH9/tl5ri24kLj6ZpM1ANR9lh5+fcI2M/PZi6nkOudkReWz92i3cMpo9w2Lcwvgzh9zEzzGkedgK8vTl6qpY7Do0AkGmW660JD6UDJYeLutifvDbesTC65hvv7eKxQ+HRkKQ6eFcGyJin2utf7+yRXfaPIqu5cCP50aPxyCW1HtPpmb5I+ld5uPr4Of0rrUkrp1nEtf+nlbqL8ddti6S6gNDPaRb//DPrxrmIczZybctW+WEouQrsgnUC5YZf13CfKDuTRFQ7ptKIEakfFMj0v00s9Z/k2QQrtvlLvg8KpdQv+GgzwG5Nl346B7RQ5rPAVA3IWq+Vc1NsOkKOCvRQvoFrOoHf2vzXXKbrzapi01fzBzgadOVEwyBwXqetZiQN618bjpe4ptuneXOS/g6FON8jbMW7ha2joxY+e9VF2D8FeAKetowZDyWNDxmgeScnE8Eoe297aIimcBVAHB3RSlH24gfq58inprPtvxzgXZeJVkUOfF+fjl1bB7F0QO/r+JwxJLXGIfcn+k6j1qO4dx00/55oofTzP79Bid/Pq06td8g+eMeWWT8f9Xn65BlgMkVtjctkPNp0EzX570/oY6yy10/U/Sf6PfE9EC3Cn7ohc9njC4C3t7SL0+uZfh92KzMODqPhfzMpUteV0len1vO50R8JimnlqGfYn3J7EDkSDHBLJQazmhDIlZ9aiv0AGviWBYYK8R8XGlx2DT6oV1xRHEd+RPfnhitGaW7kwhy9Zhv2Bb8j+dYh2NKZTMJo7yg0oAP/imd6Q/mZT6g+MZJl5MxGebgUbjWVHn8fchIumMc0ui/oA+laC1gvyhYAaC3e7X5zMO4v+xS2Fi9mrl5cNcJL54GQZsw+kw031Q/sf2tXNd/9eJexGQ35i7bNPn4wEnCfKZy813IJolnkjuvqc+PXcN5fEWxNf/KQk8LPf1P9PTbsAUrJVpAb2JSMLRPUJ2Asd4EY+/MUEE58x0qZZhb1R2SRzlFPPxtVXXCkf3sOh3O+xBvLtURHlHBXWXF4dwOf9Kndb1pkZ4b2yuHUVizFOtPr9oGe6NGyxnZCcP3DypHBWNfsugRqZx5EYbXGwwD7qrCXUgbZWoVBBvXWRMcSbfHJEooQ7Lmg22aFKL1JPopYdiIMraVZ+3wY0Zr4D96jkIda1//OYI/Uf8V2PZzPdbAOyG679E9psSPNzdnl7XXq2MBdCZbeRGe1csFMYACjWiwLQQLu8nehX8+3A/ejPRWszLKJRPS0gqSkvigVFgl08zwH10h2hBbyErm9NSDdeT6cJeUqibLFVG5k2pkV0ZQ6d3syMyjWJJqNno4l2FWyNgjl8U67P9to8tJOtUWehYbS1IY7qRg9XsSu1PG1lrt1R8IjPlgv8rmsjK7dNjjigZ2CwvLqk4Y7hx9C/OKi1Xehg8xAYisgilGzMJJE/+uTSjwB4Y1z3NPchkL1tXCTwMcgTzhYEgEl2YL9KBJaY158sOkCwxA9zXNyRZUSnhvBRc2nbe34P24gDQBlGvbPC3WKf63UHV+JVRP+3f0dyUjNH9wCXU+2N5OlaFS39h0q2jE9AoMew3zEqGJT8HVCSVVXtb92ddvmbDGTXfRcbl7z3ahEW3nMrDvIYMWvdMKesbY/a+0CIDuYg2ChQ1tcMz5arv62pxzSgCPwkfYY0CR+tqJNKRjIjLqzkD51AnO2Hxq1jLREgME1/rLxrUgeQglIwziup8sAsK/cEJz73mlLRQjUrtQvZYGR6GPPk8CW9l5PLUUbswJ32HR7VVOgjSGQol6V7k/OoDIftqsXeezdI8qXWBAnwM7VX8glKN7nr8P2kP1j8vuP7lhHs9806by7JLRiAL+kR1qe71HpHsNY7QWUknQYt8uM9ixgzXkfdVTZYP+XkTcXsRWXuWIBVouiaI7OOhBATYKoJa5YD6N2/dLS08JE56FBMY9iiUVRGbPF0J4XT4izn5WyxjXInn80cvsHmuprvQ/VaUg8J30p5hYinfmhGHDKJDwn9jhHZCXQpYWHI8goFq4DLROFrNwmmNsf3dUJgsHAvTf1HkIWgoaEWXiJqIoadOfXKKvzxNpDer/Pgxd1dFTghg8pGRASV3OnNYmDaoplJL6gsDRyCj5/mpwCJgmG90B0V4Dx4MoHhO5SNvOH5xetCsY0Tcn20b5elLGOqhmtivM9dkgcFbK9P6aTuobvZxBtLF7BUDGNfTRPB5ybsIvKFojBUC65H1NYTcDGa6BuZBzIS5Kud+ZpqsL9DU/x7/OHWQEHbRQP9MzTqHk0gJ0J3cLIxutVujrHwuiGeEua5sEi9ATXimXRtySwhnYwx5XOpMvRAk4mnjmKfVOwNXL0wdcIbaHi7jKiyixbcObi8UaSt8Oz4X6a0wlmvhYwTwqzK70Cn5KEuWPF82jrpttN5o8UMyzK53PpzimdD4zRdJIPF/GYAHSAqQFSAuQFiD9L4NUOf7O8f1OTcYDmW3NxTJjmlKP4ojCzouJxRu/7q6hxpRkXRIunCBb4X94dGSxSt6RmDDQDfKNxuEkSffv1mUuNwMKXJW/MpBGS1xtheP9fak+qN/eW6xSORSzUuUGOS4M9Iq7sja3xzRpcwLRQvzgxRz7chcD5t8qlUUeSrVHDL2X4Xj86jt7V5BIuzKnZztjq9QDYilWUUv5lXBj9ikB0H+xZ+hadep0lMGRObavp7RWwxUBcsg593H/YbqeF1ehHWBgxMD19pp8Up999Ch/xX/eLp3Id1dqBB+4NZtAi+j/gneg+j6Bu6f1QV39r8IRLE042n9NzbtdKh9qtkZgVE1gURX3IOi+i3hMTwwZxw0i4Z9eNzFsxVNNV1cByqaa4wHPy/mj2AbRy6lSpAXDIrToQKlPgnS/2PXSrNyl1o31pD62YuWnNwYZ/tnhmyZ4iE+/I7drXRpd20ONZFVl5MWwS4J5W3mtXda1c6TWltryaj/cRCqDj61fG4VfSULU1Q5fzGgXbhU80YhSBOw2dw2enS+90UPsK1N8SenBCZlg1oRFlICupxZBpL4TPzRGXCjqXPYTWeX254+D5ki2Gn0yrTi+HmB0emuaNPUUl+0BIOyicquPWZGLDMYTCY7s/PJwX9NZa/XKwDMfueyo6UFHvYYhn9OXGz04euEff80hLakNEJ8+Lv3qyOyv7HDtJKex8HyszHOeKgcYWzsEpOsviksRviD8ulsFHhCc3To767YeNeIek+odcYEBDO/G1SOQPVwtGg/fzKh7dftpL0JJStr52aQNqPHTt257OswcZUWL+Uxe16ep7Ba7Vko3k6c97XvCBAFzKc0+puuaMnPf/2JaTJDnFF1PHAblc5kJSB5rsK9ezaeSJywhASIHWfRpMwLaFpgNs+Xw01y68Ghak7h6eDK1e9JvMvRkU3bkaDnmrHmH8e5pdrxt5U3MFZz0iN3R8xXDk8obAeyaJWrA3s3B5itUc8mlFCdx4jC9Gu1FjjK3uTMFH5tEwGCjFc5w+ccM1hkSDYpK1UG6TVjnzCErzT2msL7uELJXhhWrkuNsu8pmvFnr6IF76mQalGQDvhsl4pdFAUjjLAg/Xi+K12s2xkA5arWgwNEpNZCIjhAsiHCxQ+jlVkL2jmQapvjHXU+3eypHcLWZaM3AY2iujCRxlGiKQbt0Xjmx9OmnAh/h0MNVoZ56HE/YhUmNDYxV0bwXmK5xKJLvOeTpgegtOUSybIQG8ZeWxLo2Nf2ePnt/cuUygP544u0dksBbnuKqtM+juQzM1sCAoV1lELrvqAcmuGoM2x4S7sTWIKhgDzJiBgSsFugFsQ7jdpU1p9EUHOHEqpqkHlO36DaxWmHJqPUfGQlKLUIwAzMUdtBz5X43tEiy7AwBJfNKhCjmUGL5xv0gHFLUAQtB3y71UptUTk31iZryJV/YNJBkMnYyr65e+KIeivqj5yiUc/bc7DwB4kWVwgaPmqmXa10rL5wQ2OxrUDCmPwOzLbP+ZIoylyYTZJEQp5asPCwMPupxFQE2R2Aj4+o7Vl/UhB+80dGfvhRp2JPYDBW1cRU20neu0qeMknjQPY+YvER+e0gX00w5ygW8doNnYgauXnSbk0LaZ8PYQSpm6r35vFjPzZbodvPGQKyNR5mlHhkWhCYxuxiFo7krARSTUtJwlwo8mP+EhBh+xoS1YLC2vJ6rDkuRoFC/SK2pXbzMUW4XuuUZ8yV8/K0D7bK2Y61/XD6HNB0Uc64ypFruMcj/fBc3LSu75eIumIyS+uQqdVKpm3Qe184xj9wVvE5iwxQDhh5r0clgPKOXMPeDCPBX/hI2pHphEjDYaLoW7af4bGVZ9BVTGZKCJn3zPsIFtqXQiQiyMgiVy3SsZaA5kqg4afX4OuSYBmM14zLqTDa90/b2Zx3wao5tYHANBt9jSmRWS5RxmFaU0l46jvJQLqcqFI4XjMEmgdR+wAqAvkKiTgbkJqbE54AkGE8mTXnQge6Du2SbotJbLlMVkq4l8uMTGScManP7+39unB3z8uWRhhaZ0WcOJaYYrw5AijXECCMrAL290/93NKYKrASYLKzdgOH3GUeXSy1Dqx/BX2mNR1k7dVoXl6Jzj/nM8GLQhsFcW+HgVepQ9bgGshh4GeAf9wySHq0k3IAc6wjWyhmzvB6efEG8w02qItfMVpE1G85QxzPIufTejHYGcrADdtQFdy+32wiWQjTO5V16ANMDYYaOI8oPY2nhO8LOL7IQr3kwSOmkA041dwAIprFvFfZRhC89PtLfUTfaVokfYip8VOH48NKGcVEnqlVh6Sob8hRTf5fqzlG9ndnAQlnk3YzNJrM9KO018IPqbTAYtTIcuvaMn0AjxlcQpXkJvb5E7n4LjoQrt0k+s5UXlNM3TnpIGs3M9rCSzC3AOIN/e7oRHDlCJISzNT6cphy3lMwKPHNUPgnSQriP2PpuQy0DxQmmyUR3CHW0eGi6xNxujgeYE02cPFtMlkkF//QcVmpXewLmmat9o2oQnsVInXJpUNDDXMs2Gc2J161IC9Vsr2fRtarpk5QoXycl51yfitZgK5vsMtoUK7RJCweG6p1CDjKBuX0mVnoURjgafDSlvDNV60DWIxwy/j5Ee+wObwr0CLsXmBy+RRMDrh1E21KYdItOlxYYUfk6V9GGbmE79dp1JSL4ydaz1gTgZyGtmWN7yOmp/8gluQj5GEJcXqA2XzSJix6A0rVfvNyt87tUy8jOoWX6BoiG0h1qcKgP8HQHJw1IYN2tAxCmxYDUY1IR+TRHotYkJ7uYf/z0tJydjX3t8A53eMzvOyBZPpd+kDoW4XNs9uMGiIWSQXxEfT66EyeR5A09XSHJkxKXpJkR37xbr+KzxvGeg/Gbmk1hOMWXqbJeDPandqj4XWr1rnHLjYLGa8jP6iF1DvWQMNo11K7YFS0W1pF8EEcjN8lOwCY92RZ7nkoZZ59BGdh8he/DUEolNNG/OE9nZ7iEIB+BZ7nHSFV6frPx2nVu2pwkMNz++rNn2s7s8mdLnaBF77tssnVnOo89HvyHsOCQy3LZ0aLwWv9LBH/Z8hTrTzd6oH6WdyU/VqVdH4i+9RVtjzUs9rw1raWq8FpshUc/+O8UwNm1S+WQBg1vZZEGkTWPd5sz6NHtX33FdWF2sQcUrSdaj8aSzrI1sICqboRXkbvUJ32vOAf/9jSZxkiClXJFqceZwQu7LnULhdPSiXoX9uQNKvCPF/S+sS+9/Bjo7kNGxZB92+7JdG9jDxUUBVdL/LrcTwbSqEKO4ZnxkP7J9tJMzTW9/LLjT05/ymw79EzGlt9BOjIlMWrs9Fh69A9tk7ZrdE1TNGYkUQtifvs56XdJrDNwKqZxOPVbiXLU4I3Xx+zkfnH7YvMU8pUIb0l/Z7FVEv2g5jsCMnA3Oc1J7ti9s/PtLv629Z+Q5tlMnAvS15skZdsfhjNLyWbGley6/ikGkiZgRIty9XafvpcWExZMgFpnD6d6zXOOykjJSjSMEwVyOEgxnCOZgTtd9f1/HuupcF+fTRnTTmFU9Bw11exM3DlYYeIG/mq1GZlePNmujLX2kqAccj89WJ49qA+DKx6Ry5/DseU90QuwtFc58VgS0elrdt7Y+VrSY8hXPd5ZrgBI3biBXGAnVJw7dJJGTW2rSjNzFLcfl/Cl/I/AYMeCKBRm50wT12q+nud5K86zSGbCYO5Dp9LzpidtWy9d3/b02GKJkXRDlZ8sL8RdGjbhqn9pqWp+W1zLOPLDxwgVC5aioFcN195VjYjkmEdzzMECeJ+BT4e1cLwlUq9sTsm6lxlToACQuI96wZ0k6s+Ny4LVCas3/JqgeCy/Jlo8GQ0GTOS7gnQjBnIKbaMn3KNLyfkS/YS51AS68J404XZ9BuqYaXkXFfjBGl6KmJeidsZJ1lS55iWy2BT08keZ+xZ3eC0H5LYdW58NHKtUJH/2bfcJL+piAfQKgl40fOyy3JwHf/uWZ27jJV4xjU0d/LEuXcHXl9F33Kd6sorlJVtktO3QQxnm1HOD9kz5B44ky3nZFHNUDjkWfrWYDo26SXO1jdwhk65wsddflB5XHFjopRbt8iKjzCiYhscMdzJ0iIwEHAFhO9kFBTeWr5M/vuxVpkPT531ztTMiPz3aavxkx8TWb0xczzGJO8xLrPlR1KXSuH+H5gdnJXM6V9kJ7ViZZB7VOw2jwLwatay6N/Ju2pnGNiuE97LG+GgtI1gE/sfgtdBSfqCP7FHTNVA3co7MGHwZwTEVEbxZoqXe7MY8PG5L9tCYue6HtCyOszU4LrZ0qO6Vg+stxY1NZYjISPhIfybuOGBfA9rRtK6JF8lvJCq4648H7fXvim58C8vCh7To5IE2dx05L5UdsuLI2vP4YhbUas7T23aWS3KXA4Cj3DaOwlYgwY/y1rIb0QGDE0PPuNDkbcXwZnVbRCBcMIkCPw32CdrV7azJYfKTyAxNuCVq2CuGW38wtep9leGOIH77zQsTEk/Ho7z/XB9a9KaQ0A6csTYc5V2U4QfzypiUFgqlmWL0nHtnHISka5BLMeUOYS3UPbS61vZ6sxXwXi62Lktdr3Z4/Nmw6U9Fof/oHyEfi7Gv7jqvOQ22cvgmHQoAin8kkZG8vgSxZEIAGlT2Rddc9jjUUZ25pT8I2We5aifdjLmmNjAuA0SdMvchmLjQVHGPahqKH9sV2FEmOp5gaA7NGmeiLVKQZd1+VvZyn4lBPx9iRBi8mDka4vNoqStLwV4p954x24OQbzWQtI66NIWzj3LOd5nFvkU7GooS2Y/kMlpWP9cRjzeknBroqCMqXJP8OQOsKVtfTMRt2dSfmZxAwYCvq1Xl11geW++Eh+bLZaYKw0/yvimC6yRRhYmhIHPUImP0aeZSs5YrJslb8ZhiZbuD6pq2kJsUF1taSZXQZt9rs0119yS+XDSmZnewFsGEtlgTSoxW4zinWPa3Mzyekzashi4nF8h8eI44GCzQuEO3XKOk0LLjsvvn1Mmb3eYGmAn3YBu8LnDG5vjOi7d6OBEHXIhuckSMTDE2XDPKJfSIa8qpOfNd0lQXB25v4PBIxmZbcx3JK8e/K17ipRmQu+64CT3Bfmkz6MsD27E79E/tjFd8gpWZMwf1Of00vPKJdpXiuPQQrrSnJ11tPuUT6pGJX7Lr9OsrPSUOQWdXqpwIlZP9hgZSAJB1TlhGqAwc/lsTGxZOl1Pf7JhJA+3/pqdvKauGfb8zkNFRUrtX6YDyXSkx66aFdtYEenlUh99gyFnKROhZeY0HF2Yl9eyMl6Re0ymq4nb2b5Z4yptgV6cOL5EP0LzBCLMmyyFhiM6JWYti6xL/imVNZ/KvKGYeltupZAiDB9x5eNev/+fTiccDZpr9JzGmb9y0bynm1aS7refsMZxT/tQDepygqvEPZbZdPPjFQT6g+/H3PsIvG/doL888jO49JDHQxOcy6eRt3zyI2JJZ/ze+f7st7/2+mvQvoM1zaG4uaLPOGBK3eEC2SPw+/3ldINOmk9p3JANqHJ/vTNuDoPqcPAn2C/OdGCfu8oeckA54bL6jbInPVOLvS7A/mveU71zMmuXjPQzq60v1oQqYNBGznyQWkMyjBYToynJJKCLMW7zEwHw1qS/MhQC1yqY7ps7DgwaZFEZ2ZDB0sjsUHEytHHRYob4lYH02fcwTN7Lx26cHPFVh8H5TpDJMZQU2rqNOkB8ThlICXMuoc/6aoF80yraPPKUctdi0vkpXvrfcSKJ3fpHoHeysSZN4i3HeZP3xTxaRmS/mzszf+4eEvc2ObOkdJ6DB+/YnQ6fef0WUwpL0Hk4WC87AuzI1FeyLfNQDCLnso7w5lk1HD0eaYcC7NmlaTw88qG4d0ozKlyaxDN53PRk91f31zQF423LjlGUP5ZBkMCYXU6Fkcy17rrT9OjjR/ohEq0FFFbdP/oDVN32lXgCZleRvbviLxMrsvQwB1LPqffcb7/I/qryT3lmLchNmnlXK/etS1lbeuFtoTm7znOrysyI9+pfP6gYkl2sOQzhlX+oXO9clf7fZ+k2X9a+//GUS26DXmj3dMmf6iCGaf+1Z/N3T67luiP09xmfzUlA87Jk0URbeNWMW/0XPujk3QP5i4l/DNBV6QofL9503MiDOjNT2/L378XdPZ+fYvvnnGAHBfXcz3reHoPARXdbBMyah5coXOOaOB/5JrlTfT3hu2JWq4j9zEWX9m/vfso7/HEPqezcFjOxxB9oE65p/2c3ABbsvcMxtfP5JrtQcRqBW3224ZTrzoJPL983wud2wrIJiXfOUGZfpxnf9m/vfss1fCpuNu0KTX336NyT2v5vhEk0s8f2JlAxC0pfdRHyfsGGyDeL6n/XODNWefOcMn0zyYgQ8mZlPWbTE5vuEzYOksg968qsAv+07Z/gJHgXd3Ubvh3x5zTIm+/uErZChmFP+xGJmcnT4O2f4/7U6iZRFirlgMTpdbC3i0TMUWnsnxxgbbPWEAw6rKhBdZOlmniOLZYqcatwUtdIyGcuq5ieF59LFPatEp9famrifo9onf3gcHNkRuLd/QpjcuB7Y1vGT9VcrTJoQ+kw4VwHw4nDcHy1I1f26mr7o7vh42ShlFJrfERLtM/0u1WwM+qqyxaTlKTQiOj18leX1gorCnhaUK3Y2iX5SEkdU4KOKA6fa1WvPjCQLSmz5JQm3nzEfBdWeEVQx7y1Ppex7U+bcqEyut2YCGHvP8hFd/l3ucU85V3ZGkWM7YbQW6I1ikNqwdStitJxh5gqY+liPIk1VtlC8j5/voEdJg638fliyQVLya0WLmRtspdKJInnXMqy1g874qiecNkKl1OyI2ngosZkt3Xk9cFEdfDxFnEw7sL4Ddpu4pEpBSzzhI57wbZzEiYUJECZzHJTrj8WViVUP4csupE1fM4Z/6BX5wjMKmIdAkxp0YJd1TyIwkZ9s2WvW0mOabDhaIjQSRXrkdernjdjEf9tG95S4sy3FiSTVH1yukngsVdmDF9X3nlFidxo1N1CHdM/4ZWCu/Sk9OKqXixzUWHyOckAz5qOgoixKd5OLfdNgNDiyIFLb1bPTPxrvyeEP6rhxM12lwhgQ7Ha4CKZyvOp9xgx/761U7DsMeF0qdc5XSYNqOqU6fyifw7Ny957VMkWaUqm6WMNc8G6aCtzlxeuypl1lXf1RlNQdOmvgBy9imZcGGLe4y01XpTvOvajeSHu33MbLvH5JWfPgvQ5JiFPLGC+xAhLOy96TUNFeaynUbg5nl7tuCTvPTp+S5yOS6duC9T+7Ohio54XLTm41MyW/YLdUFJMVAfppiU9LrkWMoScVTCke3QwakUr9hVrXGNYQOaLarQJHY95hMNkYEjWRgiEtA4GxyCjvgV1nE3uglFT1AzXlTFMAPaxzrL4Lkn69yF359DmW/TxEdOjzKoNygVij2Ddcv/3KxAM71GOA2JfMU6s1aj+OswwbE3RymGs2ACkbNDlokihT11EAMIJQFHZQmPSoXkCnX4RnS8+OfQ2ql/DtZgCZtzyEp60QoW1vlTs45vfiVYH25r/cu4I8d+ytx9Shpi9BMM5/Xi/KcG8/O0Z1cHWfY1pE6/550G7lWTvfbtdPrHxj+R+XgVQXlSBQQyjy1cbhTzrpe/GeoCWHwBNfZVnzgv6tlmCRncz/aFTeGNwhNt2ynmlokd9p3qbLaUO5e/LXzrivbvZ9WvgP9+1ZGSrhM30P2++0+BNQ3HvXkCObv8WS/8YwbSs6scfc4NNMdyzqO52gIUZUAXLoT5cZjTq+z1Yf9y6+HOz2cebCEi7/Tr+QJHSzff9z1oxGz75vfgsqfQe7nryaaWX5Gt/pKiP5hVGPf98zw8j6fd/8uoXXvys/+evMokpc0+8097aTHsJjm0Nm7KW8+U6/49Oth9CSjaQZrUb8v9MDihrFTOe7DL38stEf3+mK9ak4Ms4dyJ55n4L0nU6hsAs8cTSr9eaXjbZpfZ93+r9dkXT8M2xu0hRMF4mnN8XusCUXyKdWqZ71dmW9Wr7zHE4t+CvV8XlXZYWnKqwLMdldZ7x4/RJyjd08iarUazoSJ85fEuavH39WwolgjnRxwwhQr79NOyDVHfD+p6QZ81kR01CXLE1RAMm5h5x2nKJ8TqMZzb0c/HrePae7u0eJ+TQafPyBXimnhegqr6h5gwGzJqQapcutR47ln7wTcCd9c4yJG2mm5ij+171/u/6QU9+olPGvm/b/rlSARz1+jJuekQG0VP/Xpf150mL/KkUwT1Lsn4UR5rlL+a9SBPMcGnWMIaCHpTXeoui5sBU7jRLz573S6HRsbQ7DNXr6qO2BQPbAg5RzJ9SPls1zmd1uU4EyvG0lQg6Z7n+AaTLPZYj0soMSzjaWmZyrmi+Bt/NwonTfFQJsjDCYh/TbN32lHnCiFrDNY57E2/q19VKloWGOf4KZr3xE+pYFcAvgFsAtgFsA993gyjM2Z4f5QmmISdDn27LIeN2ILfYFw2n+SAT3Hj2NCki2FVUz1zBCB/q4TIqafT/h+fBkPDF6iDLPXbX0GmmAmIktD+f0H3ilvtdb8DLaYfWeT2sIkJ9+sqxCyP7DuJrX2/YCxyFardpTOFhp4q90LBdnO35i1Z4rK82J395neXV2o7R4XGuT9CKxc1zMGGN85wodfXZgzgB8s18iJcSLL7w8+vnEb3VvBZfGjMqdhJ5MUyesBtJz5TJbKLbcdiB4DxKmDaFcYFvacKemMMCKkOG2fnySVoaZv0AjdZDFIFSQKtMZwbDEb9/DuL1sn5R/ICuA/kAippJkrKx6kK1Gdmi26F7RiUpYvQOFHUZJIvZXCjJ0HIUFFEjrG5iEyKYUv9gVrIf9hV4Bu8m/YQLRM4miJJMUVCS/bx+jGZ4PwqTYUijNdBhT1Ft9iq3x4YIg1Aqv3pIMOXWV55WYQnFdQvTC0UKpjVBzq03f3nJbvzZOKlWUuibV1QfV1RefUVoJjKfvyswcXZ1kAlp6tlGj9oJstPIml2habLMq3IV2nRr7qsw5MTBVHWfIS6yBTJsJ1Ml1baBaBhoItjJjTJpXgaySvcAXaBP8NCgy3JTUPaI+n1R/Ht8x2JfgJ/sbkzkwRuMgVQWlVy7vYVwm+PERShYMZHGHiEqtqDa8mEnU2eAvmwByOK90InfvWawYBE4FT6phOmDenE5tTfioFesdsJkzPZ/3Y7FR4vu5dO+/WMZMSOykvGDEfPRb7B8XB8rtHwdxlN0OHuqAwV0Y5/eeHfmYGZUhAPior8PcpCfyu1Th+NHWsiiKEKTkj7FB7pSQvMOC48ncPU8lmVey+lJBhC/1i/uNg3mCIRETMSiCRw0lVfPAvQ5UINgK7LO8FbD0sojPLc9KlUMyozo9lfHBkQWRjbtXmNJhkGhKLKkMZ9GmWoe3dLnapk4ZNd5HDv9Jk+5RtkecSPLCIZF81Gc2z1eaxmm1lGxi9/OsX5mFNGUFF1xV1bUsJsc2l3xgdQfeOTTIJVqPU0qayIxPb8FhSGuTpnxRg3BmGjBbYQsFgefxvLSPYhGCjuRiuccQfniaJvYkgxNU4NzlUPAzNiWvA00j8BD9TdahJcB5djb/gnGuS72EOt/FpLP31aXn+Oj4tIn5jrC92m8iYa4/PslkuHC+C1ObbilLAgrT4MST4Pm2XZ3W6S+AWwC3AG4B3AK4//Xg0hQAwtbCWlsxx9b/P2UwPjzB5+dfUbw8X10Xu1zPl7u23ZO5ZjBPncp1xIDMu4p5drnzYbv85oDTA5lthxYgLUBagLQAaQHSAqQFSAuQFiAtQFqAtABpAdICpAVIC5AWIC1AWoC0AGkB0gKkBUgLkBYgLUBagLQAaQHSAqQFSAuQFiAtQFqAtABpAdICpAVIC5AWIC1AWoC0AGkB0gKk/48h1TgaV7Vu1TRJkoxYr/gyMK7n6INfNryqMcHf2j6r4CrJmtPYP0H2KUojW2xWORSjb7C6aMWY5q/hVcX0oyfuxv5eey5RvPWr96Pa/XoGc5HUSsGnBoeDP1wvuKJ47LFd5aaXgfboUOltxQvWJy/jp/R05npc6eh/8fDT0NEi1TTarXVzPHolkp+7Pu2/aqjkGMV33mqYKioLS7Q++P/Xo1kXCQZFlc/GHsjP+fcdh6SFQ9kGvHPzgXc/lX7RyK1zDub8XVvm9Rw9/1XvJa8hB634m4fcYfMQ4Kyvf/kv5q3i3Zs4aPE7/OwRPi7/z699lR6/3bXtRkW+1qyvj+2cu07931WE1qvAq9l1ShnG0VMNGSmIEWAGn4WLlhaFRXa7artr+2j7a4MfPu8sP4E4M4uu4YDTdx2zgJtKWSYHglVsfQS9aqveoHoFQCctHEuYRWe6ZHXraMNFAw62nZUsBMsKe4/zbKlxsnkyv6J6vQW46fYsSNvUedTJ6lB0Bjt5mao+9hbUIyKx1yywoY+b7xh0uoshSB0yxYl6ejglSOHI430kty6LUfuEEhITx75mHNTrj6RIa8x3wyexNEQDCCeaKALrwtm1CUhXxNDRyKZSkrC86dJRLILP1SoVv3Gv/vSo01UvtawbFYEHtunikIKPm8EV3Tkpw0b6NqPAwRO6YT0xTX6M8Ce5VKv6EmwFqc8iuTB3rIEE3n3ky6fRAjRuOIMY00Q6oq7qIQX+6XekZ2Ncr5kj58nEdFhQJNjT2oLnGfhYm9DNlzOuy8NUMUFqOWQAlFYGoRtiEpp3Relt8BBU0nVYZTwocqqrn6fGzkPIZh/mhOL43WpinZCkRSU2qpBuLHUClZUTkphAedle5hXpWXcg7qahXZLYO6IRrXGBAGtEeMK2Q1CQlWemjnFdqo7CaV7djEvajis9owVQjxXvv2B5zCl537UNhR6YN9ejDJ94XsK2HYLS6MmEMoaDm642fDTyHiMM+6N1vKfe3sNxnmMMQK3/yHiXKrx+Je5CeyusT+fS9uCMSBNwzLkCnxFY4lNTETW2DuYV1zV2op6m/yQ45aSSC4VZZ09ZrL239/LSAQpNxC38cEEL2/ATF9Cr3bmS3pD8I7E8HHCcHa5iVT/Z8R5hRPhgmRFJfJxR8UUxrIuIFS9DyzKBba38tDuJk9U4aKax7vDDPSORVT2mU0leTMNavvwfyplNtF+qmHuf0TlD3i8pFEJuir1s3Nhk+HqdmNOUJI3FMCVz/cbMZLDuxouZLGqQVWSojWWoxmuqQ5ePhdeeO6rJRjq0auNtlODQf4GBOBkmVVWQFUrdAr9UhC/s4Fy6pfzlXItHP0Jzy0jQDCiNZOX1+LinMc9JHllYxpdHFj8IFk2lcJZuqUOjCy4il5JAyZGLqdz20h6orozLVRJo72DXCzTFWC4Bm/gc+IZKqCY8uwwnhGEfq719CLROpZ/Y40LWm+xys534QqHcS44Jo0D7SBOZYquQ16PHhVjYuPClBzU1oJg0EUsyUARgEDBg5JWNq5OGr2W78+vgwbUMI/1YEnbSu8Mj4i2FW1fVAZnqYgAwk0Ldzrw7yS0T7vxT92bU66uZ0swT+AEooqSKs5DL68P/mBTXG0eNDbCPssPlav0r6xFkxpWDAxpIlQqSGm37h1DhGePWMdjEhXZrYSKJh4i0imwNmdZAtuwhOKx9jrlFYFH84XhWJ+MamuLD1UCmalhyAVybO8MVdKjHaLjTgIZzDXTsKeN+RL7al6oryJT9cq3rn+Z/evrZkTnVd7KVbFiBK6AITgbNeojW/iKWFN6+w5DrR9bh3Nv+4bUnjuTRrd8ahFy2B5ei0L6RF0Qb0o12ufq80USjxOfFjT0O6h26GYMOK/YPaKQ4yrYYZgbvHRhvSHoE9M2+UKYR03e50VohC+DiePCUXeQrhBOu6zwSaInp4UjfbWuTVytahfVeemeEVUKHkoW6nzpLLmujaCzLxzPKlNVM7GY/0BOeh6rQWi6+wk2getGO/UW96sRBQJ3diROPG1DDckiHUV7i6cAK04seOaFV18qr6m1QSNH2plTE06TIwBc3ThE8XtNz5bIKXZTN0MO+m/35QgnMU1s6g80RI6d+0iAfWB/RYf7IGLFunzYlZ/JtddeW5EgksHw73KaNuMH47th97kgJyftJ9IjiNlcNeLXEU8mQPjXnULhN18OYXsQSd4WP2HC/4LQAGcNLJNiLDC2rQEHn08Xw6RZkFLCaN8kan3bQQ1zmjKVECwzFql1mrgIj6o/t/e3c5No0g2C1aN2IlY4p4hxOPZN+olc7F0gxwYe/ZNGtYVlgT72JhOHckEQaoXKMz8MIUGMdp57Tbfo5EmvmII90XO9VdMGE/YZqPD5Wp1ULxDaGxhJorqV0Tn5udgQ9iq6efPLkeFokdWZxvfAlYx3J6VeKkjomvFYaChKiI0cr4MMetAh6dWj3JrPhl4jSaBxRLOS90BOxfc8rqayyTP3RPL5xdxFh142kHTuNmKGgJe/Q0ORw36uHPB+JvZNX7zIq1LVKmC4wSEaE+nGl8GJJ47APDzc/GOYYf3ofENqhxPEzTnRXgaNVKnglXvcP+70gBaQgOWOe52ZU9tzJltZRy2suAaVdOONJ+cNixcAptuUK+sY/4dJnANedcCEE8UNBFDvTbmcNzssfRc7py7amDmWmlwitzIlFSTQVuLdZtNZaho7YO7iWZd0DmsgCyKfTs1OWaTlOpPsYSyy5bmL/obPBRXt118LROtkcW0xT+VkQJW2KssZXxcC7MiW8gf8OUkaFxs50WoPvETBlYKXtFKNGXugHdI9plLi0CMF0xq5PjSWhlS5pXjqooJk6ktpvVP5K9kbLCgfDkSZZJIRWmAyKH0BnZeYqAl7gjyAkfgzx6q/at94wd7PLY6ArARgdj11FQACjBVoD/erqr8Yr2UiOCYjgJ3txrEWmqb1n5wqAfmUg0tES50yxrGB63Wp5WsRcAxJfD6rtyafuTct3VbpIb78vz+T8TJ90BIcgWZ1BZ8CJWaPrs3TJ+bGkshR7pDsM7r0mTsTHifn90pfLFpkIb9LqQ+JVKUyoccQQWlRRaMjrglXGw82USobNh03G1b/wN3fg7Ta1U1ThwRJGqHGen0ZduwOhKMjSOTa5Ym4gLoUNnjbtbuqQaeGVVDXZUBWzbVJ+DE0P92B3EK2IUHIyaaocH+7Mgk6rTnqB/dTgIrHPoZ0HLAx7tf379zZVrkB/uHXI9Kn0vTdO7aqoi5xfU+AfnW31eDVLzXBCCg4B0Vo8kKZW91BNhowk059xe0zvtqEx1axOlTe08ClOWJj1l6W0U2IkvpitjiY6OpIYCifivBAit0lVGaJ99UNMBUHojBvPrWpCiJoY8R9PObqtSg88laJ6BE36EQQ+jmTxPO/a7mtBU0xFmdEeArgD8x1cYsjN7kjcJ2oyqSOZhBSN52bQhN207v1lGodChfDetciyMucuM7z2qTCMDykBRRjiEYbSeqDT+7qpAU8Dqx8Shm6rtcIogxih8wsS9+Q9wvZn23WKhlMwudcDXn2hAyuWS8s5e8WSGqpP+Et0PxqTR8K9RyCNB9JHtbsnuCyE2KbiYwgtvF9rOSXcKTQoOLKA78fBGMsmlz+KYcGPNufD4NeTHk4rANQAdFNYaDXDhlW+azzzeg6Eog49/6E7ysu4UreIrluE8EmjbPOgTNhE5+gqw/EIFxzTpo7Ei+Rz99QyIGbWmNaUL6WyXx7ALU7RUYkyYrZ2TRSOMmn3QWofUZgK0otmdItpsC1tdwULF09h3sleFU8ki3RsbPpflfYzOmFXiLQh6j5iGBnK39jDhSxiVjJop6Nv9Zg6bX9/jjIBg7vENlMwYJ/Ka8JnWdkUFL+JJmhq8hFP+IBFfT6ietKbAPYUKVrUq79CMILa+6TrrLfnI+DK8DPJaq8a9tWHQarf6CCZ1Y8+MFApg+2YwzoernRhyoaZ5R4lnrpx0DOflevERglPR58t2inK0sKkR3MiZMOZSimd1pTYmnC2xt7T2O4NtFW/dvwEfYUrooAw7/Wpn6j7msq8WgPJ5QerfB8c8bSNDozM8J/mitxoQPsemODMBqezjUqAzbX+8AuH4Y8Y1l2JSyf1RB/0jKJ6cQyy+K2e8G3/KjF71bVsAyUbj0OG454ro0yNjTp6TL3bew+AyJRlB+WQEE+OTj42ua89QoMV7TvjxZAKLR4xtBraiiI52YWtBN7RnYRa4AsA18FRnIz8ZtMAy+28yqGN9ULDD1NZtKks5xGzDPmMX8+SQi/hWY8wN5lo3JgWboNEAd7ptqwY7zpZIXqczcq1TuamZ/PhU51SnSd+OTO0bJCvFvQZ+2DZ0Nf1x4X8ac9RhjRq8M0OPSnRbb/rIM2Du8IagoleYB8ka1pQ6sPf/TnKK6ebXi4akuMcW+HrPnCBwPgkzttuswnlbj/jhbTGGonnjDrOKx+Hlz2O9kG+EL7ElPnTeqlDWyQovfk1bR7dJFbhaIdaO/TCakfChwgxkPBVVdQeB9vpt4eRk+nCyb48iKPRQR3yDb5QGgC1BpPyHvZA18ClxX7gj2hwMkMABVS9R3T7DP3As0awwxvjj7D4vZqTxa3riX0WUkeOL1x1e2aFULLEU8XTq8VmnnzmHacioYBrI5LW6hqj8RxL18CJ1Dt8iYo6O5yqJdEDwm6tD/6CSbSxeQQpkgplhrqgJjyYcsjcVZI1aMlFQBqowUiS0CKV3s6o7wChCOKa8Ewb4kyCtolsUoWT50kQR90IKrmcWErCsVKHWlG2YQTG8ZG0PQc+THas4H783dUbfpBu3e45zQcL28AgUa+xaB+7XLJyBbnR07nPkA0dBs3CKhq/6oH7SRdhW1xYFAGxvYqd1QDZrpM7PMnX05tZkBSVGhNGYG7d+QCabgpoufT6cle/Z/LkOoJyytiRFSvLJREjtHAZv/rCGEssYoEB7JhVIzpReBCwccOBUMrwRN3ImAhHsAJk0Nc5b+u3/gi1lfC0jL1nZiytfa6nNeOki/JHnZ0MQMf7U9ByxNBT1qNH9tnmS5ciA/fDfvoQxb6qF9RbAqCJRZM+mlFR/1aqRy5jbEauOVe1JswKejsf3S2t1pp6xgbTRgKSyruqcxgbMu5yETYWFjzrPmIhQhEyAFrZvUKVobb3HJwq8cDNRZm490JX0UdXI6quDnmZTRV7lH8WauU267Fvak0+9XXo+f7WYW78OXeyULAqfOXDWJL96OkmDEIwRjBfZc2ukRYuA09LDWkgwJwQJVAq1Hy8YY4EVLW8LLIEDIufgBdHBFmbzZXO4H8u7M/09Jsv0cLKmMZmqWycowEqxipqLMFHoToO+Y1EDt7ubHZoJbcz0M/lp30+5jmT7RFBcyU3uLtXpzN0cBINIId8B58zeaK+Bbh+J8nKDFfRPrHVkGZuGDqbgZ8Dvg67s1mQcgUA/ZO0oojfmm6oUSWQUzcXvpqaC8v34zuMwLLIsQSyTzRC+vqhoh0ocM7M05WY9+o3nEyfNQ32iZfsfGBSmh9SlL1I8s/PB1z2o/adjv0/UEsDBBQAAgAIALCJFUmRdQmITAAAAGsAAAAbAAAAdW5pdmVyc2FsL3VuaXZlcnNhbC5wbmcueG1ss7GvyM1RKEstKs7Mz7NVMtQzULK34+WyKShKLctMLVeoAIoBBSFASaHSVsnECMEtz0wpyQCqMDAxQAhmpGamZ5TYKplbIAT1gWYCAFBLAQIAABQAAgAIAGoDbElBAA6sTAQAAM0OAAAdAAAAAAAAAAEAAAAAAAAAAAB1bml2ZXJzYWwvY29tbW9uX21lc3NhZ2VzLmxuZ1BLAQIAABQAAgAIAGoDbEl89Hfi7AQAAAEWAAAnAAAAAAAAAAEAAAAAAIcEAAB1bml2ZXJzYWwvZmxhc2hfcHVibGlzaGluZ19zZXR0aW5ncy54bWxQSwECAAAUAAIACABqA2xJwxGF/rgCAABSCgAAIQAAAAAAAAABAAAAAAC4CQAAdW5pdmVyc2FsL2ZsYXNoX3NraW5fc2V0dGluZ3MueG1sUEsBAgAAFAACAAgAagNsSZzhmyu+BAAAEhUAACYAAAAAAAAAAQAAAAAArwwAAHVuaXZlcnNhbC9odG1sX3B1Ymxpc2hpbmdfc2V0dGluZ3MueG1sUEsBAgAAFAACAAgAagNsSfzzbTONAQAADwYAAB8AAAAAAAAAAQAAAAAAsREAAHVuaXZlcnNhbC9odG1sX3NraW5fc2V0dGluZ3MuanNQSwECAAAUAAIACABqA2xJGtrqO6oAAAAfAQAAGgAAAAAAAAABAAAAAAB7EwAAdW5pdmVyc2FsL2kxOG5fcHJlc2V0cy54bWxQSwECAAAUAAIACABqA2xJ6fYONGsAAABxAAAAHAAAAAAAAAABAAAAAABdFAAAdW5pdmVyc2FsL2xvY2FsX3NldHRpbmdzLnhtbFBLAQIAABQAAgAIAE2i2kTOggk37AIAAIgIAAAUAAAAAAAAAAEAAAAAAAIVAAB1bml2ZXJzYWwvcGxheWVyLnhtbFBLAQIAABQAAgAIAGoDbEneN+ZdaAkAAG0rAAApAAAAAAAAAAEAAAAAACAYAAB1bml2ZXJzYWwvc2tpbl9jdXN0b21pemF0aW9uX3NldHRpbmdzLnhtbFBLAQIAABQAAgAIALCJFUlejiJSiz8AAO6kAAAXAAAAAAAAAAAAAAAAAM8hAAB1bml2ZXJzYWwvdW5pdmVyc2FsLnBuZ1BLAQIAABQAAgAIALCJFUmRdQmITAAAAGsAAAAbAAAAAAAAAAEAAAAAAI9hAAB1bml2ZXJzYWwvdW5pdmVyc2FsLnBuZy54bWxQSwUGAAAAAAsACwBJAwAAFGI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LE HOI DINH CHEM"/>
  <p:tag name="ISPRING_RESOURCE_PATHS_HASH_PRESENTER" val="77e884be0e832334998132299771931b18265b"/>
  <p:tag name="ISPRING_PRESENTATION_INFO" val="&lt;?xml version=&quot;1.0&quot;?&gt;&#10;&lt;presentation&gt;&#10;&lt;slides&gt;&#10;&lt;slide duration=&quot;5000&quot; id=&quot;{7DF0BC71-A49D-4113-B3F2-6A157B0640B0}&quot; pptId=&quot;260&quot; transitionDuration=&quot;0&quot;/&gt;&#10;&lt;slide duration=&quot;35578&quot; id=&quot;{C196B10C-501A-43D5-8D26-D6293E6A8F4E}&quot; pptId=&quot;274&quot; transitionDuration=&quot;0&quot;/&gt;&#10;&lt;slide duration=&quot;40124&quot; id=&quot;{0150D523-2B7B-4439-8A51-A311EBA39E5D}&quot; pptId=&quot;278&quot; transitionDuration=&quot;0&quot;/&gt;&#10;&lt;slide duration=&quot;51984&quot; id=&quot;{FB28DB98-5438-4F2C-955E-47D0C6D2FFB9}&quot; pptId=&quot;279&quot; transitionDuration=&quot;0&quot;/&gt;&#10;&lt;slide duration=&quot;51984&quot; id=&quot;{82AAF8EC-D962-4417-9F50-21BAF8CC7715}&quot; pptId=&quot;277&quot; transitionDuration=&quot;0&quot;/&gt;&#10;&lt;slide duration=&quot;29231&quot; id=&quot;{45ECAD8A-5CC9-442A-A012-7B1E57724596}&quot; pptId=&quot;280&quot; transitionDuration=&quot;0&quot;/&gt;&#10;&lt;slide duration=&quot;29857&quot; id=&quot;{C770006A-EF8F-4A94-8597-8C7CE515E49D}&quot; pptId=&quot;281&quot; transitionDuration=&quot;0&quot;/&gt;&#10;&lt;slide duration=&quot;44225&quot; id=&quot;{9E0C376D-90D3-4CEB-93D2-990A15BAFB9D}&quot; pptId=&quot;262&quot; transitionDuration=&quot;0&quot;/&gt;&#10;&lt;slide duration=&quot;8750&quot; id=&quot;{718D9EAE-F627-4761-9CBC-D9B052A6EAAD}&quot; pptId=&quot;263&quot; transitionDuration=&quot;0&quot;/&gt;&#10;&lt;slide duration=&quot;102844&quot; id=&quot;{4CD50FDF-F570-476E-AF31-7EA44B0A92AE}&quot; pptId=&quot;275&quot; transitionDuration=&quot;0&quot;/&gt;&#10;&lt;slide duration=&quot;8750&quot; id=&quot;{EDD3C606-E7BE-4BC3-B7D0-64F576851C75}&quot; pptId=&quot;286&quot; transitionDuration=&quot;0&quot;/&gt;&#10;&lt;slide duration=&quot;5000&quot; id=&quot;{EE389247-76FC-4DD5-80E8-5E6901F75671}&quot; pptId=&quot;265&quot; transitionDuration=&quot;0&quot;/&gt;&#10;&lt;slide duration=&quot;5000&quot; id=&quot;{09668558-947D-49E1-B570-0FB795B92139}&quot; pptId=&quot;266&quot; transitionDuration=&quot;0&quot;/&gt;&#10;&lt;slide duration=&quot;5000&quot; id=&quot;{7A6639E6-57AB-49CD-A5EE-AF23753DC240}&quot; pptId=&quot;267&quot; transitionDuration=&quot;0&quot;/&gt;&#10;&lt;slide duration=&quot;5000&quot; id=&quot;{A24B54BA-2F78-4129-BB5D-DE814876BDAE}&quot; pptId=&quot;287&quot; transitionDuration=&quot;0&quot;/&gt;&#10;&lt;slide duration=&quot;10210&quot; id=&quot;{7DCF7C05-B8C6-48FC-ACDF-0DFB13DBE0D5}&quot; pptId=&quot;269&quot; transitionDuration=&quot;0&quot;/&gt;&#10;&lt;slide duration=&quot;156082&quot; id=&quot;{7BB00B0F-626F-48C4-A30E-1A8073348668}&quot; pptId=&quot;258&quot; transitionDuration=&quot;0&quot;/&gt;&#10;&lt;slide duration=&quot;5000&quot; id=&quot;{1D49CF04-B0F2-498B-9C24-7C2D399BD49F}&quot; pptId=&quot;270&quot; transitionDuration=&quot;0&quot;/&gt;&#10;&lt;slide duration=&quot;5000&quot; id=&quot;{5E271520-ACA6-419A-A08A-08D25120E89C}&quot; pptId=&quot;271&quot; transitionDuration=&quot;0&quot;/&gt;&#10;&lt;slide duration=&quot;32235&quot; id=&quot;{CA9D239B-6C5B-444D-BEE5-A1F08B30A9BA}&quot; pptId=&quot;282&quot; transitionDuration=&quot;0&quot;/&gt;&#10;&lt;slide duration=&quot;1&quot; id=&quot;{5AA18C6C-228B-4620-9744-DAD06FEEF50E}&quot; pptId=&quot;284&quot; transitionDuration=&quot;0&quot;/&gt;&#10;&lt;slide duration=&quot;8750&quot; id=&quot;{2C051757-E356-4931-A89C-1E1B620D93A7}&quot; pptId=&quot;285&quot; transitionDuration=&quot;0&quot;/&gt;&#10;&lt;slide duration=&quot;120000&quot; id=&quot;{A0174A3C-B410-49DB-BFCF-D29ADBB7049B}&quot; pptId=&quot;283&quot; transitionDuration=&quot;0&quot;/&gt;&#10;&lt;slide duration=&quot;35529&quot; id=&quot;{92521A47-010C-4669-A0F4-8577A9EF66C8}&quot; pptId=&quot;259&quot; transitionDuration=&quot;0&quot;/&gt;&#10;&lt;slide duration=&quot;31451&quot; id=&quot;{1D379230-4C6B-4240-B63B-0BD58C6D5FF4}&quot; pptId=&quot;273&quot; transitionDuration=&quot;0&quot;/&gt;&#10;&lt;/slides&gt;&#10;&lt;narration&gt;&#10;&lt;audioTracks&gt;&#10;&lt;audioTrack duration=&quot;40124&quot; muted=&quot;false&quot; slideId=&quot;{0150D523-2B7B-4439-8A51-A311EBA39E5D}&quot; startTime=&quot;0&quot; stepIndex=&quot;0&quot; volume=&quot;1&quot;&gt;&#10;&lt;file modifyTime=&quot;2016-11-11T10:59:18&quot; size=&quot;482097&quot;&gt;&#10;&lt;path full=&quot;E:\LE HOI DINH CHEM\LE HOI DINH CHEM_5\audio\audio2.mp3&quot; relative=&quot;LE HOI DINH CHEM_5\audio\audio2.mp3&quot; resource=&quot;audio2.mp3&quot;/&gt;&#10;&lt;/file&gt;&#10;&lt;audio channels=&quot;1&quot; sampleRate=&quot;44100&quot;/&gt;&#10;&lt;/audioTrack&gt;&#10;&lt;audioTrack duration=&quot;51984&quot; muted=&quot;false&quot; slideId=&quot;{FB28DB98-5438-4F2C-955E-47D0C6D2FFB9}&quot; startTime=&quot;0&quot; stepIndex=&quot;0&quot; volume=&quot;1&quot;&gt;&#10;&lt;file modifyTime=&quot;2016-11-11T10:44:30&quot; size=&quot;624412&quot;&gt;&#10;&lt;path full=&quot;E:\LE HOI DINH CHEM\LE HOI DINH CHEM_5\audio\audio3.mp3&quot; relative=&quot;LE HOI DINH CHEM_5\audio\audio3.mp3&quot; resource=&quot;audio3.mp3&quot;/&gt;&#10;&lt;/file&gt;&#10;&lt;audio channels=&quot;1&quot; sampleRate=&quot;44100&quot;/&gt;&#10;&lt;/audioTrack&gt;&#10;&lt;audioTrack duration=&quot;30354&quot; muted=&quot;false&quot; slideId=&quot;{82AAF8EC-D962-4417-9F50-21BAF8CC7715}&quot; startTime=&quot;0&quot; stepIndex=&quot;0&quot; volume=&quot;1&quot;&gt;&#10;&lt;file modifyTime=&quot;2016-11-11T10:44:34&quot; size=&quot;364859&quot;&gt;&#10;&lt;path full=&quot;E:\LE HOI DINH CHEM\LE HOI DINH CHEM_5\audio\audio5.mp3&quot; relative=&quot;LE HOI DINH CHEM_5\audio\audio5.mp3&quot; resource=&quot;audio5.mp3&quot;/&gt;&#10;&lt;/file&gt;&#10;&lt;audio channels=&quot;1&quot; sampleRate=&quot;44100&quot;/&gt;&#10;&lt;/audioTrack&gt;&#10;&lt;audioTrack duration=&quot;29231&quot; muted=&quot;false&quot; slideId=&quot;{45ECAD8A-5CC9-442A-A012-7B1E57724596}&quot; startTime=&quot;0&quot; stepIndex=&quot;0&quot; volume=&quot;1&quot;&gt;&#10;&lt;file modifyTime=&quot;2016-11-11T10:44:36&quot; size=&quot;351380&quot;&gt;&#10;&lt;path full=&quot;E:\LE HOI DINH CHEM\LE HOI DINH CHEM_5\audio\audio6.mp3&quot; relative=&quot;LE HOI DINH CHEM_5\audio\audio6.mp3&quot; resource=&quot;audio6.mp3&quot;/&gt;&#10;&lt;/file&gt;&#10;&lt;audio channels=&quot;1&quot; sampleRate=&quot;44100&quot;/&gt;&#10;&lt;/audioTrack&gt;&#10;&lt;audioTrack duration=&quot;29858&quot; muted=&quot;false&quot; slideId=&quot;{C770006A-EF8F-4A94-8597-8C7CE515E49D}&quot; startTime=&quot;0&quot; stepIndex=&quot;0&quot; volume=&quot;1&quot;&gt;&#10;&lt;file modifyTime=&quot;2016-11-11T10:44:40&quot; size=&quot;358904&quot;&gt;&#10;&lt;path full=&quot;E:\LE HOI DINH CHEM\LE HOI DINH CHEM_5\audio\audio7.mp3&quot; relative=&quot;LE HOI DINH CHEM_5\audio\audio7.mp3&quot; resource=&quot;audio7.mp3&quot;/&gt;&#10;&lt;/file&gt;&#10;&lt;trim end=&quot;1&quot; start=&quot;0&quot;/&gt;&#10;&lt;audio channels=&quot;1&quot; sampleRate=&quot;44100&quot;/&gt;&#10;&lt;/audioTrack&gt;&#10;&lt;audioTrack duration=&quot;44225&quot; muted=&quot;false&quot; slideId=&quot;{9E0C376D-90D3-4CEB-93D2-990A15BAFB9D}&quot; startTime=&quot;0&quot; stepIndex=&quot;0&quot; volume=&quot;1&quot;&gt;&#10;&lt;file modifyTime=&quot;2016-10-15T02:30:12&quot; size=&quot;531062&quot;&gt;&#10;&lt;path full=&quot;E:\LE HOI DINH CHEM\LE HOI DINH CHEM_5\audio\audio10.mp3&quot; relative=&quot;LE HOI DINH CHEM_5\audio\audio10.mp3&quot; resource=&quot;audio10.mp3&quot;/&gt;&#10;&lt;/file&gt;&#10;&lt;audio channels=&quot;1&quot; sampleRate=&quot;44100&quot;/&gt;&#10;&lt;/audioTrack&gt;&#10;&lt;audioTrack duration=&quot;6740&quot; muted=&quot;false&quot; slideId=&quot;{718D9EAE-F627-4761-9CBC-D9B052A6EAAD}&quot; startTime=&quot;0&quot; stepIndex=&quot;0&quot; volume=&quot;1&quot;&gt;&#10;&lt;file modifyTime=&quot;2016-10-13T02:51:14&quot; size=&quot;108295&quot;&gt;&#10;&lt;path full=&quot;E:\LE HOI DINH CHEM\LE HOI DINH CHEM_5\audio\audio11.mp3&quot; relative=&quot;LE HOI DINH CHEM_5\audio\audio11.mp3&quot; resource=&quot;audio11.mp3&quot;/&gt;&#10;&lt;/file&gt;&#10;&lt;audio channels=&quot;1&quot; sampleRate=&quot;44100&quot;/&gt;&#10;&lt;/audioTrack&gt;&#10;&lt;audioTrack duration=&quot;10057&quot; muted=&quot;false&quot; slideId=&quot;{7DCF7C05-B8C6-48FC-ACDF-0DFB13DBE0D5}&quot; startTime=&quot;0&quot; stepIndex=&quot;0&quot; volume=&quot;1&quot;&gt;&#10;&lt;file modifyTime=&quot;2016-10-15T05:04:48&quot; size=&quot;121044&quot;&gt;&#10;&lt;path full=&quot;E:\LE HOI DINH CHEM\LE HOI DINH CHEM_5\audio\audio13.mp3&quot; relative=&quot;LE HOI DINH CHEM_5\audio\audio13.mp3&quot; resource=&quot;audio13.mp3&quot;/&gt;&#10;&lt;/file&gt;&#10;&lt;audio channels=&quot;1&quot; sampleRate=&quot;44100&quot;/&gt;&#10;&lt;/audioTrack&gt;&#10;&lt;audioTrack duration=&quot;31451&quot; muted=&quot;false&quot; slideId=&quot;{1D379230-4C6B-4240-B63B-0BD58C6D5FF4}&quot; startTime=&quot;0&quot; stepIndex=&quot;0&quot; volume=&quot;1&quot;&gt;&#10;&lt;file modifyTime=&quot;2016-11-11T10:59:20&quot; size=&quot;378025&quot;&gt;&#10;&lt;path full=&quot;E:\LE HOI DINH CHEM\LE HOI DINH CHEM_5\audio\audio14.mp3&quot; relative=&quot;LE HOI DINH CHEM_5\audio\audio14.mp3&quot; resource=&quot;audio14.mp3&quot;/&gt;&#10;&lt;/file&gt;&#10;&lt;audio channels=&quot;1&quot; sampleRate=&quot;44100&quot;/&gt;&#10;&lt;/audioTrack&gt;&#10;&lt;audioTrack duration=&quot;32235&quot; muted=&quot;false&quot; slideId=&quot;{CA9D239B-6C5B-444D-BEE5-A1F08B30A9BA}&quot; startTime=&quot;0&quot; stepIndex=&quot;0&quot; volume=&quot;1&quot;&gt;&#10;&lt;file modifyTime=&quot;2016-11-11T11:37:40&quot; size=&quot;387429&quot;&gt;&#10;&lt;path full=&quot;E:\LE HOI DINH CHEM\LE HOI DINH CHEM_5\audio\audio15.mp3&quot; relative=&quot;LE HOI DINH CHEM_5\audio\audio15.mp3&quot; resource=&quot;audio15.mp3&quot;/&gt;&#10;&lt;/file&gt;&#10;&lt;audio channels=&quot;1&quot; sampleRate=&quot;44100&quot;/&gt;&#10;&lt;/audioTrack&gt;&#10;&lt;audioTrack duration=&quot;6176&quot; muted=&quot;false&quot; slideId=&quot;{2C051757-E356-4931-A89C-1E1B620D93A7}&quot; startTime=&quot;0&quot; stepIndex=&quot;0&quot; volume=&quot;1&quot;&gt;&#10;&lt;file modifyTime=&quot;2016-11-11T11:58:50&quot; size=&quot;87414&quot;&gt;&#10;&lt;path full=&quot;E:\LE HOI DINH CHEM\LE HOI DINH CHEM_5\audio\audio1.wma&quot; relative=&quot;LE HOI DINH CHEM_5\audio\audio1.wma&quot; resource=&quot;audio1.wma&quot;/&gt;&#10;&lt;/file&gt;&#10;&lt;audio channels=&quot;1&quot; sampleRate=&quot;44100&quot;/&gt;&#10;&lt;/audioTrack&gt;&#10;&lt;audioTrack duration=&quot;4748&quot; muted=&quot;false&quot; slideId=&quot;{EDD3C606-E7BE-4BC3-B7D0-64F576851C75}&quot; startTime=&quot;0&quot; stepIndex=&quot;0&quot; volume=&quot;1&quot;&gt;&#10;&lt;file modifyTime=&quot;2016-11-11T12:12:16&quot; size=&quot;100773&quot;&gt;&#10;&lt;path full=&quot;E:\LE HOI DINH CHEM\LE HOI DINH CHEM_5\audio\audio2.wma&quot; relative=&quot;LE HOI DINH CHEM_5\audio\audio2.wma&quot; resource=&quot;audio2.wma&quot;/&gt;&#10;&lt;/file&gt;&#10;&lt;audio channels=&quot;2&quot; sampleRate=&quot;44100&quot;/&gt;&#10;&lt;/audioTrack&gt;&#10;&lt;/audioTracks&gt;&#10;&lt;videoTracks&gt;&#10;&lt;videoTrack duration=&quot;35579&quot; muted=&quot;false&quot; slideId=&quot;{C196B10C-501A-43D5-8D26-D6293E6A8F4E}&quot; startTime=&quot;0&quot; stepIndex=&quot;0&quot; volume=&quot;1&quot;&gt;&#10;&lt;file modifyTime=&quot;2016-11-11T10:19:24&quot; size=&quot;7354389&quot;&gt;&#10;&lt;path full=&quot;E:\LE HOI DINH CHEM\LE HOI DINH CHEM_5\video\video1.flv&quot; relative=&quot;LE HOI DINH CHEM_5\video\video1.flv&quot; resource=&quot;video1.flv&quot;/&gt;&#10;&lt;/file&gt;&#10;&lt;video height=&quot;480&quot; width=&quot;640&quot;/&gt;&#10;&lt;audio channels=&quot;2&quot; sampleRate=&quot;22050&quot;/&gt;&#10;&lt;/videoTrack&gt;&#10;&lt;videoTrack duration=&quot;102844&quot; muted=&quot;false&quot; slideId=&quot;{A0174A3C-B410-49DB-BFCF-D29ADBB7049B}&quot; startTime=&quot;0&quot; stepIndex=&quot;0&quot; volume=&quot;1&quot;&gt;&#10;&lt;file modifyTime=&quot;2016-11-11T11:47:04&quot; size=&quot;16034605&quot;&gt;&#10;&lt;path full=&quot;E:\LE HOI DINH CHEM\LE HOI DINH CHEM_5\video\video3.flv&quot; relative=&quot;LE HOI DINH CHEM_5\video\video3.flv&quot; resource=&quot;video3.flv&quot;/&gt;&#10;&lt;/file&gt;&#10;&lt;video height=&quot;360&quot; width=&quot;640&quot;/&gt;&#10;&lt;audio channels=&quot;1&quot; sampleRate=&quot;22050&quot;/&gt;&#10;&lt;/videoTrack&gt;&#10;&lt;videoTrack duration=&quot;156082&quot; muted=&quot;false&quot; slideId=&quot;{7BB00B0F-626F-48C4-A30E-1A8073348668}&quot; startTime=&quot;0&quot; stepIndex=&quot;0&quot; volume=&quot;1&quot;&gt;&#10;&lt;file modifyTime=&quot;2016-11-11T11:49:36&quot; size=&quot;16998602&quot;&gt;&#10;&lt;path full=&quot;E:\LE HOI DINH CHEM\LE HOI DINH CHEM_5\video\video4.flv&quot; relative=&quot;LE HOI DINH CHEM_5\video\video4.flv&quot; resource=&quot;video4.flv&quot;/&gt;&#10;&lt;/file&gt;&#10;&lt;video height=&quot;360&quot; width=&quot;640&quot;/&gt;&#10;&lt;audio channels=&quot;1&quot; sampleRate=&quot;22050&quot;/&gt;&#10;&lt;/videoTrack&gt;&#10;&lt;videoTrack duration=&quot;9169&quot; muted=&quot;false&quot; slideId=&quot;{92521A47-010C-4669-A0F4-8577A9EF66C8}&quot; startTime=&quot;0&quot; stepIndex=&quot;0&quot; volume=&quot;1&quot;&gt;&#10;&lt;file modifyTime=&quot;2016-11-11T11:51:18&quot; size=&quot;1587741&quot;&gt;&#10;&lt;path full=&quot;E:\LE HOI DINH CHEM\LE HOI DINH CHEM_5\video\video5.flv&quot; relative=&quot;LE HOI DINH CHEM_5\video\video5.flv&quot; resource=&quot;video5.flv&quot;/&gt;&#10;&lt;/file&gt;&#10;&lt;video height=&quot;360&quot; width=&quot;640&quot;/&gt;&#10;&lt;audio channels=&quot;1&quot; sampleRate=&quot;22050&quot;/&gt;&#10;&lt;/videoTrack&gt;&#10;&lt;videoTrack duration=&quot;102844&quot; muted=&quot;false&quot; slideId=&quot;{4CD50FDF-F570-476E-AF31-7EA44B0A92AE}&quot; startTime=&quot;0&quot; stepIndex=&quot;0&quot; volume=&quot;1&quot;&gt;&#10;&lt;file modifyTime=&quot;2016-11-11T11:57:40&quot; size=&quot;16034605&quot;&gt;&#10;&lt;path full=&quot;E:\LE HOI DINH CHEM\LE HOI DINH CHEM_5\video\video7.flv&quot; relative=&quot;LE HOI DINH CHEM_5\video\video7.flv&quot; resource=&quot;video7.flv&quot;/&gt;&#10;&lt;/file&gt;&#10;&lt;video height=&quot;360&quot; width=&quot;640&quot;/&gt;&#10;&lt;audio channels=&quot;1&quot; sampleRate=&quot;22050&quot;/&gt;&#10;&lt;/videoTrack&gt;&#10;&lt;/videoTracks&gt;&#10;&lt;/narration&gt;&#10;&lt;/presentation&gt;&#10;"/>
  <p:tag name="ISPRING_SCREEN_RECS_UPDATED" val="E:\LE HOI DINH CHEM\LE HOI DINH CHEM_5\"/>
  <p:tag name="ISPRING_RESOURCE_FOLDER" val="E:\LE HOI DINH CHEM\LE HOI DINH CHEM_5\"/>
  <p:tag name="ISPRING_RESOURCE_FOLDER_STATIC" val="E:\LE HOI DINH CHEM\LE HOI DINH CHEM_5\"/>
  <p:tag name="ISPRING_PRESENTATION_PATH" val="E:\LE HOI DINH CHEM\LE HOI DINH CHEM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hông tin chung"/>
  <p:tag name="ISPRING_SLIDE_INDENT_LEVEL" val="0"/>
  <p:tag name="ISPRING_PLAYER_LAYOUT_TYPE" val="Full"/>
  <p:tag name="ISPRING_PRESENTER_ID" val="{5C10EFCA-7E52-46CF-A880-419A2772FC78}"/>
  <p:tag name="GENSWF_ADVANCE_TIME" val="5"/>
  <p:tag name="ISPRING_SLIDE_ID" val="{7DF0BC71-A49D-4113-B3F2-6A157B0640B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26&quot;/&gt;&lt;/TableIndex&gt;&lt;/ShapeTextInfo&gt;"/>
  <p:tag name="PRESENTER_SHAPEINFO" val="&lt;ThreeDShapeInfo&gt;&lt;uuid val=&quot;{3011CF95-18E8-4391-A9E8-6436D52C892E}&quot;/&gt;&lt;isInvalidForFieldText val=&quot;1&quot;/&gt;&lt;Image&gt;&lt;filename val=&quot;C:\Users\Trung\Documents\My Adobe Presentations\Thuc hanh E Learning MNTP\data\asimages\{3011CF95-18E8-4391-A9E8-6436D52C892E}_1_S.png&quot;/&gt;&lt;left val=&quot;-3&quot;/&gt;&lt;top val=&quot;-3&quot;/&gt;&lt;width val=&quot;727&quot;/&gt;&lt;height val=&quot;67&quot;/&gt;&lt;hasText val=&quot;0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8&quot;/&gt;&lt;lineCharCount val=&quot;30&quot;/&gt;&lt;lineCharCount val=&quot;45&quot;/&gt;&lt;lineCharCount val=&quot;29&quot;/&gt;&lt;lineCharCount val=&quot;36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hông tin chung"/>
  <p:tag name="ISPRING_SLIDE_INDENT_LEVEL" val="0"/>
  <p:tag name="ISPRING_PLAYER_LAYOUT_TYPE" val="Full"/>
  <p:tag name="ISPRING_PRESENTER_ID" val="{5C10EFCA-7E52-46CF-A880-419A2772FC78}"/>
  <p:tag name="GENSWF_ADVANCE_TIME" val="5"/>
  <p:tag name="ISPRING_SLIDE_ID" val="{7DF0BC71-A49D-4113-B3F2-6A157B0640B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hông tin chung"/>
  <p:tag name="ISPRING_SLIDE_INDENT_LEVEL" val="0"/>
  <p:tag name="ISPRING_PLAYER_LAYOUT_TYPE" val="Full"/>
  <p:tag name="ISPRING_PRESENTER_ID" val="{5C10EFCA-7E52-46CF-A880-419A2772FC78}"/>
  <p:tag name="GENSWF_ADVANCE_TIME" val="5"/>
  <p:tag name="ISPRING_SLIDE_ID" val="{7DF0BC71-A49D-4113-B3F2-6A157B0640B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60</Words>
  <Application>Microsoft Office PowerPoint</Application>
  <PresentationFormat>On-screen Show (4:3)</PresentationFormat>
  <Paragraphs>11</Paragraphs>
  <Slides>8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HOI DINH CHEM</dc:title>
  <dc:creator>không nằm trong khung chương trình</dc:creator>
  <cp:lastModifiedBy>admin</cp:lastModifiedBy>
  <cp:revision>178</cp:revision>
  <dcterms:created xsi:type="dcterms:W3CDTF">2016-10-16T11:47:27Z</dcterms:created>
  <dcterms:modified xsi:type="dcterms:W3CDTF">2020-11-14T01:40:09Z</dcterms:modified>
</cp:coreProperties>
</file>