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61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B576-2927-4294-9B68-90899A75D1F8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AEDB7-D745-4EBA-9134-CAFB0B11B6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512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FAE-68BC-4801-B934-2243C7E55753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47A8-6B38-4CE2-A023-6B1601D4E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151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FAE-68BC-4801-B934-2243C7E55753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47A8-6B38-4CE2-A023-6B1601D4E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77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FAE-68BC-4801-B934-2243C7E55753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47A8-6B38-4CE2-A023-6B1601D4E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482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FAE-68BC-4801-B934-2243C7E55753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47A8-6B38-4CE2-A023-6B1601D4E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22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FAE-68BC-4801-B934-2243C7E55753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47A8-6B38-4CE2-A023-6B1601D4E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091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FAE-68BC-4801-B934-2243C7E55753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47A8-6B38-4CE2-A023-6B1601D4E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95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FAE-68BC-4801-B934-2243C7E55753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47A8-6B38-4CE2-A023-6B1601D4E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057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FAE-68BC-4801-B934-2243C7E55753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47A8-6B38-4CE2-A023-6B1601D4E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913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FAE-68BC-4801-B934-2243C7E55753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47A8-6B38-4CE2-A023-6B1601D4E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135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FAE-68BC-4801-B934-2243C7E55753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47A8-6B38-4CE2-A023-6B1601D4E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32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FAE-68BC-4801-B934-2243C7E55753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47A8-6B38-4CE2-A023-6B1601D4E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738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EFAE-68BC-4801-B934-2243C7E55753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547A8-6B38-4CE2-A023-6B1601D4E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64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Powerpoint về động vật siêu cấp đáng yêu cho sl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" b="12762"/>
          <a:stretch/>
        </p:blipFill>
        <p:spPr bwMode="auto">
          <a:xfrm>
            <a:off x="0" y="1334"/>
            <a:ext cx="12192000" cy="68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97" y="39539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PHÒNG GD&amp;ĐT HUYỆN GIA LÂM</a:t>
            </a:r>
          </a:p>
          <a:p>
            <a:pPr algn="ctr"/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TRƯỜNG MẦM NON HOA SỮA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6123" y="1458964"/>
            <a:ext cx="4519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660033"/>
                </a:solidFill>
                <a:latin typeface="+mj-lt"/>
              </a:rPr>
              <a:t>LÀM QUEN VĂN HỌC</a:t>
            </a:r>
            <a:endParaRPr lang="vi-VN" sz="3200" b="1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9385" y="2199363"/>
            <a:ext cx="129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</a:rPr>
              <a:t>TRUYỆN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9949" y="2599473"/>
            <a:ext cx="6335491" cy="12148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ĐÔI BẠN NHỎ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6868" y="4095661"/>
            <a:ext cx="377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Lứa tuổi: 24 – 36 tháng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8343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7556"/>
          <a:stretch/>
        </p:blipFill>
        <p:spPr>
          <a:xfrm>
            <a:off x="11136" y="0"/>
            <a:ext cx="12180864" cy="6861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0085" y="962526"/>
            <a:ext cx="7074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/>
              <a:t>Trong truyện có những nhân vật nào?</a:t>
            </a:r>
            <a:endParaRPr lang="vi-VN" sz="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0" y="2935705"/>
            <a:ext cx="5151881" cy="2895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398" y="2935705"/>
            <a:ext cx="2874509" cy="3088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643" y="1519100"/>
            <a:ext cx="3204342" cy="3083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35" y="738380"/>
            <a:ext cx="688298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45"/>
            <a:ext cx="12193057" cy="6864691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">
            <a:off x="-389476" y="4494496"/>
            <a:ext cx="1889728" cy="22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83" y="3172720"/>
            <a:ext cx="1894822" cy="164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31" y="3523128"/>
            <a:ext cx="1813606" cy="146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 flipH="1">
            <a:off x="5421929" y="4377242"/>
            <a:ext cx="1889728" cy="22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5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0.02685 L 0.16927 -0.00995 L 0.29076 0.02894 L 0.39232 0.00301 L 0.46459 0.03773 L 0.46459 0.0382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38" y="-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23 C 0.0763 -0.00023 0.07161 0.07662 0.13268 0.0882 C 0.19388 0.09977 0.36653 0.07662 0.36653 0.06898 C 0.36653 0.0632 0.45807 -0.0287 0.45807 -0.03426 " pathEditMode="relative" rAng="0" ptsTypes="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4.58333E-6 2.59259E-6 L -0.01224 0.00185 C -0.0151 0.00255 -0.0181 0.00347 -0.02096 0.00393 C -0.02578 0.00463 -0.0306 0.00532 -0.03542 0.00579 C -0.03724 0.00648 -0.03906 0.00741 -0.04089 0.00787 C -0.06393 0.01157 -0.07083 0.00926 -0.09818 0.00787 C -0.09935 0.00718 -0.10039 0.00648 -0.10156 0.00579 C -0.10443 0.0044 -0.10742 0.0037 -0.11029 0.00185 C -0.1125 0.00069 -0.11471 -0.00093 -0.11693 -0.00208 L -0.12578 -0.00579 C -0.12695 -0.00463 -0.12786 -0.00301 -0.12904 -0.00208 C -0.13008 -0.00116 -0.13138 -0.00116 -0.13242 2.59259E-6 C -0.13333 0.00093 -0.13372 0.00278 -0.13464 0.00393 C -0.13802 0.0081 -0.13958 0.0081 -0.14349 0.00972 C -0.14453 0.01111 -0.14557 0.01273 -0.14674 0.01366 C -0.14818 0.01481 -0.14974 0.01481 -0.15117 0.01574 C -0.15339 0.0169 -0.15547 0.01875 -0.15781 0.01968 C -0.15964 0.02014 -0.16146 0.02083 -0.16328 0.02153 C -0.16445 0.02199 -0.16549 0.02292 -0.16654 0.02361 C -0.16953 0.025 -0.17539 0.02755 -0.17539 0.02755 C -0.18503 0.02685 -0.19466 0.02801 -0.20404 0.02546 C -0.20521 0.02523 -0.20443 0.0213 -0.20521 0.01968 C -0.20703 0.01528 -0.21159 0.00694 -0.2151 0.00393 C -0.21615 0.00301 -0.21732 0.00255 -0.21849 0.00185 C -0.22682 0.00255 -0.23542 0.00278 -0.24375 0.00393 C -0.24596 0.00417 -0.25365 0.00903 -0.25482 0.00972 C -0.25599 0.01042 -0.25716 0.01065 -0.25807 0.0118 C -0.26576 0.02083 -0.26224 0.01805 -0.2681 0.02153 C -0.27214 0.02083 -0.27617 0.0206 -0.28021 0.01968 C -0.28138 0.01921 -0.28255 0.01898 -0.28346 0.01759 C -0.28451 0.0162 -0.28477 0.01343 -0.28568 0.0118 C -0.28789 0.00787 -0.28958 0.00741 -0.29232 0.00579 C -0.29518 0.00648 -0.30026 0.00694 -0.30339 0.00972 C -0.30456 0.01088 -0.3056 0.01227 -0.30664 0.01366 C -0.30742 0.01481 -0.30807 0.01643 -0.30885 0.01759 L -0.31211 0.02755 L -0.31211 0.02755 L -0.3056 0.02361 " pathEditMode="relative" ptsTypes="AAAAAAAAAAAAAAAAAAAAAAAAAAAAAAAAAAAAAAA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 0.00394 C 0.05026 0.00394 -0.02135 0.03704 -0.05404 0.04838 C -0.08685 0.05996 -0.18802 0.01551 -0.18802 0.07176 C -0.18802 0.11343 -0.33034 0.07477 -0.33034 0.1166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4848" r="27573"/>
          <a:stretch/>
        </p:blipFill>
        <p:spPr>
          <a:xfrm>
            <a:off x="-529" y="0"/>
            <a:ext cx="12177661" cy="6864393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-3845392" y="2433659"/>
            <a:ext cx="3898901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747" y="2994212"/>
            <a:ext cx="20923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8021" y="2877672"/>
            <a:ext cx="20923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34654" y="753979"/>
            <a:ext cx="8758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/>
              <a:t>Con gì đã đuổi bắt gà con?</a:t>
            </a:r>
            <a:endParaRPr lang="vi-VN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77730" y="784104"/>
            <a:ext cx="806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/>
              <a:t>Bạn nào đã cứu gà con?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420943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8.51852E-6 L -1.25E-6 -8.51852E-6 C -0.01211 -0.0095 -0.00651 -0.00579 -0.01666 -0.01181 L -0.01992 -0.01366 C -0.02096 -0.01436 -0.02213 -0.01528 -0.02318 -0.01575 C -0.0276 -0.0169 -0.03216 -0.01714 -0.03646 -0.01968 C -0.04401 -0.02408 -0.03463 -0.01876 -0.04531 -0.02362 C -0.04635 -0.02408 -0.04739 -0.02524 -0.04857 -0.02547 C -0.05299 -0.02663 -0.05742 -0.02663 -0.06185 -0.02755 C -0.07682 -0.0301 -0.06653 -0.0294 -0.0806 -0.0294 L -0.10482 -0.03126 L -0.13463 -0.01968 L -0.15989 0.00786 L -0.17643 0.00786 L -0.21614 -0.01366 L -0.27461 0.02175 L -0.29557 0.00601 L -0.32643 0.00601 L -0.36393 -8.51852E-6 L -0.39583 -0.00186 L -0.39258 -0.00579 L -0.39258 -0.00394 " pathEditMode="relative" ptsTypes="AAAAAAAAAAAAAAAAAAAA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10371 C 0.04128 0.10371 0.05612 0.0632 0.11862 0.05579 C 0.18099 0.04838 0.37409 0.00278 0.37409 0.05926 C 0.37409 0.10093 0.37318 0.0169 0.37318 0.05926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861107" y="3589420"/>
            <a:ext cx="1688429" cy="1143001"/>
            <a:chOff x="720" y="2544"/>
            <a:chExt cx="1871" cy="155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544"/>
              <a:ext cx="1145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25"/>
              <a:ext cx="1871" cy="1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1"/>
          <p:cNvGrpSpPr>
            <a:grpSpLocks/>
          </p:cNvGrpSpPr>
          <p:nvPr/>
        </p:nvGrpSpPr>
        <p:grpSpPr bwMode="auto">
          <a:xfrm flipH="1">
            <a:off x="8243234" y="3476000"/>
            <a:ext cx="1688429" cy="1143001"/>
            <a:chOff x="720" y="2544"/>
            <a:chExt cx="1871" cy="155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544"/>
              <a:ext cx="1145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25"/>
              <a:ext cx="1871" cy="1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84169">
            <a:off x="-105219" y="4623554"/>
            <a:ext cx="2743438" cy="1627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07387" y="4113937"/>
            <a:ext cx="299339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23 C 0.00338 0.05232 0.04205 0.05973 0.06458 0.06204 C 0.0875 0.06459 0.11185 0.0169 0.13672 0.01482 C 0.1608 0.01297 0.18515 0.05232 0.21041 0.05047 C 0.23541 0.04861 0.26367 0.0051 0.28619 0.00394 C 0.30924 0.00278 0.32812 0.04306 0.34661 0.04352 C 0.36497 0.04422 0.35859 0.00764 0.39648 0.00764 C 0.41862 0.00764 0.3931 -0.01018 0.39479 0.00648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3" y="3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255 L 0.17135 0.04051 C 0.2069 0.04908 0.26054 0.05394 0.31692 0.05394 C 0.38086 0.05394 0.43216 0.04908 0.4677 0.04051 L 0.63945 0.00255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6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6 -4.07407E-6 L 6.25E-6 -4.07407E-6 C -0.00442 0.0007 -0.00885 0.0007 -0.01327 0.00232 C -0.01588 0.00324 -0.02109 0.00695 -0.02109 0.00695 C -0.022 0.00857 -0.02265 0.01042 -0.02369 0.01158 C -0.02499 0.01296 -0.02656 0.01227 -0.02773 0.01389 C -0.03085 0.01829 -0.02942 0.02246 -0.03294 0.0257 C -0.03541 0.02778 -0.03827 0.02871 -0.04088 0.03033 C -0.04218 0.03102 -0.04361 0.03125 -0.04479 0.03264 C -0.05025 0.03912 -0.04765 0.03542 -0.05273 0.04445 C -0.06015 0.04352 -0.06757 0.04329 -0.07512 0.0419 C -0.08072 0.04097 -0.08072 0.03403 -0.08684 0.03033 L -0.09088 0.02801 C -0.09218 0.02639 -0.09335 0.02431 -0.09479 0.02338 C -0.09648 0.02199 -0.0983 0.02176 -0.10012 0.02084 C -0.10143 0.02037 -0.10273 0.01921 -0.10403 0.01852 C -0.12031 0.01065 -0.10937 0.0169 -0.11848 0.01158 C -0.12369 0.01227 -0.12903 0.01204 -0.13424 0.01389 C -0.1358 0.01459 -0.13671 0.01736 -0.13827 0.01852 C -0.14075 0.0206 -0.14361 0.02107 -0.14609 0.02338 C -0.1539 0.03009 -0.14947 0.02685 -0.15924 0.03264 L -0.16327 0.03496 C -0.1746 0.03426 -0.18606 0.03472 -0.19739 0.03264 C -0.19895 0.03241 -0.19986 0.02871 -0.20143 0.02801 C -0.20559 0.0257 -0.21458 0.02338 -0.21458 0.02338 C -0.21718 0.02107 -0.2207 0.01713 -0.22369 0.01621 C -0.22721 0.01505 -0.23072 0.01482 -0.23424 0.01389 C -0.23554 0.01227 -0.23671 0.01019 -0.23827 0.00926 C -0.24075 0.00764 -0.24348 0.00787 -0.24609 0.00695 C -0.24752 0.00648 -0.24869 0.00533 -0.25012 0.00463 C -0.25247 0.00486 -0.26744 0.00371 -0.27369 0.00926 C -0.27512 0.01042 -0.2763 0.01273 -0.27773 0.01389 C -0.2802 0.01597 -0.28294 0.01713 -0.28554 0.01852 L -0.28958 0.02084 C -0.30051 0.02014 -0.31145 0.01991 -0.32239 0.01852 C -0.32421 0.01829 -0.32591 0.0169 -0.32773 0.01621 C -0.33033 0.01528 -0.33294 0.01482 -0.33554 0.01389 C -0.34687 0.00718 -0.34075 0.00996 -0.35403 0.00695 C -0.36588 -0.00023 -0.35898 0.00301 -0.38424 0.00695 C -0.38567 0.00718 -0.38684 0.0088 -0.38827 0.00926 C -0.39088 0.01019 -0.39348 0.01065 -0.39609 0.01158 C -0.39752 0.01204 -0.39869 0.0132 -0.40012 0.01389 C -0.40182 0.01482 -0.40364 0.01528 -0.40533 0.01621 C -0.42018 0.025 -0.40455 0.01759 -0.41718 0.02338 C -0.43255 0.02246 -0.44791 0.02222 -0.46327 0.02084 C -0.46419 0.02084 -0.47109 0.01736 -0.47239 0.01621 C -0.47382 0.01505 -0.47499 0.01273 -0.47643 0.01158 C -0.4776 0.01042 -0.47903 0.01042 -0.48033 0.00926 C -0.49049 0.00023 -0.47825 0.0081 -0.48827 0.00232 C -0.49713 0.00486 -0.49374 0.00255 -0.49869 0.00695 L -0.49739 0.00232 " pathEditMode="relative" ptsTypes="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6785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12" y="3067315"/>
            <a:ext cx="2108400" cy="202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3860749"/>
            <a:ext cx="19589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4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4444 L 0.23229 0.077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06471 0.05556 C 0.07826 0.06991 0.09857 0.07871 0.12031 0.07871 C 0.14466 0.07871 0.16406 0.06991 0.17761 0.05556 L 0.24336 -4.07407E-6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5"/>
            <a:ext cx="12193057" cy="6864691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">
            <a:off x="-389476" y="4494496"/>
            <a:ext cx="1889728" cy="22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83" y="3172720"/>
            <a:ext cx="1894822" cy="164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31" y="3523128"/>
            <a:ext cx="1813606" cy="146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 flipH="1">
            <a:off x="5421929" y="4377242"/>
            <a:ext cx="1889728" cy="22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0.02685 L 0.16927 -0.00995 L 0.29076 0.02894 L 0.39232 0.00301 L 0.46459 0.03773 L 0.46459 0.0382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38" y="-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23 C 0.0763 -0.00023 0.07161 0.07662 0.13268 0.0882 C 0.19388 0.09977 0.36653 0.07662 0.36653 0.06898 C 0.36653 0.0632 0.45807 -0.0287 0.45807 -0.03426 " pathEditMode="relative" rAng="0" ptsTypes="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4.58333E-6 2.59259E-6 L -0.01224 0.00185 C -0.0151 0.00255 -0.0181 0.00347 -0.02096 0.00393 C -0.02578 0.00463 -0.0306 0.00532 -0.03542 0.00579 C -0.03724 0.00648 -0.03906 0.00741 -0.04089 0.00787 C -0.06393 0.01157 -0.07083 0.00926 -0.09818 0.00787 C -0.09935 0.00718 -0.10039 0.00648 -0.10156 0.00579 C -0.10443 0.0044 -0.10742 0.0037 -0.11029 0.00185 C -0.1125 0.00069 -0.11471 -0.00093 -0.11693 -0.00208 L -0.12578 -0.00579 C -0.12695 -0.00463 -0.12786 -0.00301 -0.12904 -0.00208 C -0.13008 -0.00116 -0.13138 -0.00116 -0.13242 2.59259E-6 C -0.13333 0.00093 -0.13372 0.00278 -0.13464 0.00393 C -0.13802 0.0081 -0.13958 0.0081 -0.14349 0.00972 C -0.14453 0.01111 -0.14557 0.01273 -0.14674 0.01366 C -0.14818 0.01481 -0.14974 0.01481 -0.15117 0.01574 C -0.15339 0.0169 -0.15547 0.01875 -0.15781 0.01968 C -0.15964 0.02014 -0.16146 0.02083 -0.16328 0.02153 C -0.16445 0.02199 -0.16549 0.02292 -0.16654 0.02361 C -0.16953 0.025 -0.17539 0.02755 -0.17539 0.02755 C -0.18503 0.02685 -0.19466 0.02801 -0.20404 0.02546 C -0.20521 0.02523 -0.20443 0.0213 -0.20521 0.01968 C -0.20703 0.01528 -0.21159 0.00694 -0.2151 0.00393 C -0.21615 0.00301 -0.21732 0.00255 -0.21849 0.00185 C -0.22682 0.00255 -0.23542 0.00278 -0.24375 0.00393 C -0.24596 0.00417 -0.25365 0.00903 -0.25482 0.00972 C -0.25599 0.01042 -0.25716 0.01065 -0.25807 0.0118 C -0.26576 0.02083 -0.26224 0.01805 -0.2681 0.02153 C -0.27214 0.02083 -0.27617 0.0206 -0.28021 0.01968 C -0.28138 0.01921 -0.28255 0.01898 -0.28346 0.01759 C -0.28451 0.0162 -0.28477 0.01343 -0.28568 0.0118 C -0.28789 0.00787 -0.28958 0.00741 -0.29232 0.00579 C -0.29518 0.00648 -0.30026 0.00694 -0.30339 0.00972 C -0.30456 0.01088 -0.3056 0.01227 -0.30664 0.01366 C -0.30742 0.01481 -0.30807 0.01643 -0.30885 0.01759 L -0.31211 0.02755 L -0.31211 0.02755 L -0.3056 0.02361 " pathEditMode="relative" ptsTypes="AAAAAAAAAAAAAAAAAAAAAAAAAAAAAAAAAAAAAAA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 0.00394 C 0.05026 0.00394 -0.02135 0.03704 -0.05404 0.04838 C -0.08685 0.05996 -0.18802 0.01551 -0.18802 0.07176 C -0.18802 0.11343 -0.33034 0.07477 -0.33034 0.1166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4848" r="27573"/>
          <a:stretch/>
        </p:blipFill>
        <p:spPr>
          <a:xfrm>
            <a:off x="-529" y="0"/>
            <a:ext cx="12177661" cy="6864393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-3845392" y="2433659"/>
            <a:ext cx="3898901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747" y="2994212"/>
            <a:ext cx="20923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8021" y="2877672"/>
            <a:ext cx="20923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3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8.51852E-6 L -1.25E-6 -8.51852E-6 C -0.01211 -0.0095 -0.00651 -0.00579 -0.01666 -0.01181 L -0.01992 -0.01366 C -0.02096 -0.01436 -0.02213 -0.01528 -0.02318 -0.01575 C -0.0276 -0.0169 -0.03216 -0.01714 -0.03646 -0.01968 C -0.04401 -0.02408 -0.03463 -0.01876 -0.04531 -0.02362 C -0.04635 -0.02408 -0.04739 -0.02524 -0.04857 -0.02547 C -0.05299 -0.02663 -0.05742 -0.02663 -0.06185 -0.02755 C -0.07682 -0.0301 -0.06653 -0.0294 -0.0806 -0.0294 L -0.10482 -0.03126 L -0.13463 -0.01968 L -0.15989 0.00786 L -0.17643 0.00786 L -0.21614 -0.01366 L -0.27461 0.02175 L -0.29557 0.00601 L -0.32643 0.00601 L -0.36393 -8.51852E-6 L -0.39583 -0.00186 L -0.39258 -0.00579 L -0.39258 -0.00394 " pathEditMode="relative" ptsTypes="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10371 C 0.04128 0.10371 0.05612 0.0632 0.11862 0.05579 C 0.18099 0.04838 0.37409 0.00278 0.37409 0.05926 C 0.37409 0.10093 0.37318 0.0169 0.37318 0.05926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7556"/>
          <a:stretch/>
        </p:blipFill>
        <p:spPr>
          <a:xfrm>
            <a:off x="11136" y="0"/>
            <a:ext cx="12180864" cy="6861346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0"/>
            <a:ext cx="3048000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372" y="4292315"/>
            <a:ext cx="2100263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3878181" y="1820577"/>
            <a:ext cx="2970213" cy="2471738"/>
            <a:chOff x="816" y="2544"/>
            <a:chExt cx="1871" cy="155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544"/>
              <a:ext cx="1145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725"/>
              <a:ext cx="1871" cy="1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1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46 L 2.29167E-6 0.00023 C 0.00325 -0.01065 0.00677 -0.02014 0.00976 -0.03079 C 0.01067 -0.03472 0.01028 -0.04074 0.01133 -0.04421 C 0.02187 -0.0713 0.01797 -0.05486 0.0263 -0.06551 C 0.02799 -0.06806 0.02956 -0.07153 0.03125 -0.07407 C 0.03502 -0.07245 0.04206 -0.0713 0.04596 -0.06551 C 0.04687 -0.06458 0.04713 -0.06273 0.04778 -0.06134 L 0.05104 -0.05695 C 0.07057 -0.01829 0.05677 -0.03773 0.07252 -0.02662 C 0.07591 -0.02431 0.08242 -0.01806 0.08242 -0.01759 C 0.08294 -0.01366 0.08242 -0.00648 0.08411 -0.00509 C 0.09192 0.00093 0.09349 -0.01111 0.09896 -0.01806 C 0.10039 -0.02014 0.10247 -0.01968 0.10377 -0.02222 C 0.10482 -0.02431 0.10495 -0.02824 0.10547 -0.03079 L 0.10547 -0.03032 C 0.10989 -0.03935 0.11419 -0.04931 0.11875 -0.05695 C 0.12018 -0.05949 0.12226 -0.0588 0.12357 -0.06134 C 0.12552 -0.06458 0.12656 -0.0713 0.12864 -0.07407 C 0.1306 -0.07708 0.13515 -0.07847 0.13515 -0.07801 L 0.14674 -0.09167 C 0.15403 -0.09005 0.1612 -0.09005 0.16823 -0.0875 C 0.17161 -0.08565 0.17487 -0.08148 0.17812 -0.07847 L 0.18307 -0.07407 L 0.1931 -0.07847 L 0.24909 -0.03935 L 0.30039 -0.03079 L 0.33997 -0.04838 L 0.37122 -0.0831 L 0.39127 -0.12153 " pathEditMode="relative" rAng="0" ptsTypes="AAAAAAAA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6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48148E-6 C 0.04102 1.48148E-6 -0.16667 0.04491 -0.21367 0.06991 C -0.26081 0.09467 -0.25977 0.1206 -0.28294 0.14861 C -0.30625 0.17685 -0.29596 0.20301 -0.35312 0.23866 C -0.35312 0.28079 -0.56198 0.27129 -0.56198 0.31296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99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75E-6 3.7037E-6 L 6.875E-6 3.7037E-6 C 0.00665 0.00116 0.01667 0.00278 0.02357 0.00463 C 0.03217 0.00694 0.03061 0.0081 0.04076 0.0118 C 0.0491 0.01458 0.04519 0.01319 0.05261 0.01643 C 0.05495 0.02083 0.05587 0.02268 0.05912 0.02569 C 0.06042 0.02685 0.06173 0.02731 0.06316 0.02801 C 0.06446 0.03032 0.0655 0.03333 0.06706 0.03518 C 0.06824 0.03657 0.07006 0.03565 0.07097 0.0375 C 0.078 0.05 0.06576 0.04051 0.07631 0.04676 C 0.07943 0.06342 0.07501 0.04329 0.08152 0.06088 C 0.08555 0.07153 0.0793 0.06574 0.08673 0.07014 C 0.08946 0.07338 0.09245 0.07546 0.09467 0.07963 C 0.09558 0.08102 0.09623 0.08333 0.09727 0.08426 C 0.09975 0.08634 0.10261 0.08727 0.10522 0.08889 C 0.10951 0.09143 0.10912 0.08889 0.10912 0.09352 L 0.10912 0.09352 L 0.14727 0.09838 L 0.16837 0.09838 L 0.18412 0.07731 L 0.20131 0.04907 L 0.20391 -0.02107 L 0.18542 -0.05371 L 0.16706 -0.12639 L 0.15261 -0.17778 L 0.16042 -0.19884 L 0.18412 -0.21296 L 0.23946 -0.21759 L 0.25782 -0.18009 L 0.29857 -0.13565 L 0.31303 -0.09815 L 0.34076 -0.09584 L 0.38412 -0.17315 L 0.40118 -0.20116 L 0.43022 -0.22917 L 0.47891 -0.25972 L 0.54857 -0.26667 L 0.56837 -0.27616 L 0.62891 -0.28542 L 0.70261 -0.34144 L 0.70261 -0.34144 " pathEditMode="relative" ptsTypes="AAAAAAAAAAAAAAAAAAAAAAAAAAAAAAAAAAAAAAAAA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861107" y="3589420"/>
            <a:ext cx="1688429" cy="1143001"/>
            <a:chOff x="720" y="2544"/>
            <a:chExt cx="1871" cy="155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544"/>
              <a:ext cx="1145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25"/>
              <a:ext cx="1871" cy="1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1"/>
          <p:cNvGrpSpPr>
            <a:grpSpLocks/>
          </p:cNvGrpSpPr>
          <p:nvPr/>
        </p:nvGrpSpPr>
        <p:grpSpPr bwMode="auto">
          <a:xfrm flipH="1">
            <a:off x="8243234" y="3476000"/>
            <a:ext cx="1688429" cy="1143001"/>
            <a:chOff x="720" y="2544"/>
            <a:chExt cx="1871" cy="155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2544"/>
              <a:ext cx="1145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25"/>
              <a:ext cx="1871" cy="1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84169">
            <a:off x="-105219" y="4623554"/>
            <a:ext cx="2743438" cy="1627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07387" y="4113937"/>
            <a:ext cx="299339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23 C 0.00338 0.05232 0.04205 0.05973 0.06458 0.06204 C 0.0875 0.06459 0.11185 0.0169 0.13672 0.01482 C 0.1608 0.01297 0.18515 0.05232 0.21041 0.05047 C 0.23541 0.04861 0.26367 0.0051 0.28619 0.00394 C 0.30924 0.00278 0.32812 0.04306 0.34661 0.04352 C 0.36497 0.04422 0.35859 0.00764 0.39648 0.00764 C 0.41862 0.00764 0.3931 -0.01018 0.39479 0.00648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3" y="3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255 L 0.17135 0.04051 C 0.2069 0.04908 0.26054 0.05394 0.31692 0.05394 C 0.38086 0.05394 0.43216 0.04908 0.4677 0.04051 L 0.63945 0.00255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6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6 -4.07407E-6 L 6.25E-6 -4.07407E-6 C -0.00442 0.0007 -0.00885 0.0007 -0.01327 0.00232 C -0.01588 0.00324 -0.02109 0.00695 -0.02109 0.00695 C -0.022 0.00857 -0.02265 0.01042 -0.02369 0.01158 C -0.02499 0.01296 -0.02656 0.01227 -0.02773 0.01389 C -0.03085 0.01829 -0.02942 0.02246 -0.03294 0.0257 C -0.03541 0.02778 -0.03827 0.02871 -0.04088 0.03033 C -0.04218 0.03102 -0.04361 0.03125 -0.04479 0.03264 C -0.05025 0.03912 -0.04765 0.03542 -0.05273 0.04445 C -0.06015 0.04352 -0.06757 0.04329 -0.07512 0.0419 C -0.08072 0.04097 -0.08072 0.03403 -0.08684 0.03033 L -0.09088 0.02801 C -0.09218 0.02639 -0.09335 0.02431 -0.09479 0.02338 C -0.09648 0.02199 -0.0983 0.02176 -0.10012 0.02084 C -0.10143 0.02037 -0.10273 0.01921 -0.10403 0.01852 C -0.12031 0.01065 -0.10937 0.0169 -0.11848 0.01158 C -0.12369 0.01227 -0.12903 0.01204 -0.13424 0.01389 C -0.1358 0.01459 -0.13671 0.01736 -0.13827 0.01852 C -0.14075 0.0206 -0.14361 0.02107 -0.14609 0.02338 C -0.1539 0.03009 -0.14947 0.02685 -0.15924 0.03264 L -0.16327 0.03496 C -0.1746 0.03426 -0.18606 0.03472 -0.19739 0.03264 C -0.19895 0.03241 -0.19986 0.02871 -0.20143 0.02801 C -0.20559 0.0257 -0.21458 0.02338 -0.21458 0.02338 C -0.21718 0.02107 -0.2207 0.01713 -0.22369 0.01621 C -0.22721 0.01505 -0.23072 0.01482 -0.23424 0.01389 C -0.23554 0.01227 -0.23671 0.01019 -0.23827 0.00926 C -0.24075 0.00764 -0.24348 0.00787 -0.24609 0.00695 C -0.24752 0.00648 -0.24869 0.00533 -0.25012 0.00463 C -0.25247 0.00486 -0.26744 0.00371 -0.27369 0.00926 C -0.27512 0.01042 -0.2763 0.01273 -0.27773 0.01389 C -0.2802 0.01597 -0.28294 0.01713 -0.28554 0.01852 L -0.28958 0.02084 C -0.30051 0.02014 -0.31145 0.01991 -0.32239 0.01852 C -0.32421 0.01829 -0.32591 0.0169 -0.32773 0.01621 C -0.33033 0.01528 -0.33294 0.01482 -0.33554 0.01389 C -0.34687 0.00718 -0.34075 0.00996 -0.35403 0.00695 C -0.36588 -0.00023 -0.35898 0.00301 -0.38424 0.00695 C -0.38567 0.00718 -0.38684 0.0088 -0.38827 0.00926 C -0.39088 0.01019 -0.39348 0.01065 -0.39609 0.01158 C -0.39752 0.01204 -0.39869 0.0132 -0.40012 0.01389 C -0.40182 0.01482 -0.40364 0.01528 -0.40533 0.01621 C -0.42018 0.025 -0.40455 0.01759 -0.41718 0.02338 C -0.43255 0.02246 -0.44791 0.02222 -0.46327 0.02084 C -0.46419 0.02084 -0.47109 0.01736 -0.47239 0.01621 C -0.47382 0.01505 -0.47499 0.01273 -0.47643 0.01158 C -0.4776 0.01042 -0.47903 0.01042 -0.48033 0.00926 C -0.49049 0.00023 -0.47825 0.0081 -0.48827 0.00232 C -0.49713 0.00486 -0.49374 0.00255 -0.49869 0.00695 L -0.49739 0.00232 " pathEditMode="relative" ptsTypes="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ọn bộ 50 phông nền powerpoint dễ thương, ấn tượng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5074" y="1475874"/>
            <a:ext cx="6833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 smtClean="0">
                <a:solidFill>
                  <a:srgbClr val="FF0000"/>
                </a:solidFill>
              </a:rPr>
              <a:t>Đàm thoại</a:t>
            </a:r>
            <a:endParaRPr lang="vi-VN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50 phông nền powerpoint dễ thương, ấn tượng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6336" y="1315452"/>
            <a:ext cx="652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/>
              <a:t>Cô vừa kể câu chuyện gì?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15391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6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5481"/>
          <a:stretch/>
        </p:blipFill>
        <p:spPr>
          <a:xfrm>
            <a:off x="3839293" y="2169638"/>
            <a:ext cx="4513412" cy="3172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0484" y="753979"/>
            <a:ext cx="760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FF00"/>
                </a:solidFill>
              </a:rPr>
              <a:t>Đôi bạn nhỏ</a:t>
            </a:r>
            <a:endParaRPr lang="vi-VN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60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kiều nguyễn</dc:creator>
  <cp:lastModifiedBy>kiều nguyễn</cp:lastModifiedBy>
  <cp:revision>17</cp:revision>
  <dcterms:created xsi:type="dcterms:W3CDTF">2020-09-17T12:05:38Z</dcterms:created>
  <dcterms:modified xsi:type="dcterms:W3CDTF">2020-09-17T14:54:12Z</dcterms:modified>
</cp:coreProperties>
</file>