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98" r:id="rId3"/>
    <p:sldId id="299" r:id="rId4"/>
    <p:sldId id="300" r:id="rId5"/>
    <p:sldId id="301" r:id="rId6"/>
    <p:sldId id="270" r:id="rId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FF33CC"/>
    <a:srgbClr val="FFFF66"/>
    <a:srgbClr val="0000FF"/>
    <a:srgbClr val="FF0000"/>
    <a:srgbClr val="003399"/>
    <a:srgbClr val="FF0066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495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tableStyles" Target="tableStyles.xml" /><Relationship Id="rId5" Type="http://schemas.openxmlformats.org/officeDocument/2006/relationships/slide" Target="slides/slide4.xml" /><Relationship Id="rId10" Type="http://schemas.openxmlformats.org/officeDocument/2006/relationships/theme" Target="theme/theme1.xml" /><Relationship Id="rId4" Type="http://schemas.openxmlformats.org/officeDocument/2006/relationships/slide" Target="slides/slide3.xml" /><Relationship Id="rId9" Type="http://schemas.openxmlformats.org/officeDocument/2006/relationships/viewProps" Target="view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BBD7C4E-1AA2-4426-ABD1-DED591EF83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45DCA70-845A-462A-9664-A208794BDD7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BBC431E-0629-4A2E-8D27-1F81361509F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5D538C-AEE3-44B7-8B2A-2553C3DE606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1861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1DF3667-A1F8-477E-B69B-C194C7E41F1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F20D502-0A9C-4C5D-A2B2-37DD93BAAC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A809010-D6B3-4AAC-84C4-31542888B8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9CED93-93C1-43C8-BD74-879459FCBE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7527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17B0B88-7872-4274-9E06-E8BA0290E6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F14E3E9-84E4-43D9-B69B-91EC3DB799C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4F4C056-7493-445C-92D2-167FBD0FA52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EDD9F2-A5AF-457A-B305-0021CCFE97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9805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318AA2D-1553-418E-B39C-2B8436582A8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B2C3E77-6672-423F-9FD8-0726E09C4BA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7585C4D-A097-4C2B-BA9B-F75969B09D0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3F4EBF-E41C-4664-8087-57B201B298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5937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99D22F3-AEF3-41D7-99C0-2E3D54006A1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43989CA-96D6-4B3F-8130-41D0A16747D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445D32A-E159-4B8F-8965-3AAB3115468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AE59E4-D459-481F-9670-194DF7E64B8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20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E79EEA4-089C-41B1-999A-72C7DE7E2CA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A8DF917-3362-4A2C-A075-3A4497469E6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8D921D5-815D-421E-8791-7F4066CA0E9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09B359-48BC-4503-8639-CC962E66837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6701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016EB94-673E-4082-9931-83588C81B9D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DE90CDD-5728-4CD0-B3F6-4648B58114C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2534D3EA-E882-499F-A99D-FDE29165685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47B27E-ABFA-4968-88FE-8804CBAF220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4885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8D0F561-AC46-448E-9767-605C699CF66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BACDE8D-A8B0-425A-AD13-9205F7EE6CB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2F4BF19-091F-41B8-A8D9-5B7A7762D17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0FA341-B89B-4A0C-8DD5-EF56A9D07B5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1421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A9BA289D-4175-42B1-BA0A-1D0FFED99EF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CF76E88B-4F55-4033-BAFE-A71A542423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B731670-5383-4DCA-9569-78B1814C420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0B12AE-B412-4C07-BC98-C2655E4550A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150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69214B2-5AFA-4800-8848-EF10C9CE4AC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6A724AB-73F6-4BCA-B822-8CDD05D16F3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FEED71E-B60C-4C88-B218-40DBE901271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D485E8-2AE0-4F9D-B798-41DFC3EFD86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6723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3391A02-9CBF-4F7C-9ADB-15ECCD4BB2D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745A20A-FE2B-403A-96E2-FAE2E6DD197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42D3271-54BE-437A-B0E4-95498896A95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2FEB28-C38D-409E-8A1B-8119DEDA713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9796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69E46F91-56CA-4571-80CB-5C45BDC146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7EAF69E2-0CF7-4C5A-BA7F-23CA862671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A2756097-5019-4A1E-BEA4-2FF065BB335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04BE3F25-06E4-480C-BE6B-3FD935CC46A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20BC92ED-512D-4ED3-A2C8-EB060F5A0F5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9007108-A1EC-4744-9EFA-D0355BFC50E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 /><Relationship Id="rId3" Type="http://schemas.openxmlformats.org/officeDocument/2006/relationships/image" Target="../media/image2.wmf" /><Relationship Id="rId7" Type="http://schemas.openxmlformats.org/officeDocument/2006/relationships/image" Target="../media/image6.jpeg" /><Relationship Id="rId2" Type="http://schemas.openxmlformats.org/officeDocument/2006/relationships/image" Target="../media/image1.wmf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5.jpeg" /><Relationship Id="rId5" Type="http://schemas.openxmlformats.org/officeDocument/2006/relationships/image" Target="../media/image4.png" /><Relationship Id="rId4" Type="http://schemas.openxmlformats.org/officeDocument/2006/relationships/image" Target="../media/image3.gif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 /><Relationship Id="rId2" Type="http://schemas.openxmlformats.org/officeDocument/2006/relationships/image" Target="../media/image12.pn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14.gif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6452FDA2-FA77-47BE-B918-623DFD4237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53000"/>
            <a:ext cx="14478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>
            <a:extLst>
              <a:ext uri="{FF2B5EF4-FFF2-40B4-BE49-F238E27FC236}">
                <a16:creationId xmlns:a16="http://schemas.microsoft.com/office/drawing/2014/main" id="{F420C8C0-34D8-4CC0-BA95-1C9F10B54D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5181600"/>
            <a:ext cx="13716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anim1690[1][1]">
            <a:extLst>
              <a:ext uri="{FF2B5EF4-FFF2-40B4-BE49-F238E27FC236}">
                <a16:creationId xmlns:a16="http://schemas.microsoft.com/office/drawing/2014/main" id="{9C14303C-58ED-443A-AFD1-7919DD147D5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6248400"/>
            <a:ext cx="5105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AutoShape 5">
            <a:extLst>
              <a:ext uri="{FF2B5EF4-FFF2-40B4-BE49-F238E27FC236}">
                <a16:creationId xmlns:a16="http://schemas.microsoft.com/office/drawing/2014/main" id="{CD0B56D3-055C-4CA0-B515-F340D8D5D5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5029200"/>
            <a:ext cx="2286000" cy="762000"/>
          </a:xfrm>
          <a:prstGeom prst="star32">
            <a:avLst>
              <a:gd name="adj" fmla="val 5694"/>
            </a:avLst>
          </a:prstGeom>
          <a:solidFill>
            <a:schemeClr val="accent1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486" name="AutoShape 6">
            <a:extLst>
              <a:ext uri="{FF2B5EF4-FFF2-40B4-BE49-F238E27FC236}">
                <a16:creationId xmlns:a16="http://schemas.microsoft.com/office/drawing/2014/main" id="{9E0FBCAE-193E-4685-A665-7E65EE24B3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52400"/>
            <a:ext cx="2286000" cy="762000"/>
          </a:xfrm>
          <a:prstGeom prst="star32">
            <a:avLst>
              <a:gd name="adj" fmla="val 5694"/>
            </a:avLst>
          </a:prstGeom>
          <a:solidFill>
            <a:schemeClr val="accent1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487" name="AutoShape 7">
            <a:extLst>
              <a:ext uri="{FF2B5EF4-FFF2-40B4-BE49-F238E27FC236}">
                <a16:creationId xmlns:a16="http://schemas.microsoft.com/office/drawing/2014/main" id="{D4AB3F66-703A-4D38-9049-698420B506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2800" y="152400"/>
            <a:ext cx="2286000" cy="762000"/>
          </a:xfrm>
          <a:prstGeom prst="star32">
            <a:avLst>
              <a:gd name="adj" fmla="val 5694"/>
            </a:avLst>
          </a:prstGeom>
          <a:solidFill>
            <a:schemeClr val="tx2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488" name="AutoShape 8">
            <a:extLst>
              <a:ext uri="{FF2B5EF4-FFF2-40B4-BE49-F238E27FC236}">
                <a16:creationId xmlns:a16="http://schemas.microsoft.com/office/drawing/2014/main" id="{93FE8A42-9D1D-4888-A800-742BBFF61B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990600"/>
            <a:ext cx="385763" cy="4397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20489" name="AutoShape 9">
            <a:extLst>
              <a:ext uri="{FF2B5EF4-FFF2-40B4-BE49-F238E27FC236}">
                <a16:creationId xmlns:a16="http://schemas.microsoft.com/office/drawing/2014/main" id="{D34CA1FA-A6AF-40B2-B028-274C69919F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85800"/>
            <a:ext cx="385763" cy="4397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20490" name="AutoShape 10">
            <a:extLst>
              <a:ext uri="{FF2B5EF4-FFF2-40B4-BE49-F238E27FC236}">
                <a16:creationId xmlns:a16="http://schemas.microsoft.com/office/drawing/2014/main" id="{DAD567BD-9868-4417-8FDC-20B2F080FA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838200"/>
            <a:ext cx="385763" cy="4397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20491" name="AutoShape 11">
            <a:extLst>
              <a:ext uri="{FF2B5EF4-FFF2-40B4-BE49-F238E27FC236}">
                <a16:creationId xmlns:a16="http://schemas.microsoft.com/office/drawing/2014/main" id="{005107EE-C1D8-4F62-93DD-46909206EB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1143000"/>
            <a:ext cx="3048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20492" name="AutoShape 12">
            <a:extLst>
              <a:ext uri="{FF2B5EF4-FFF2-40B4-BE49-F238E27FC236}">
                <a16:creationId xmlns:a16="http://schemas.microsoft.com/office/drawing/2014/main" id="{BA1F9F5B-C829-46AB-BB24-C4CEC190D6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457200"/>
            <a:ext cx="3048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20493" name="AutoShape 13">
            <a:extLst>
              <a:ext uri="{FF2B5EF4-FFF2-40B4-BE49-F238E27FC236}">
                <a16:creationId xmlns:a16="http://schemas.microsoft.com/office/drawing/2014/main" id="{4EF991FC-00A9-446D-B854-B86AC28690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3581400"/>
            <a:ext cx="385763" cy="4397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20494" name="AutoShape 14">
            <a:extLst>
              <a:ext uri="{FF2B5EF4-FFF2-40B4-BE49-F238E27FC236}">
                <a16:creationId xmlns:a16="http://schemas.microsoft.com/office/drawing/2014/main" id="{33796537-0E50-49B6-9127-17F9162F63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4191000"/>
            <a:ext cx="385763" cy="4397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20495" name="AutoShape 15">
            <a:extLst>
              <a:ext uri="{FF2B5EF4-FFF2-40B4-BE49-F238E27FC236}">
                <a16:creationId xmlns:a16="http://schemas.microsoft.com/office/drawing/2014/main" id="{5797A355-67AA-40CD-ABBC-B0689CBA72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4572000"/>
            <a:ext cx="385763" cy="4397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20496" name="AutoShape 16">
            <a:extLst>
              <a:ext uri="{FF2B5EF4-FFF2-40B4-BE49-F238E27FC236}">
                <a16:creationId xmlns:a16="http://schemas.microsoft.com/office/drawing/2014/main" id="{45F59E96-6CE2-4675-96C1-30388E381D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4038600"/>
            <a:ext cx="3048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20497" name="AutoShape 17">
            <a:extLst>
              <a:ext uri="{FF2B5EF4-FFF2-40B4-BE49-F238E27FC236}">
                <a16:creationId xmlns:a16="http://schemas.microsoft.com/office/drawing/2014/main" id="{07637215-4D5B-4D0A-B19E-5942D7724E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4191000"/>
            <a:ext cx="3048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20498" name="AutoShape 18">
            <a:extLst>
              <a:ext uri="{FF2B5EF4-FFF2-40B4-BE49-F238E27FC236}">
                <a16:creationId xmlns:a16="http://schemas.microsoft.com/office/drawing/2014/main" id="{7DA3AFDA-4F2E-4DE6-8B58-65EEAEDFF3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3733800"/>
            <a:ext cx="385763" cy="4397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20499" name="AutoShape 19">
            <a:extLst>
              <a:ext uri="{FF2B5EF4-FFF2-40B4-BE49-F238E27FC236}">
                <a16:creationId xmlns:a16="http://schemas.microsoft.com/office/drawing/2014/main" id="{058D28CE-D9BF-442B-9A5E-CBE491A45B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4200" y="4191000"/>
            <a:ext cx="385763" cy="4397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20500" name="AutoShape 20">
            <a:extLst>
              <a:ext uri="{FF2B5EF4-FFF2-40B4-BE49-F238E27FC236}">
                <a16:creationId xmlns:a16="http://schemas.microsoft.com/office/drawing/2014/main" id="{60480E60-5BAE-4C9C-97F9-D42461F63A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0" y="4191000"/>
            <a:ext cx="385763" cy="4397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20501" name="AutoShape 21">
            <a:extLst>
              <a:ext uri="{FF2B5EF4-FFF2-40B4-BE49-F238E27FC236}">
                <a16:creationId xmlns:a16="http://schemas.microsoft.com/office/drawing/2014/main" id="{637C9AC2-758F-4B63-A9AD-321AC9CCA9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4648200"/>
            <a:ext cx="3048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20502" name="AutoShape 22">
            <a:extLst>
              <a:ext uri="{FF2B5EF4-FFF2-40B4-BE49-F238E27FC236}">
                <a16:creationId xmlns:a16="http://schemas.microsoft.com/office/drawing/2014/main" id="{8BCDEA0C-5317-49B3-8AAD-F56A533548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5486400"/>
            <a:ext cx="3048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20503" name="AutoShape 23">
            <a:extLst>
              <a:ext uri="{FF2B5EF4-FFF2-40B4-BE49-F238E27FC236}">
                <a16:creationId xmlns:a16="http://schemas.microsoft.com/office/drawing/2014/main" id="{3EDAD29E-A886-4A09-A999-77AC69D428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2133600"/>
            <a:ext cx="2286000" cy="762000"/>
          </a:xfrm>
          <a:prstGeom prst="star32">
            <a:avLst>
              <a:gd name="adj" fmla="val 5694"/>
            </a:avLst>
          </a:prstGeom>
          <a:solidFill>
            <a:schemeClr val="accent1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504" name="AutoShape 24">
            <a:extLst>
              <a:ext uri="{FF2B5EF4-FFF2-40B4-BE49-F238E27FC236}">
                <a16:creationId xmlns:a16="http://schemas.microsoft.com/office/drawing/2014/main" id="{3E00A0C4-C910-45C4-9F35-654CD72EC9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990600"/>
            <a:ext cx="2286000" cy="762000"/>
          </a:xfrm>
          <a:prstGeom prst="star32">
            <a:avLst>
              <a:gd name="adj" fmla="val 5694"/>
            </a:avLst>
          </a:prstGeom>
          <a:solidFill>
            <a:schemeClr val="accent1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505" name="AutoShape 25">
            <a:extLst>
              <a:ext uri="{FF2B5EF4-FFF2-40B4-BE49-F238E27FC236}">
                <a16:creationId xmlns:a16="http://schemas.microsoft.com/office/drawing/2014/main" id="{CA5C4652-F788-4E05-9068-57122BA1F9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2362200"/>
            <a:ext cx="2286000" cy="762000"/>
          </a:xfrm>
          <a:prstGeom prst="star32">
            <a:avLst>
              <a:gd name="adj" fmla="val 5694"/>
            </a:avLst>
          </a:prstGeom>
          <a:solidFill>
            <a:schemeClr val="tx2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74" name="Text Box 26">
            <a:extLst>
              <a:ext uri="{FF2B5EF4-FFF2-40B4-BE49-F238E27FC236}">
                <a16:creationId xmlns:a16="http://schemas.microsoft.com/office/drawing/2014/main" id="{0CF60D89-2B21-42C5-B5A5-5BBE9B10E6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228600"/>
            <a:ext cx="6629400" cy="681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altLang="en-US" sz="2000" b="1">
                <a:solidFill>
                  <a:srgbClr val="FF00FF"/>
                </a:solidFill>
                <a:cs typeface="Arial" panose="020B0604020202020204" pitchFamily="34" charset="0"/>
              </a:rPr>
              <a:t>PHÒNG GIÁO DỤC &amp; ĐÀO TẠO </a:t>
            </a:r>
            <a:r>
              <a:rPr lang="vi-VN" altLang="en-US" sz="2000" b="1">
                <a:solidFill>
                  <a:srgbClr val="FF00FF"/>
                </a:solidFill>
                <a:cs typeface="Arial" panose="020B0604020202020204" pitchFamily="34" charset="0"/>
              </a:rPr>
              <a:t>HUYỆN GIA LÂM</a:t>
            </a:r>
            <a:endParaRPr lang="en-US" altLang="en-US" sz="2000" b="1">
              <a:solidFill>
                <a:srgbClr val="FF00FF"/>
              </a:solidFill>
              <a:cs typeface="Arial" panose="020B0604020202020204" pitchFamily="34" charset="0"/>
            </a:endParaRPr>
          </a:p>
          <a:p>
            <a:pPr algn="ctr"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altLang="en-US" sz="2000" b="1">
                <a:solidFill>
                  <a:srgbClr val="FF00FF"/>
                </a:solidFill>
                <a:cs typeface="Arial" panose="020B0604020202020204" pitchFamily="34" charset="0"/>
              </a:rPr>
              <a:t>TRƯỜNG MẦM NON</a:t>
            </a:r>
            <a:r>
              <a:rPr lang="vi-VN" altLang="en-US" sz="2000" b="1">
                <a:solidFill>
                  <a:srgbClr val="FF00FF"/>
                </a:solidFill>
                <a:cs typeface="Arial" panose="020B0604020202020204" pitchFamily="34" charset="0"/>
              </a:rPr>
              <a:t> HOA SỮA</a:t>
            </a:r>
            <a:endParaRPr lang="en-US" altLang="en-US" sz="2000" b="1">
              <a:solidFill>
                <a:srgbClr val="FF00FF"/>
              </a:solidFill>
              <a:cs typeface="Arial" panose="020B0604020202020204" pitchFamily="34" charset="0"/>
            </a:endParaRPr>
          </a:p>
        </p:txBody>
      </p:sp>
      <p:sp>
        <p:nvSpPr>
          <p:cNvPr id="2075" name="Text Box 27">
            <a:extLst>
              <a:ext uri="{FF2B5EF4-FFF2-40B4-BE49-F238E27FC236}">
                <a16:creationId xmlns:a16="http://schemas.microsoft.com/office/drawing/2014/main" id="{967DF34F-B86C-474A-8CC7-467EB6A97D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914400"/>
            <a:ext cx="28956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800" b="1" i="1">
                <a:solidFill>
                  <a:srgbClr val="FF3300"/>
                </a:solidFill>
                <a:cs typeface="Arial" panose="020B0604020202020204" pitchFamily="34" charset="0"/>
              </a:rPr>
              <a:t>GIÁO ÁN</a:t>
            </a:r>
          </a:p>
        </p:txBody>
      </p:sp>
      <p:sp>
        <p:nvSpPr>
          <p:cNvPr id="2076" name="WordArt 28">
            <a:extLst>
              <a:ext uri="{FF2B5EF4-FFF2-40B4-BE49-F238E27FC236}">
                <a16:creationId xmlns:a16="http://schemas.microsoft.com/office/drawing/2014/main" id="{AC4D2A70-64E8-4D69-BA5F-0858217EA34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295400" y="1524000"/>
            <a:ext cx="6553200" cy="1295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/>
            <a:r>
              <a:rPr lang="en-US" sz="3600" b="1" kern="10">
                <a:solidFill>
                  <a:srgbClr val="0000CC">
                    <a:alpha val="92940"/>
                  </a:srgb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NGÔN NGỮ</a:t>
            </a:r>
          </a:p>
        </p:txBody>
      </p:sp>
      <p:pic>
        <p:nvPicPr>
          <p:cNvPr id="2079" name="Picture 31" descr="star_taking_a_bow_hg_clr">
            <a:extLst>
              <a:ext uri="{FF2B5EF4-FFF2-40B4-BE49-F238E27FC236}">
                <a16:creationId xmlns:a16="http://schemas.microsoft.com/office/drawing/2014/main" id="{D546345E-CBC1-47AE-B67C-B774FB47A92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1447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0" name="Picture 32" descr="star_taking_a_bow_hg_clr">
            <a:extLst>
              <a:ext uri="{FF2B5EF4-FFF2-40B4-BE49-F238E27FC236}">
                <a16:creationId xmlns:a16="http://schemas.microsoft.com/office/drawing/2014/main" id="{C86ADCA4-6F58-4A8A-93B0-75E45F16E6C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914400"/>
            <a:ext cx="1447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1" name="Picture 33" descr="fsfs">
            <a:extLst>
              <a:ext uri="{FF2B5EF4-FFF2-40B4-BE49-F238E27FC236}">
                <a16:creationId xmlns:a16="http://schemas.microsoft.com/office/drawing/2014/main" id="{FB81C8BE-6F56-4AE2-893C-061D251E30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4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464175"/>
            <a:ext cx="1143000" cy="139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2" name="Picture 34" descr="fsfs">
            <a:extLst>
              <a:ext uri="{FF2B5EF4-FFF2-40B4-BE49-F238E27FC236}">
                <a16:creationId xmlns:a16="http://schemas.microsoft.com/office/drawing/2014/main" id="{B7B30282-B384-4803-AA5E-EB2F3D11F9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138225">
            <a:off x="7848600" y="5791200"/>
            <a:ext cx="955675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3" name="Picture 35" descr="fsfs">
            <a:extLst>
              <a:ext uri="{FF2B5EF4-FFF2-40B4-BE49-F238E27FC236}">
                <a16:creationId xmlns:a16="http://schemas.microsoft.com/office/drawing/2014/main" id="{27414F57-E7E7-4822-85B6-0AD9E716E7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25844">
            <a:off x="4038600" y="3581400"/>
            <a:ext cx="1001713" cy="11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84" name="Rectangle 36">
            <a:extLst>
              <a:ext uri="{FF2B5EF4-FFF2-40B4-BE49-F238E27FC236}">
                <a16:creationId xmlns:a16="http://schemas.microsoft.com/office/drawing/2014/main" id="{96CAB73A-72DA-496A-901C-E5F5415EE1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3657600"/>
            <a:ext cx="7848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000099"/>
                </a:solidFill>
                <a:latin typeface="Times New Roman" panose="02020603050405020304" pitchFamily="18" charset="0"/>
              </a:rPr>
              <a:t>Truyện: Thỏ con không vâng lời</a:t>
            </a:r>
            <a:endParaRPr lang="vi-VN" altLang="en-US" sz="3200" b="1">
              <a:solidFill>
                <a:srgbClr val="000099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048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2048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2048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3" presetClass="entr" presetSubtype="528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3" presetClass="entr" presetSubtype="528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04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04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04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0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3" presetClass="entr" presetSubtype="528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04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04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0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3" presetClass="entr" presetSubtype="528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0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0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04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04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0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0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0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0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0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0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04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04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05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05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05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0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3" presetClass="entr" presetSubtype="528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05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05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05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05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3" presetClass="entr" presetSubtype="528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05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05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05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05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5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770" decel="100000"/>
                                        <p:tgtEl>
                                          <p:spTgt spid="2050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5" dur="770" decel="100000"/>
                                        <p:tgtEl>
                                          <p:spTgt spid="2050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0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27" dur="770" fill="hold"/>
                                        <p:tgtEl>
                                          <p:spTgt spid="205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9" dur="770" fill="hold"/>
                                        <p:tgtEl>
                                          <p:spTgt spid="205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1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770" decel="100000"/>
                                        <p:tgtEl>
                                          <p:spTgt spid="2050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4" dur="770" decel="100000"/>
                                        <p:tgtEl>
                                          <p:spTgt spid="2050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0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36" dur="770" fill="hold"/>
                                        <p:tgtEl>
                                          <p:spTgt spid="205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38" dur="770" fill="hold"/>
                                        <p:tgtEl>
                                          <p:spTgt spid="205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0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770" decel="100000"/>
                                        <p:tgtEl>
                                          <p:spTgt spid="2050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3" dur="770" decel="100000"/>
                                        <p:tgtEl>
                                          <p:spTgt spid="2050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0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5" dur="770" fill="hold"/>
                                        <p:tgtEl>
                                          <p:spTgt spid="20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47" dur="770" fill="hold"/>
                                        <p:tgtEl>
                                          <p:spTgt spid="20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4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 animBg="1"/>
      <p:bldP spid="20486" grpId="0" animBg="1"/>
      <p:bldP spid="20487" grpId="0" animBg="1"/>
      <p:bldP spid="20488" grpId="0" animBg="1"/>
      <p:bldP spid="20489" grpId="0" animBg="1"/>
      <p:bldP spid="20490" grpId="0" animBg="1"/>
      <p:bldP spid="20491" grpId="0" animBg="1"/>
      <p:bldP spid="20492" grpId="0" animBg="1"/>
      <p:bldP spid="20493" grpId="0" animBg="1"/>
      <p:bldP spid="20494" grpId="0" animBg="1"/>
      <p:bldP spid="20495" grpId="0" animBg="1"/>
      <p:bldP spid="20496" grpId="0" animBg="1"/>
      <p:bldP spid="20497" grpId="0" animBg="1"/>
      <p:bldP spid="20498" grpId="0" animBg="1"/>
      <p:bldP spid="20499" grpId="0" animBg="1"/>
      <p:bldP spid="20500" grpId="0" animBg="1"/>
      <p:bldP spid="20501" grpId="0" animBg="1"/>
      <p:bldP spid="20502" grpId="0" animBg="1"/>
      <p:bldP spid="20503" grpId="0" animBg="1"/>
      <p:bldP spid="20504" grpId="0" animBg="1"/>
      <p:bldP spid="2050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69743805-DE6D-477A-BDBB-36D6433BF7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872226E4-7F53-44F1-BF33-2D9B0E34AA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8196" name="Picture 4" descr="IMG20181105120623">
            <a:extLst>
              <a:ext uri="{FF2B5EF4-FFF2-40B4-BE49-F238E27FC236}">
                <a16:creationId xmlns:a16="http://schemas.microsoft.com/office/drawing/2014/main" id="{4B9A1D53-CD2E-4C02-92EE-B25960449D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48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3C47A3DD-EB3A-43EB-80C0-CE0DAB0B8A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41E71129-1978-4AD0-82B3-8A3AF099F9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9220" name="Picture 4" descr="IMG20181105120652">
            <a:extLst>
              <a:ext uri="{FF2B5EF4-FFF2-40B4-BE49-F238E27FC236}">
                <a16:creationId xmlns:a16="http://schemas.microsoft.com/office/drawing/2014/main" id="{C79B80E2-F16D-4DFF-8547-D7C7DEDDB3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964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C02BFCDA-A0EE-4C1E-82E5-40D83B0CC1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25C3CBD1-E641-4619-BE7C-6C15A37FE5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10244" name="Picture 4" descr="IMG20181105120728">
            <a:extLst>
              <a:ext uri="{FF2B5EF4-FFF2-40B4-BE49-F238E27FC236}">
                <a16:creationId xmlns:a16="http://schemas.microsoft.com/office/drawing/2014/main" id="{2527FEE4-EDE8-4FD7-85BD-B0908AAB59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72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0676A5A-FEFF-4443-8A70-88041F170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Hình ảnh 4">
            <a:extLst>
              <a:ext uri="{FF2B5EF4-FFF2-40B4-BE49-F238E27FC236}">
                <a16:creationId xmlns:a16="http://schemas.microsoft.com/office/drawing/2014/main" id="{1F4068FA-34F7-4D48-BA1A-7783A2FFBA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65035"/>
          </a:xfr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F7CF4557-CC5B-3846-B926-06BC7AE95A31}"/>
              </a:ext>
            </a:extLst>
          </p:cNvPr>
          <p:cNvSpPr txBox="1"/>
          <p:nvPr/>
        </p:nvSpPr>
        <p:spPr>
          <a:xfrm>
            <a:off x="1012319" y="846138"/>
            <a:ext cx="731630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2800"/>
              <a:t>- Cô vừa kể câu chuyện gì?</a:t>
            </a:r>
          </a:p>
          <a:p>
            <a:pPr marL="457200" indent="-457200" algn="l">
              <a:buFontTx/>
              <a:buChar char="-"/>
            </a:pPr>
            <a:r>
              <a:rPr lang="vi-VN" sz="2800"/>
              <a:t>Trong truyện có những nhân vật nào?</a:t>
            </a:r>
          </a:p>
          <a:p>
            <a:pPr marL="457200" indent="-457200" algn="l">
              <a:buFontTx/>
              <a:buChar char="-"/>
            </a:pPr>
            <a:r>
              <a:rPr lang="vi-VN" sz="2800"/>
              <a:t>Thỏ mẹ dặn thỏ con điều gì?</a:t>
            </a:r>
          </a:p>
          <a:p>
            <a:pPr marL="457200" indent="-457200" algn="l">
              <a:buFontTx/>
              <a:buChar char="-"/>
            </a:pPr>
            <a:r>
              <a:rPr lang="vi-VN" sz="2800"/>
              <a:t>Bạn nào rủ thỏ con đi chơi?</a:t>
            </a:r>
          </a:p>
          <a:p>
            <a:pPr marL="457200" indent="-457200" algn="l">
              <a:buFontTx/>
              <a:buChar char="-"/>
            </a:pPr>
            <a:r>
              <a:rPr lang="vi-VN" sz="2800"/>
              <a:t>Thỏ con đã bị làm sao?</a:t>
            </a:r>
          </a:p>
          <a:p>
            <a:pPr marL="457200" indent="-457200" algn="l">
              <a:buFontTx/>
              <a:buChar char="-"/>
            </a:pPr>
            <a:r>
              <a:rPr lang="vi-VN" sz="2800"/>
              <a:t>Ai đã đưa thỏ con về nhà?</a:t>
            </a:r>
          </a:p>
        </p:txBody>
      </p:sp>
    </p:spTree>
    <p:extLst>
      <p:ext uri="{BB962C8B-B14F-4D97-AF65-F5344CB8AC3E}">
        <p14:creationId xmlns:p14="http://schemas.microsoft.com/office/powerpoint/2010/main" val="20580183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5" descr="Picture8">
            <a:extLst>
              <a:ext uri="{FF2B5EF4-FFF2-40B4-BE49-F238E27FC236}">
                <a16:creationId xmlns:a16="http://schemas.microsoft.com/office/drawing/2014/main" id="{CC91776C-385F-4B61-A1C1-261500AD2D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endParaRPr lang="vi-VN" alt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291" name="Group 6">
            <a:extLst>
              <a:ext uri="{FF2B5EF4-FFF2-40B4-BE49-F238E27FC236}">
                <a16:creationId xmlns:a16="http://schemas.microsoft.com/office/drawing/2014/main" id="{5CA6051A-8542-4C10-9CF6-875D3975BE2B}"/>
              </a:ext>
            </a:extLst>
          </p:cNvPr>
          <p:cNvGrpSpPr>
            <a:grpSpLocks/>
          </p:cNvGrpSpPr>
          <p:nvPr/>
        </p:nvGrpSpPr>
        <p:grpSpPr bwMode="auto">
          <a:xfrm>
            <a:off x="0" y="-381000"/>
            <a:ext cx="9144000" cy="7239000"/>
            <a:chOff x="240" y="432"/>
            <a:chExt cx="5376" cy="3366"/>
          </a:xfrm>
        </p:grpSpPr>
        <p:pic>
          <p:nvPicPr>
            <p:cNvPr id="12293" name="Picture 9" descr="3FEAD6BCD758488D9543CB410EF6ED24">
              <a:extLst>
                <a:ext uri="{FF2B5EF4-FFF2-40B4-BE49-F238E27FC236}">
                  <a16:creationId xmlns:a16="http://schemas.microsoft.com/office/drawing/2014/main" id="{D38134E1-9B0F-4DB0-B5C0-4D542297589B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1572" y="2460"/>
              <a:ext cx="624" cy="19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2294" name="Group 8">
              <a:extLst>
                <a:ext uri="{FF2B5EF4-FFF2-40B4-BE49-F238E27FC236}">
                  <a16:creationId xmlns:a16="http://schemas.microsoft.com/office/drawing/2014/main" id="{C1E72DD3-C02A-4FC2-AD1E-163F65AEF1D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4" y="490"/>
              <a:ext cx="5326" cy="3315"/>
              <a:chOff x="192" y="716"/>
              <a:chExt cx="5136" cy="2692"/>
            </a:xfrm>
          </p:grpSpPr>
          <p:pic>
            <p:nvPicPr>
              <p:cNvPr id="12296" name="Picture 8" descr="3FEAD6BCD758488D9543CB410EF6ED24">
                <a:extLst>
                  <a:ext uri="{FF2B5EF4-FFF2-40B4-BE49-F238E27FC236}">
                    <a16:creationId xmlns:a16="http://schemas.microsoft.com/office/drawing/2014/main" id="{A786A89E-E112-4C48-A2D8-7803BF5789DE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88" y="1176"/>
                <a:ext cx="540" cy="2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297" name="Picture 10" descr="3FEAD6BCD758488D9543CB410EF6ED24">
                <a:extLst>
                  <a:ext uri="{FF2B5EF4-FFF2-40B4-BE49-F238E27FC236}">
                    <a16:creationId xmlns:a16="http://schemas.microsoft.com/office/drawing/2014/main" id="{FF6E8B0D-5C74-4885-842F-75486A1208A7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6" y="1200"/>
                <a:ext cx="576" cy="22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298" name="Picture 11" descr="3FEAD6BCD758488D9543CB410EF6ED24">
                <a:extLst>
                  <a:ext uri="{FF2B5EF4-FFF2-40B4-BE49-F238E27FC236}">
                    <a16:creationId xmlns:a16="http://schemas.microsoft.com/office/drawing/2014/main" id="{DC106336-8B33-466F-BEF8-9F5CB683CB0C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1530" y="78"/>
                <a:ext cx="540" cy="2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299" name="Picture 8" descr="3FEAD6BCD758488D9543CB410EF6ED24">
                <a:extLst>
                  <a:ext uri="{FF2B5EF4-FFF2-40B4-BE49-F238E27FC236}">
                    <a16:creationId xmlns:a16="http://schemas.microsoft.com/office/drawing/2014/main" id="{36B998B5-B2A7-4E75-A170-E86C6FB75694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3450" y="1974"/>
                <a:ext cx="540" cy="2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300" name="Picture 8" descr="3FEAD6BCD758488D9543CB410EF6ED24">
                <a:extLst>
                  <a:ext uri="{FF2B5EF4-FFF2-40B4-BE49-F238E27FC236}">
                    <a16:creationId xmlns:a16="http://schemas.microsoft.com/office/drawing/2014/main" id="{016F136A-E862-4D92-A2E4-458F05472B9F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3450" y="-42"/>
                <a:ext cx="540" cy="2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27" descr="C:\Documents and Settings\THANH NHAH\Desktop\Bé Thọ\H.động\H.động 12.gif">
                <a:extLst>
                  <a:ext uri="{FF2B5EF4-FFF2-40B4-BE49-F238E27FC236}">
                    <a16:creationId xmlns:a16="http://schemas.microsoft.com/office/drawing/2014/main" id="{22B4CBFA-5D08-4F02-AF9B-CB3B72388658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192" y="716"/>
                <a:ext cx="720" cy="720"/>
              </a:xfrm>
              <a:prstGeom prst="rect">
                <a:avLst/>
              </a:prstGeom>
              <a:noFill/>
              <a:effectLst>
                <a:softEdge rad="317500"/>
              </a:effectLst>
            </p:spPr>
          </p:pic>
        </p:grpSp>
        <p:pic>
          <p:nvPicPr>
            <p:cNvPr id="7" name="Picture 28" descr="C:\Documents and Settings\THANH NHAH\Desktop\Bé Thọ\H.động\H.động 12.gif">
              <a:extLst>
                <a:ext uri="{FF2B5EF4-FFF2-40B4-BE49-F238E27FC236}">
                  <a16:creationId xmlns:a16="http://schemas.microsoft.com/office/drawing/2014/main" id="{BF42D2AE-BD28-4C2E-AA6E-767B3F55AE8A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890" y="435"/>
              <a:ext cx="720" cy="952"/>
            </a:xfrm>
            <a:prstGeom prst="rect">
              <a:avLst/>
            </a:prstGeom>
            <a:noFill/>
            <a:effectLst>
              <a:softEdge rad="317500"/>
            </a:effectLst>
          </p:spPr>
        </p:pic>
      </p:grpSp>
      <p:sp>
        <p:nvSpPr>
          <p:cNvPr id="12292" name="WordArt 13">
            <a:extLst>
              <a:ext uri="{FF2B5EF4-FFF2-40B4-BE49-F238E27FC236}">
                <a16:creationId xmlns:a16="http://schemas.microsoft.com/office/drawing/2014/main" id="{9C834150-4649-4FE4-B2E5-998E1AF3A44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258888" y="1371600"/>
            <a:ext cx="6610350" cy="34290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Giờ học đến đây là kết thúc</a:t>
            </a:r>
          </a:p>
          <a:p>
            <a:pPr algn="ctr"/>
            <a:r>
              <a:rPr lang="en-US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Chúc các cô và các cháu mạnh khỏe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</TotalTime>
  <Words>121</Words>
  <Application>Microsoft Office PowerPoint</Application>
  <PresentationFormat>Trình chiếu Trên màn hình (4:3)</PresentationFormat>
  <Paragraphs>19</Paragraphs>
  <Slides>6</Slides>
  <Notes>0</Notes>
  <HiddenSlides>0</HiddenSlides>
  <MMClips>1</MMClips>
  <ScaleCrop>false</ScaleCrop>
  <HeadingPairs>
    <vt:vector size="4" baseType="variant">
      <vt:variant>
        <vt:lpstr>Chủ đề</vt:lpstr>
      </vt:variant>
      <vt:variant>
        <vt:i4>1</vt:i4>
      </vt:variant>
      <vt:variant>
        <vt:lpstr>Tiêu đề Bản chiếu</vt:lpstr>
      </vt:variant>
      <vt:variant>
        <vt:i4>6</vt:i4>
      </vt:variant>
    </vt:vector>
  </HeadingPairs>
  <TitlesOfParts>
    <vt:vector size="7" baseType="lpstr">
      <vt:lpstr>Default Design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kiều nguyễn</cp:lastModifiedBy>
  <cp:revision>67</cp:revision>
  <dcterms:created xsi:type="dcterms:W3CDTF">2015-10-09T12:28:51Z</dcterms:created>
  <dcterms:modified xsi:type="dcterms:W3CDTF">2020-10-11T07:28:52Z</dcterms:modified>
</cp:coreProperties>
</file>