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0" r:id="rId2"/>
    <p:sldId id="291" r:id="rId3"/>
    <p:sldId id="293" r:id="rId4"/>
    <p:sldId id="309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07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6" r:id="rId38"/>
    <p:sldId id="347" r:id="rId39"/>
    <p:sldId id="343" r:id="rId40"/>
    <p:sldId id="344" r:id="rId41"/>
    <p:sldId id="345" r:id="rId42"/>
    <p:sldId id="308" r:id="rId43"/>
    <p:sldId id="311" r:id="rId44"/>
    <p:sldId id="302" r:id="rId45"/>
    <p:sldId id="304" r:id="rId46"/>
    <p:sldId id="305" r:id="rId47"/>
    <p:sldId id="292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00CCFF"/>
    <a:srgbClr val="CC00FF"/>
    <a:srgbClr val="CC0000"/>
    <a:srgbClr val="CC99FF"/>
    <a:srgbClr val="CC66FF"/>
    <a:srgbClr val="CCCCFF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3785C76-F2FC-4288-B5BF-715B9C7F55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ADE040-6168-493B-BABB-A6CE9F53255F}" type="slidenum">
              <a:rPr lang="en-US"/>
              <a:pPr/>
              <a:t>1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38E05-7DB0-46E7-A9B7-E4ABA240690A}" type="slidenum">
              <a:rPr lang="en-US"/>
              <a:pPr/>
              <a:t>14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0ECF-38AD-42CF-A9FF-13BBE9F745AD}" type="slidenum">
              <a:rPr lang="en-US"/>
              <a:pPr/>
              <a:t>15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B85FA-A9EF-44B3-AA66-5AD999B78A13}" type="slidenum">
              <a:rPr lang="en-US"/>
              <a:pPr/>
              <a:t>16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C996B-21AB-4F1B-A3DD-718039A67901}" type="slidenum">
              <a:rPr lang="en-US"/>
              <a:pPr/>
              <a:t>17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D9D6EF-28E5-4E5A-88D7-F6ECED641DBC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0C896-C028-4302-B2E5-BDAC8D5703F7}" type="slidenum">
              <a:rPr lang="en-US"/>
              <a:pPr/>
              <a:t>19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5ADA5-A38D-4B2B-94C6-9C14F5C37113}" type="slidenum">
              <a:rPr lang="en-US"/>
              <a:pPr/>
              <a:t>20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61227-18CA-45F5-BAC0-BC28A7C1EC0A}" type="slidenum">
              <a:rPr lang="en-US"/>
              <a:pPr/>
              <a:t>21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41255-A40D-4C6F-AC10-29CFB80BF811}" type="slidenum">
              <a:rPr lang="en-US"/>
              <a:pPr/>
              <a:t>22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212B2-A5B8-4CDD-A94F-9CE765C63AED}" type="slidenum">
              <a:rPr lang="en-US"/>
              <a:pPr/>
              <a:t>24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FB8E2-CC44-49DE-BB46-EA3068B189A9}" type="slidenum">
              <a:rPr lang="en-US"/>
              <a:pPr/>
              <a:t>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7FD61-904A-4B08-8665-F3F2343C3D4B}" type="slidenum">
              <a:rPr lang="en-US"/>
              <a:pPr/>
              <a:t>25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088FF-21F3-4D85-84F6-DAB5E77D54A4}" type="slidenum">
              <a:rPr lang="en-US"/>
              <a:pPr/>
              <a:t>26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8767E-6222-4ADB-BA4D-0CB8FE3ABBF4}" type="slidenum">
              <a:rPr lang="en-US"/>
              <a:pPr/>
              <a:t>27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B8D18-BA05-4A85-A41C-434A3F75C9BB}" type="slidenum">
              <a:rPr lang="en-US"/>
              <a:pPr/>
              <a:t>28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E7843-D313-4A5D-955D-47F495CD8E1A}" type="slidenum">
              <a:rPr lang="en-US"/>
              <a:pPr/>
              <a:t>30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C5D30-1255-4BA0-AD18-2140B73024BE}" type="slidenum">
              <a:rPr lang="en-US"/>
              <a:pPr/>
              <a:t>31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5D083-EDF2-44EC-899A-E25DB1DFFC68}" type="slidenum">
              <a:rPr lang="en-US"/>
              <a:pPr/>
              <a:t>32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182B7-42CC-4CCD-93CA-EF819EA50BA2}" type="slidenum">
              <a:rPr lang="en-US"/>
              <a:pPr/>
              <a:t>33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ED1DD0-366E-45D9-9F25-271A77DD0A29}" type="slidenum">
              <a:rPr lang="en-US"/>
              <a:pPr/>
              <a:t>34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24B58-6CA4-4307-8990-104D2FFDBFB4}" type="slidenum">
              <a:rPr lang="en-US"/>
              <a:pPr/>
              <a:t>35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98772D-364D-4F17-8170-41F6052AE9F9}" type="slidenum">
              <a:rPr lang="en-US"/>
              <a:pPr/>
              <a:t>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3267A-4C97-4D6B-AB39-54EE0861098B}" type="slidenum">
              <a:rPr lang="en-US"/>
              <a:pPr/>
              <a:t>36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7CA78-29E2-485F-B5A4-1B5D8880C572}" type="slidenum">
              <a:rPr lang="en-US"/>
              <a:pPr/>
              <a:t>37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6E740-E48A-446C-9294-E0E4B52FCAA1}" type="slidenum">
              <a:rPr lang="en-US"/>
              <a:pPr/>
              <a:t>38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4D65AF-5596-4AE4-A63D-A6B203608CAC}" type="slidenum">
              <a:rPr lang="en-US"/>
              <a:pPr/>
              <a:t>39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95230-2101-4CA8-893B-5924A561EDB2}" type="slidenum">
              <a:rPr lang="en-US"/>
              <a:pPr/>
              <a:t>40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9F29C-AC9A-4E52-8CC3-1B76DF7BFF7B}" type="slidenum">
              <a:rPr lang="en-US"/>
              <a:pPr/>
              <a:t>41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5DEED4-85FA-49D2-83FB-833C3DB13708}" type="slidenum">
              <a:rPr lang="en-US"/>
              <a:pPr/>
              <a:t>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A7AA3-515C-43F9-89D4-0FD0A372E42E}" type="slidenum">
              <a:rPr lang="en-US"/>
              <a:pPr/>
              <a:t>8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12228-605F-48AB-A9D6-933A1CC5290E}" type="slidenum">
              <a:rPr lang="en-US"/>
              <a:pPr/>
              <a:t>9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5A74C-8D5B-4987-86D5-8DE3D870A3C1}" type="slidenum">
              <a:rPr lang="en-US"/>
              <a:pPr/>
              <a:t>11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F1786-82C3-4C70-A254-38BE92E58F40}" type="slidenum">
              <a:rPr lang="en-US"/>
              <a:pPr/>
              <a:t>12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97019-BCD3-42FE-AE6F-5450516A1B90}" type="slidenum">
              <a:rPr lang="en-US"/>
              <a:pPr/>
              <a:t>13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F9A27-AC85-40B2-A70B-D2CA465924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A6B0A-42BE-4CDC-9839-3739A5F6C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2F859-4606-4449-B6A5-FA8AE77CAC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0441B-4E6F-43F2-9DDC-BB02A05C40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88E92-C2C6-4868-B627-731374A30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BE251-4557-4760-88D2-74648B8DA9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61362-2AEC-487B-8B37-6F1BC20328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7DBEC-1993-40F1-904D-045ACC32C4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D2F3C-E5C8-49C7-B21F-6D2B0A5E7C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6884B-CE3B-47B0-98F9-202A2321B2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FAE24-5601-4556-821D-FC9C257354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E57F45E6-485E-4375-9A5C-AA30D11E07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1.png"/><Relationship Id="rId18" Type="http://schemas.openxmlformats.org/officeDocument/2006/relationships/image" Target="../media/image72.gif"/><Relationship Id="rId3" Type="http://schemas.openxmlformats.org/officeDocument/2006/relationships/image" Target="../media/image28.gif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49.png"/><Relationship Id="rId2" Type="http://schemas.openxmlformats.org/officeDocument/2006/relationships/image" Target="../media/image16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17.png"/><Relationship Id="rId15" Type="http://schemas.openxmlformats.org/officeDocument/2006/relationships/image" Target="../media/image65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slide" Target="slide9.xml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1.png"/><Relationship Id="rId18" Type="http://schemas.openxmlformats.org/officeDocument/2006/relationships/image" Target="../media/image109.png"/><Relationship Id="rId3" Type="http://schemas.openxmlformats.org/officeDocument/2006/relationships/image" Target="../media/image102.png"/><Relationship Id="rId21" Type="http://schemas.openxmlformats.org/officeDocument/2006/relationships/image" Target="../media/image112.png"/><Relationship Id="rId7" Type="http://schemas.openxmlformats.org/officeDocument/2006/relationships/image" Target="../media/image72.gif"/><Relationship Id="rId12" Type="http://schemas.openxmlformats.org/officeDocument/2006/relationships/image" Target="../media/image56.gif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55.gif"/><Relationship Id="rId5" Type="http://schemas.openxmlformats.org/officeDocument/2006/relationships/image" Target="../media/image104.png"/><Relationship Id="rId15" Type="http://schemas.openxmlformats.org/officeDocument/2006/relationships/image" Target="../media/image106.png"/><Relationship Id="rId10" Type="http://schemas.openxmlformats.org/officeDocument/2006/relationships/image" Target="../media/image29.gif"/><Relationship Id="rId19" Type="http://schemas.openxmlformats.org/officeDocument/2006/relationships/image" Target="../media/image110.png"/><Relationship Id="rId4" Type="http://schemas.openxmlformats.org/officeDocument/2006/relationships/image" Target="../media/image103.png"/><Relationship Id="rId9" Type="http://schemas.openxmlformats.org/officeDocument/2006/relationships/image" Target="../media/image100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03.png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gif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132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image" Target="../media/image131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gif"/><Relationship Id="rId31" Type="http://schemas.openxmlformats.org/officeDocument/2006/relationships/image" Target="../media/image46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3.gif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82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72.gif"/><Relationship Id="rId5" Type="http://schemas.openxmlformats.org/officeDocument/2006/relationships/image" Target="../media/image135.png"/><Relationship Id="rId15" Type="http://schemas.openxmlformats.org/officeDocument/2006/relationships/image" Target="../media/image138.png"/><Relationship Id="rId10" Type="http://schemas.openxmlformats.org/officeDocument/2006/relationships/image" Target="../media/image22.png"/><Relationship Id="rId4" Type="http://schemas.openxmlformats.org/officeDocument/2006/relationships/image" Target="../media/image134.png"/><Relationship Id="rId9" Type="http://schemas.openxmlformats.org/officeDocument/2006/relationships/slide" Target="slide13.xml"/><Relationship Id="rId14" Type="http://schemas.openxmlformats.org/officeDocument/2006/relationships/image" Target="../media/image8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slide" Target="slide17.xml"/><Relationship Id="rId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6.png"/><Relationship Id="rId18" Type="http://schemas.openxmlformats.org/officeDocument/2006/relationships/image" Target="../media/image146.png"/><Relationship Id="rId3" Type="http://schemas.openxmlformats.org/officeDocument/2006/relationships/image" Target="../media/image30.png"/><Relationship Id="rId7" Type="http://schemas.openxmlformats.org/officeDocument/2006/relationships/image" Target="../media/image99.png"/><Relationship Id="rId12" Type="http://schemas.openxmlformats.org/officeDocument/2006/relationships/image" Target="../media/image81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56.gif"/><Relationship Id="rId5" Type="http://schemas.openxmlformats.org/officeDocument/2006/relationships/image" Target="../media/image141.png"/><Relationship Id="rId15" Type="http://schemas.openxmlformats.org/officeDocument/2006/relationships/image" Target="../media/image143.png"/><Relationship Id="rId10" Type="http://schemas.openxmlformats.org/officeDocument/2006/relationships/image" Target="../media/image55.gif"/><Relationship Id="rId4" Type="http://schemas.openxmlformats.org/officeDocument/2006/relationships/image" Target="../media/image75.png"/><Relationship Id="rId9" Type="http://schemas.openxmlformats.org/officeDocument/2006/relationships/image" Target="../media/image29.gif"/><Relationship Id="rId1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BA&#768;I%20GIA&#777;NG%20&#272;I&#202;&#803;N%20T&#431;&#777;%20TOA&#769;N%20S&#212;&#769;%206\Dung%20Dang%20Dung%20De%20-%20Tong%20Hop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6.png"/><Relationship Id="rId18" Type="http://schemas.openxmlformats.org/officeDocument/2006/relationships/image" Target="../media/image150.png"/><Relationship Id="rId3" Type="http://schemas.openxmlformats.org/officeDocument/2006/relationships/image" Target="../media/image75.png"/><Relationship Id="rId7" Type="http://schemas.openxmlformats.org/officeDocument/2006/relationships/image" Target="../media/image99.png"/><Relationship Id="rId12" Type="http://schemas.openxmlformats.org/officeDocument/2006/relationships/image" Target="../media/image81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11" Type="http://schemas.openxmlformats.org/officeDocument/2006/relationships/image" Target="../media/image56.gif"/><Relationship Id="rId5" Type="http://schemas.openxmlformats.org/officeDocument/2006/relationships/image" Target="../media/image105.png"/><Relationship Id="rId15" Type="http://schemas.openxmlformats.org/officeDocument/2006/relationships/image" Target="../media/image148.png"/><Relationship Id="rId10" Type="http://schemas.openxmlformats.org/officeDocument/2006/relationships/image" Target="../media/image55.gif"/><Relationship Id="rId4" Type="http://schemas.openxmlformats.org/officeDocument/2006/relationships/image" Target="../media/image141.png"/><Relationship Id="rId9" Type="http://schemas.openxmlformats.org/officeDocument/2006/relationships/image" Target="../media/image29.gif"/><Relationship Id="rId14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9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72.gif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3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5" Type="http://schemas.openxmlformats.org/officeDocument/2006/relationships/image" Target="../media/image165.png"/><Relationship Id="rId10" Type="http://schemas.openxmlformats.org/officeDocument/2006/relationships/image" Target="../media/image140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gif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gif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26" Type="http://schemas.openxmlformats.org/officeDocument/2006/relationships/image" Target="../media/image39.png"/><Relationship Id="rId3" Type="http://schemas.openxmlformats.org/officeDocument/2006/relationships/image" Target="../media/image28.gif"/><Relationship Id="rId21" Type="http://schemas.openxmlformats.org/officeDocument/2006/relationships/image" Target="../media/image34.gif"/><Relationship Id="rId34" Type="http://schemas.openxmlformats.org/officeDocument/2006/relationships/image" Target="../media/image4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5" Type="http://schemas.openxmlformats.org/officeDocument/2006/relationships/image" Target="../media/image38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51.png"/><Relationship Id="rId10" Type="http://schemas.openxmlformats.org/officeDocument/2006/relationships/image" Target="../media/image18.png"/><Relationship Id="rId19" Type="http://schemas.openxmlformats.org/officeDocument/2006/relationships/image" Target="../media/image31.png"/><Relationship Id="rId31" Type="http://schemas.openxmlformats.org/officeDocument/2006/relationships/image" Target="../media/image46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5.png"/><Relationship Id="rId27" Type="http://schemas.openxmlformats.org/officeDocument/2006/relationships/image" Target="../media/image24.gif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6.png"/><Relationship Id="rId3" Type="http://schemas.openxmlformats.org/officeDocument/2006/relationships/image" Target="../media/image54.png"/><Relationship Id="rId21" Type="http://schemas.openxmlformats.org/officeDocument/2006/relationships/image" Target="../media/image21.png"/><Relationship Id="rId34" Type="http://schemas.openxmlformats.org/officeDocument/2006/relationships/image" Target="../media/image70.png"/><Relationship Id="rId7" Type="http://schemas.openxmlformats.org/officeDocument/2006/relationships/image" Target="../media/image12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13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.png"/><Relationship Id="rId20" Type="http://schemas.openxmlformats.org/officeDocument/2006/relationships/image" Target="../media/image23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7.png"/><Relationship Id="rId24" Type="http://schemas.openxmlformats.org/officeDocument/2006/relationships/image" Target="../media/image26.png"/><Relationship Id="rId32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61.png"/><Relationship Id="rId23" Type="http://schemas.openxmlformats.org/officeDocument/2006/relationships/image" Target="../media/image25.png"/><Relationship Id="rId28" Type="http://schemas.openxmlformats.org/officeDocument/2006/relationships/image" Target="../media/image46.gif"/><Relationship Id="rId36" Type="http://schemas.openxmlformats.org/officeDocument/2006/relationships/image" Target="../media/image72.gif"/><Relationship Id="rId10" Type="http://schemas.openxmlformats.org/officeDocument/2006/relationships/image" Target="../media/image56.gif"/><Relationship Id="rId19" Type="http://schemas.openxmlformats.org/officeDocument/2006/relationships/image" Target="../media/image65.png"/><Relationship Id="rId31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55.gif"/><Relationship Id="rId14" Type="http://schemas.openxmlformats.org/officeDocument/2006/relationships/image" Target="../media/image60.png"/><Relationship Id="rId22" Type="http://schemas.openxmlformats.org/officeDocument/2006/relationships/image" Target="../media/image22.png"/><Relationship Id="rId27" Type="http://schemas.openxmlformats.org/officeDocument/2006/relationships/image" Target="../media/image51.png"/><Relationship Id="rId30" Type="http://schemas.openxmlformats.org/officeDocument/2006/relationships/image" Target="../media/image68.png"/><Relationship Id="rId35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18" Type="http://schemas.openxmlformats.org/officeDocument/2006/relationships/image" Target="../media/image88.gi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gif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72.gif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gif"/><Relationship Id="rId18" Type="http://schemas.openxmlformats.org/officeDocument/2006/relationships/image" Target="../media/image72.gif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gif"/><Relationship Id="rId17" Type="http://schemas.openxmlformats.org/officeDocument/2006/relationships/image" Target="../media/image88.gi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gif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1.png"/><Relationship Id="rId18" Type="http://schemas.openxmlformats.org/officeDocument/2006/relationships/image" Target="../media/image72.gif"/><Relationship Id="rId3" Type="http://schemas.openxmlformats.org/officeDocument/2006/relationships/image" Target="../media/image28.gif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49.png"/><Relationship Id="rId2" Type="http://schemas.openxmlformats.org/officeDocument/2006/relationships/image" Target="../media/image16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66.png"/><Relationship Id="rId5" Type="http://schemas.openxmlformats.org/officeDocument/2006/relationships/image" Target="../media/image17.png"/><Relationship Id="rId15" Type="http://schemas.openxmlformats.org/officeDocument/2006/relationships/image" Target="../media/image65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slide" Target="slide9.xml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1.png"/><Relationship Id="rId18" Type="http://schemas.openxmlformats.org/officeDocument/2006/relationships/image" Target="../media/image109.png"/><Relationship Id="rId3" Type="http://schemas.openxmlformats.org/officeDocument/2006/relationships/image" Target="../media/image102.png"/><Relationship Id="rId21" Type="http://schemas.openxmlformats.org/officeDocument/2006/relationships/image" Target="../media/image112.png"/><Relationship Id="rId7" Type="http://schemas.openxmlformats.org/officeDocument/2006/relationships/image" Target="../media/image72.gif"/><Relationship Id="rId12" Type="http://schemas.openxmlformats.org/officeDocument/2006/relationships/image" Target="../media/image56.gif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55.gif"/><Relationship Id="rId5" Type="http://schemas.openxmlformats.org/officeDocument/2006/relationships/image" Target="../media/image104.png"/><Relationship Id="rId15" Type="http://schemas.openxmlformats.org/officeDocument/2006/relationships/image" Target="../media/image106.png"/><Relationship Id="rId10" Type="http://schemas.openxmlformats.org/officeDocument/2006/relationships/image" Target="../media/image29.gif"/><Relationship Id="rId19" Type="http://schemas.openxmlformats.org/officeDocument/2006/relationships/image" Target="../media/image110.png"/><Relationship Id="rId4" Type="http://schemas.openxmlformats.org/officeDocument/2006/relationships/image" Target="../media/image103.png"/><Relationship Id="rId9" Type="http://schemas.openxmlformats.org/officeDocument/2006/relationships/image" Target="../media/image100.png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03.png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gif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132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image" Target="../media/image131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gif"/><Relationship Id="rId31" Type="http://schemas.openxmlformats.org/officeDocument/2006/relationships/image" Target="../media/image46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slide" Target="slide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3.gif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82.gif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72.gif"/><Relationship Id="rId5" Type="http://schemas.openxmlformats.org/officeDocument/2006/relationships/image" Target="../media/image135.png"/><Relationship Id="rId15" Type="http://schemas.openxmlformats.org/officeDocument/2006/relationships/image" Target="../media/image138.png"/><Relationship Id="rId10" Type="http://schemas.openxmlformats.org/officeDocument/2006/relationships/image" Target="../media/image22.png"/><Relationship Id="rId4" Type="http://schemas.openxmlformats.org/officeDocument/2006/relationships/image" Target="../media/image134.png"/><Relationship Id="rId9" Type="http://schemas.openxmlformats.org/officeDocument/2006/relationships/slide" Target="slide13.xml"/><Relationship Id="rId1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slide" Target="slide17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6.png"/><Relationship Id="rId18" Type="http://schemas.openxmlformats.org/officeDocument/2006/relationships/image" Target="../media/image146.png"/><Relationship Id="rId3" Type="http://schemas.openxmlformats.org/officeDocument/2006/relationships/image" Target="../media/image30.png"/><Relationship Id="rId7" Type="http://schemas.openxmlformats.org/officeDocument/2006/relationships/image" Target="../media/image99.png"/><Relationship Id="rId12" Type="http://schemas.openxmlformats.org/officeDocument/2006/relationships/image" Target="../media/image81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56.gif"/><Relationship Id="rId5" Type="http://schemas.openxmlformats.org/officeDocument/2006/relationships/image" Target="../media/image141.png"/><Relationship Id="rId15" Type="http://schemas.openxmlformats.org/officeDocument/2006/relationships/image" Target="../media/image143.png"/><Relationship Id="rId10" Type="http://schemas.openxmlformats.org/officeDocument/2006/relationships/image" Target="../media/image55.gif"/><Relationship Id="rId4" Type="http://schemas.openxmlformats.org/officeDocument/2006/relationships/image" Target="../media/image75.png"/><Relationship Id="rId9" Type="http://schemas.openxmlformats.org/officeDocument/2006/relationships/image" Target="../media/image29.gif"/><Relationship Id="rId1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6.png"/><Relationship Id="rId18" Type="http://schemas.openxmlformats.org/officeDocument/2006/relationships/image" Target="../media/image150.png"/><Relationship Id="rId3" Type="http://schemas.openxmlformats.org/officeDocument/2006/relationships/image" Target="../media/image75.png"/><Relationship Id="rId7" Type="http://schemas.openxmlformats.org/officeDocument/2006/relationships/image" Target="../media/image99.png"/><Relationship Id="rId12" Type="http://schemas.openxmlformats.org/officeDocument/2006/relationships/image" Target="../media/image81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11" Type="http://schemas.openxmlformats.org/officeDocument/2006/relationships/image" Target="../media/image56.gif"/><Relationship Id="rId5" Type="http://schemas.openxmlformats.org/officeDocument/2006/relationships/image" Target="../media/image105.png"/><Relationship Id="rId15" Type="http://schemas.openxmlformats.org/officeDocument/2006/relationships/image" Target="../media/image148.png"/><Relationship Id="rId10" Type="http://schemas.openxmlformats.org/officeDocument/2006/relationships/image" Target="../media/image55.gif"/><Relationship Id="rId4" Type="http://schemas.openxmlformats.org/officeDocument/2006/relationships/image" Target="../media/image141.png"/><Relationship Id="rId9" Type="http://schemas.openxmlformats.org/officeDocument/2006/relationships/image" Target="../media/image29.gif"/><Relationship Id="rId1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9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72.gif"/><Relationship Id="rId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3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5" Type="http://schemas.openxmlformats.org/officeDocument/2006/relationships/image" Target="../media/image165.png"/><Relationship Id="rId10" Type="http://schemas.openxmlformats.org/officeDocument/2006/relationships/image" Target="../media/image140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79.png"/><Relationship Id="rId26" Type="http://schemas.openxmlformats.org/officeDocument/2006/relationships/image" Target="../media/image158.png"/><Relationship Id="rId3" Type="http://schemas.openxmlformats.org/officeDocument/2006/relationships/image" Target="../media/image8.gif"/><Relationship Id="rId21" Type="http://schemas.openxmlformats.org/officeDocument/2006/relationships/image" Target="../media/image180.png"/><Relationship Id="rId34" Type="http://schemas.openxmlformats.org/officeDocument/2006/relationships/image" Target="../media/image191.png"/><Relationship Id="rId7" Type="http://schemas.openxmlformats.org/officeDocument/2006/relationships/slide" Target="slide17.xml"/><Relationship Id="rId12" Type="http://schemas.openxmlformats.org/officeDocument/2006/relationships/image" Target="../media/image174.png"/><Relationship Id="rId17" Type="http://schemas.openxmlformats.org/officeDocument/2006/relationships/image" Target="../media/image178.png"/><Relationship Id="rId25" Type="http://schemas.openxmlformats.org/officeDocument/2006/relationships/image" Target="../media/image50.png"/><Relationship Id="rId33" Type="http://schemas.openxmlformats.org/officeDocument/2006/relationships/image" Target="../media/image190.png"/><Relationship Id="rId2" Type="http://schemas.openxmlformats.org/officeDocument/2006/relationships/image" Target="../media/image167.gif"/><Relationship Id="rId16" Type="http://schemas.openxmlformats.org/officeDocument/2006/relationships/image" Target="../media/image177.png"/><Relationship Id="rId20" Type="http://schemas.openxmlformats.org/officeDocument/2006/relationships/image" Target="../media/image68.png"/><Relationship Id="rId29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3.png"/><Relationship Id="rId24" Type="http://schemas.openxmlformats.org/officeDocument/2006/relationships/image" Target="../media/image183.png"/><Relationship Id="rId32" Type="http://schemas.openxmlformats.org/officeDocument/2006/relationships/image" Target="../media/image189.png"/><Relationship Id="rId37" Type="http://schemas.openxmlformats.org/officeDocument/2006/relationships/image" Target="../media/image194.png"/><Relationship Id="rId5" Type="http://schemas.openxmlformats.org/officeDocument/2006/relationships/image" Target="../media/image24.gif"/><Relationship Id="rId15" Type="http://schemas.openxmlformats.org/officeDocument/2006/relationships/image" Target="../media/image41.png"/><Relationship Id="rId23" Type="http://schemas.openxmlformats.org/officeDocument/2006/relationships/image" Target="../media/image182.png"/><Relationship Id="rId28" Type="http://schemas.openxmlformats.org/officeDocument/2006/relationships/image" Target="../media/image185.png"/><Relationship Id="rId36" Type="http://schemas.openxmlformats.org/officeDocument/2006/relationships/image" Target="../media/image193.png"/><Relationship Id="rId10" Type="http://schemas.openxmlformats.org/officeDocument/2006/relationships/image" Target="../media/image172.png"/><Relationship Id="rId19" Type="http://schemas.openxmlformats.org/officeDocument/2006/relationships/image" Target="../media/image72.gif"/><Relationship Id="rId31" Type="http://schemas.openxmlformats.org/officeDocument/2006/relationships/image" Target="../media/image188.png"/><Relationship Id="rId4" Type="http://schemas.openxmlformats.org/officeDocument/2006/relationships/image" Target="../media/image168.gif"/><Relationship Id="rId9" Type="http://schemas.openxmlformats.org/officeDocument/2006/relationships/image" Target="../media/image171.png"/><Relationship Id="rId14" Type="http://schemas.openxmlformats.org/officeDocument/2006/relationships/image" Target="../media/image176.png"/><Relationship Id="rId22" Type="http://schemas.openxmlformats.org/officeDocument/2006/relationships/image" Target="../media/image181.png"/><Relationship Id="rId27" Type="http://schemas.openxmlformats.org/officeDocument/2006/relationships/image" Target="../media/image184.png"/><Relationship Id="rId30" Type="http://schemas.openxmlformats.org/officeDocument/2006/relationships/image" Target="../media/image187.png"/><Relationship Id="rId35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Bau_Va_Bi%20-%20Mr%20Sang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96.gif"/><Relationship Id="rId4" Type="http://schemas.openxmlformats.org/officeDocument/2006/relationships/slide" Target="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gif"/><Relationship Id="rId4" Type="http://schemas.openxmlformats.org/officeDocument/2006/relationships/image" Target="../media/image19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gif"/><Relationship Id="rId3" Type="http://schemas.openxmlformats.org/officeDocument/2006/relationships/image" Target="../media/image11.gif"/><Relationship Id="rId7" Type="http://schemas.openxmlformats.org/officeDocument/2006/relationships/image" Target="../media/image203.gif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gif"/><Relationship Id="rId5" Type="http://schemas.openxmlformats.org/officeDocument/2006/relationships/image" Target="../media/image201.gif"/><Relationship Id="rId4" Type="http://schemas.openxmlformats.org/officeDocument/2006/relationships/image" Target="../media/image200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gif"/><Relationship Id="rId3" Type="http://schemas.openxmlformats.org/officeDocument/2006/relationships/image" Target="../media/image11.gif"/><Relationship Id="rId7" Type="http://schemas.openxmlformats.org/officeDocument/2006/relationships/image" Target="../media/image203.gif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gif"/><Relationship Id="rId5" Type="http://schemas.openxmlformats.org/officeDocument/2006/relationships/image" Target="../media/image201.gif"/><Relationship Id="rId4" Type="http://schemas.openxmlformats.org/officeDocument/2006/relationships/image" Target="../media/image20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gif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gif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26" Type="http://schemas.openxmlformats.org/officeDocument/2006/relationships/image" Target="../media/image39.png"/><Relationship Id="rId3" Type="http://schemas.openxmlformats.org/officeDocument/2006/relationships/image" Target="../media/image28.gif"/><Relationship Id="rId21" Type="http://schemas.openxmlformats.org/officeDocument/2006/relationships/image" Target="../media/image34.gif"/><Relationship Id="rId34" Type="http://schemas.openxmlformats.org/officeDocument/2006/relationships/image" Target="../media/image4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5" Type="http://schemas.openxmlformats.org/officeDocument/2006/relationships/image" Target="../media/image38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51.png"/><Relationship Id="rId10" Type="http://schemas.openxmlformats.org/officeDocument/2006/relationships/image" Target="../media/image18.png"/><Relationship Id="rId19" Type="http://schemas.openxmlformats.org/officeDocument/2006/relationships/image" Target="../media/image31.png"/><Relationship Id="rId31" Type="http://schemas.openxmlformats.org/officeDocument/2006/relationships/image" Target="../media/image46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5.png"/><Relationship Id="rId27" Type="http://schemas.openxmlformats.org/officeDocument/2006/relationships/image" Target="../media/image24.gif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6.png"/><Relationship Id="rId3" Type="http://schemas.openxmlformats.org/officeDocument/2006/relationships/image" Target="../media/image54.png"/><Relationship Id="rId21" Type="http://schemas.openxmlformats.org/officeDocument/2006/relationships/image" Target="../media/image21.png"/><Relationship Id="rId34" Type="http://schemas.openxmlformats.org/officeDocument/2006/relationships/image" Target="../media/image70.png"/><Relationship Id="rId7" Type="http://schemas.openxmlformats.org/officeDocument/2006/relationships/image" Target="../media/image12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13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20" Type="http://schemas.openxmlformats.org/officeDocument/2006/relationships/image" Target="../media/image23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7.png"/><Relationship Id="rId24" Type="http://schemas.openxmlformats.org/officeDocument/2006/relationships/image" Target="../media/image26.png"/><Relationship Id="rId32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61.png"/><Relationship Id="rId23" Type="http://schemas.openxmlformats.org/officeDocument/2006/relationships/image" Target="../media/image25.png"/><Relationship Id="rId28" Type="http://schemas.openxmlformats.org/officeDocument/2006/relationships/image" Target="../media/image46.gif"/><Relationship Id="rId36" Type="http://schemas.openxmlformats.org/officeDocument/2006/relationships/image" Target="../media/image72.gif"/><Relationship Id="rId10" Type="http://schemas.openxmlformats.org/officeDocument/2006/relationships/image" Target="../media/image56.gif"/><Relationship Id="rId19" Type="http://schemas.openxmlformats.org/officeDocument/2006/relationships/image" Target="../media/image65.png"/><Relationship Id="rId31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55.gif"/><Relationship Id="rId14" Type="http://schemas.openxmlformats.org/officeDocument/2006/relationships/image" Target="../media/image60.png"/><Relationship Id="rId22" Type="http://schemas.openxmlformats.org/officeDocument/2006/relationships/image" Target="../media/image22.png"/><Relationship Id="rId27" Type="http://schemas.openxmlformats.org/officeDocument/2006/relationships/image" Target="../media/image51.png"/><Relationship Id="rId30" Type="http://schemas.openxmlformats.org/officeDocument/2006/relationships/image" Target="../media/image68.png"/><Relationship Id="rId35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18" Type="http://schemas.openxmlformats.org/officeDocument/2006/relationships/image" Target="../media/image88.gi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gif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72.gif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gif"/><Relationship Id="rId18" Type="http://schemas.openxmlformats.org/officeDocument/2006/relationships/image" Target="../media/image72.gif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gif"/><Relationship Id="rId17" Type="http://schemas.openxmlformats.org/officeDocument/2006/relationships/image" Target="../media/image88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gif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62484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"/>
              </a:rPr>
              <a:t>Ho¹t ®éng: V¨n häc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85800" y="2590800"/>
            <a:ext cx="6096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</a:rPr>
              <a:t>§Ò tµi: KÓ cho trÎ nghe chuyÖn Qu¶ bÇu tiªn                           §èi t­îng: GhÐp 4 tuæi, 5 tuæi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1000" y="4479925"/>
            <a:ext cx="6324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CC"/>
                </a:solidFill>
              </a:rPr>
              <a:t>Gi¸o</a:t>
            </a:r>
            <a:r>
              <a:rPr lang="en-US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CC00CC"/>
                </a:solidFill>
              </a:rPr>
              <a:t>viªn</a:t>
            </a:r>
            <a:r>
              <a:rPr lang="en-US">
                <a:solidFill>
                  <a:srgbClr val="CC00CC"/>
                </a:solidFill>
                <a:latin typeface="Times New Roman" pitchFamily="18" charset="0"/>
              </a:rPr>
              <a:t>:Trần Thị Như Hoa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CC"/>
                </a:solidFill>
              </a:rPr>
              <a:t>Tr­êng</a:t>
            </a:r>
            <a:r>
              <a:rPr lang="en-US">
                <a:solidFill>
                  <a:srgbClr val="CC00CC"/>
                </a:solidFill>
                <a:latin typeface="Times New Roman" pitchFamily="18" charset="0"/>
              </a:rPr>
              <a:t> MN Hợp Thành</a:t>
            </a:r>
          </a:p>
        </p:txBody>
      </p:sp>
      <p:pic>
        <p:nvPicPr>
          <p:cNvPr id="16392" name="Picture 8" descr="Firewrk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5334000"/>
            <a:ext cx="1600200" cy="1122363"/>
          </a:xfrm>
          <a:prstGeom prst="rect">
            <a:avLst/>
          </a:prstGeom>
          <a:noFill/>
        </p:spPr>
      </p:pic>
      <p:pic>
        <p:nvPicPr>
          <p:cNvPr id="16393" name="Picture 9" descr="Firewrk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514600"/>
            <a:ext cx="1447800" cy="1211263"/>
          </a:xfrm>
          <a:prstGeom prst="rect">
            <a:avLst/>
          </a:prstGeom>
          <a:noFill/>
        </p:spPr>
      </p:pic>
      <p:pic>
        <p:nvPicPr>
          <p:cNvPr id="16394" name="Picture 10" descr="Firewrk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14600"/>
            <a:ext cx="1447800" cy="1135063"/>
          </a:xfrm>
          <a:prstGeom prst="rect">
            <a:avLst/>
          </a:prstGeom>
          <a:noFill/>
        </p:spPr>
      </p:pic>
      <p:pic>
        <p:nvPicPr>
          <p:cNvPr id="10" name="Picture 4" descr="Picture12"/>
          <p:cNvPicPr>
            <a:picLocks noGrp="1" noChangeAspect="1" noChangeArrowheads="1"/>
          </p:cNvPicPr>
          <p:nvPr>
            <p:ph type="ctr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3399"/>
          </a:solidFill>
        </p:spPr>
      </p:pic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7772400" cy="160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5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Phòng giáo dục đào tạo Huyện </a:t>
            </a:r>
            <a:r>
              <a:rPr lang="vi-VN" sz="25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 </a:t>
            </a:r>
            <a:r>
              <a:rPr lang="en-US" sz="2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20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685800"/>
            <a:ext cx="514275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pc="5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1600200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LÀM QUEN VĂN HỌC</a:t>
            </a:r>
            <a:endParaRPr lang="en-US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Đề 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Truyện: “Quả bầu tiên”</a:t>
            </a:r>
          </a:p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( Đa số trẻ chưa biết)</a:t>
            </a:r>
            <a:endParaRPr lang="en-US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Chủ 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đề: Thế giới thực vật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Lứa 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tuổi: 5 – 6 tuổi</a:t>
            </a:r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/>
      <p:bldP spid="163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uong l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423">
            <a:off x="-1588" y="3054350"/>
            <a:ext cx="9145588" cy="2287588"/>
          </a:xfrm>
          <a:prstGeom prst="rect">
            <a:avLst/>
          </a:prstGeom>
          <a:noFill/>
        </p:spPr>
      </p:pic>
      <p:pic>
        <p:nvPicPr>
          <p:cNvPr id="94211" name="Picture 3" descr="spring-smiley-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2370138"/>
            <a:ext cx="1143000" cy="830262"/>
          </a:xfrm>
          <a:prstGeom prst="rect">
            <a:avLst/>
          </a:prstGeom>
          <a:noFill/>
        </p:spPr>
      </p:pic>
      <p:pic>
        <p:nvPicPr>
          <p:cNvPr id="94212" name="Picture 4" descr="c01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286000"/>
            <a:ext cx="1390650" cy="1871663"/>
          </a:xfrm>
          <a:prstGeom prst="rect">
            <a:avLst/>
          </a:prstGeom>
          <a:noFill/>
        </p:spPr>
      </p:pic>
      <p:pic>
        <p:nvPicPr>
          <p:cNvPr id="94213" name="Picture 5" descr="n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0"/>
            <a:ext cx="3163888" cy="5867400"/>
          </a:xfrm>
          <a:prstGeom prst="rect">
            <a:avLst/>
          </a:prstGeom>
          <a:noFill/>
        </p:spPr>
      </p:pic>
      <p:pic>
        <p:nvPicPr>
          <p:cNvPr id="94214" name="Picture 6" descr="n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1900" y="842963"/>
            <a:ext cx="2195513" cy="4306887"/>
          </a:xfrm>
          <a:prstGeom prst="rect">
            <a:avLst/>
          </a:prstGeom>
          <a:noFill/>
        </p:spPr>
      </p:pic>
      <p:pic>
        <p:nvPicPr>
          <p:cNvPr id="94215" name="Picture 7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321175"/>
            <a:ext cx="1752600" cy="635000"/>
          </a:xfrm>
          <a:prstGeom prst="rect">
            <a:avLst/>
          </a:prstGeom>
          <a:noFill/>
        </p:spPr>
      </p:pic>
      <p:pic>
        <p:nvPicPr>
          <p:cNvPr id="94216" name="Picture 8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953000"/>
            <a:ext cx="1447800" cy="685800"/>
          </a:xfrm>
          <a:prstGeom prst="rect">
            <a:avLst/>
          </a:prstGeom>
          <a:noFill/>
        </p:spPr>
      </p:pic>
      <p:pic>
        <p:nvPicPr>
          <p:cNvPr id="94217" name="Picture 9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8500" y="6099175"/>
            <a:ext cx="2095500" cy="758825"/>
          </a:xfrm>
          <a:prstGeom prst="rect">
            <a:avLst/>
          </a:prstGeom>
          <a:noFill/>
        </p:spPr>
      </p:pic>
      <p:pic>
        <p:nvPicPr>
          <p:cNvPr id="94218" name="Picture 10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6099175"/>
            <a:ext cx="2095500" cy="758825"/>
          </a:xfrm>
          <a:prstGeom prst="rect">
            <a:avLst/>
          </a:prstGeom>
          <a:noFill/>
        </p:spPr>
      </p:pic>
      <p:pic>
        <p:nvPicPr>
          <p:cNvPr id="94219" name="Picture 11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5700" y="5029200"/>
            <a:ext cx="1638300" cy="593725"/>
          </a:xfrm>
          <a:prstGeom prst="rect">
            <a:avLst/>
          </a:prstGeom>
          <a:noFill/>
        </p:spPr>
      </p:pic>
      <p:pic>
        <p:nvPicPr>
          <p:cNvPr id="94220" name="Picture 12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5864225"/>
            <a:ext cx="1019175" cy="993775"/>
          </a:xfrm>
          <a:prstGeom prst="rect">
            <a:avLst/>
          </a:prstGeom>
          <a:noFill/>
        </p:spPr>
      </p:pic>
      <p:pic>
        <p:nvPicPr>
          <p:cNvPr id="94221" name="Picture 13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61113"/>
            <a:ext cx="1019175" cy="993775"/>
          </a:xfrm>
          <a:prstGeom prst="rect">
            <a:avLst/>
          </a:prstGeom>
          <a:noFill/>
        </p:spPr>
      </p:pic>
      <p:pic>
        <p:nvPicPr>
          <p:cNvPr id="94222" name="Picture 14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4953000"/>
            <a:ext cx="1019175" cy="993775"/>
          </a:xfrm>
          <a:prstGeom prst="rect">
            <a:avLst/>
          </a:prstGeom>
          <a:noFill/>
        </p:spPr>
      </p:pic>
      <p:pic>
        <p:nvPicPr>
          <p:cNvPr id="94223" name="Picture 15" descr="hoa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340225"/>
            <a:ext cx="685800" cy="668338"/>
          </a:xfrm>
          <a:prstGeom prst="rect">
            <a:avLst/>
          </a:prstGeom>
          <a:noFill/>
        </p:spPr>
      </p:pic>
      <p:pic>
        <p:nvPicPr>
          <p:cNvPr id="94224" name="Picture 16" descr="hoa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4038600"/>
            <a:ext cx="838200" cy="817563"/>
          </a:xfrm>
          <a:prstGeom prst="rect">
            <a:avLst/>
          </a:prstGeom>
          <a:noFill/>
        </p:spPr>
      </p:pic>
      <p:pic>
        <p:nvPicPr>
          <p:cNvPr id="94225" name="Picture 17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178307">
            <a:off x="-180975" y="5940425"/>
            <a:ext cx="1019175" cy="993775"/>
          </a:xfrm>
          <a:prstGeom prst="rect">
            <a:avLst/>
          </a:prstGeom>
          <a:noFill/>
        </p:spPr>
      </p:pic>
      <p:pic>
        <p:nvPicPr>
          <p:cNvPr id="94226" name="Picture 18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6361113"/>
            <a:ext cx="1019175" cy="993775"/>
          </a:xfrm>
          <a:prstGeom prst="rect">
            <a:avLst/>
          </a:prstGeom>
          <a:noFill/>
        </p:spPr>
      </p:pic>
      <p:pic>
        <p:nvPicPr>
          <p:cNvPr id="94227" name="Picture 19" descr="ho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3429000"/>
            <a:ext cx="433388" cy="514350"/>
          </a:xfrm>
          <a:prstGeom prst="rect">
            <a:avLst/>
          </a:prstGeom>
          <a:noFill/>
        </p:spPr>
      </p:pic>
      <p:pic>
        <p:nvPicPr>
          <p:cNvPr id="94228" name="Picture 20" descr="ho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3962400"/>
            <a:ext cx="771525" cy="914400"/>
          </a:xfrm>
          <a:prstGeom prst="rect">
            <a:avLst/>
          </a:prstGeom>
          <a:noFill/>
        </p:spPr>
      </p:pic>
      <p:pic>
        <p:nvPicPr>
          <p:cNvPr id="94229" name="Picture 21" descr="hoa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495800"/>
            <a:ext cx="762000" cy="742950"/>
          </a:xfrm>
          <a:prstGeom prst="rect">
            <a:avLst/>
          </a:prstGeom>
          <a:noFill/>
        </p:spPr>
      </p:pic>
      <p:pic>
        <p:nvPicPr>
          <p:cNvPr id="94230" name="Picture 22" descr="nha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1676400"/>
            <a:ext cx="4724400" cy="3478213"/>
          </a:xfrm>
          <a:prstGeom prst="rect">
            <a:avLst/>
          </a:prstGeom>
          <a:noFill/>
        </p:spPr>
      </p:pic>
      <p:pic>
        <p:nvPicPr>
          <p:cNvPr id="94231" name="Picture 23" descr="b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2400" y="3657600"/>
            <a:ext cx="2263775" cy="2514600"/>
          </a:xfrm>
          <a:prstGeom prst="rect">
            <a:avLst/>
          </a:prstGeom>
          <a:noFill/>
        </p:spPr>
      </p:pic>
      <p:pic>
        <p:nvPicPr>
          <p:cNvPr id="94232" name="Picture 24" descr="gh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29400" y="3714750"/>
            <a:ext cx="1690688" cy="2686050"/>
          </a:xfrm>
          <a:prstGeom prst="rect">
            <a:avLst/>
          </a:prstGeom>
          <a:noFill/>
        </p:spPr>
      </p:pic>
      <p:pic>
        <p:nvPicPr>
          <p:cNvPr id="94233" name="Picture 25" descr="so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05200" y="4946650"/>
            <a:ext cx="1676400" cy="1073150"/>
          </a:xfrm>
          <a:prstGeom prst="rect">
            <a:avLst/>
          </a:prstGeom>
          <a:noFill/>
        </p:spPr>
      </p:pic>
      <p:pic>
        <p:nvPicPr>
          <p:cNvPr id="94234" name="Picture 26" descr="tay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1132776">
            <a:off x="4419600" y="4394200"/>
            <a:ext cx="1295400" cy="1016000"/>
          </a:xfrm>
          <a:prstGeom prst="rect">
            <a:avLst/>
          </a:prstGeom>
          <a:noFill/>
        </p:spPr>
      </p:pic>
      <p:grpSp>
        <p:nvGrpSpPr>
          <p:cNvPr id="94235" name="Group 27"/>
          <p:cNvGrpSpPr>
            <a:grpSpLocks/>
          </p:cNvGrpSpPr>
          <p:nvPr/>
        </p:nvGrpSpPr>
        <p:grpSpPr bwMode="auto">
          <a:xfrm>
            <a:off x="-1047750" y="533400"/>
            <a:ext cx="1047750" cy="1047750"/>
            <a:chOff x="-660" y="336"/>
            <a:chExt cx="660" cy="660"/>
          </a:xfrm>
        </p:grpSpPr>
        <p:pic>
          <p:nvPicPr>
            <p:cNvPr id="94236" name="Picture 2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-660" y="336"/>
              <a:ext cx="660" cy="660"/>
            </a:xfrm>
            <a:prstGeom prst="rect">
              <a:avLst/>
            </a:prstGeom>
            <a:noFill/>
          </p:spPr>
        </p:pic>
        <p:sp>
          <p:nvSpPr>
            <p:cNvPr id="94237" name="Oval 29"/>
            <p:cNvSpPr>
              <a:spLocks noChangeArrowheads="1"/>
            </p:cNvSpPr>
            <p:nvPr/>
          </p:nvSpPr>
          <p:spPr bwMode="auto"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4238" name="Group 30"/>
          <p:cNvGrpSpPr>
            <a:grpSpLocks/>
          </p:cNvGrpSpPr>
          <p:nvPr/>
        </p:nvGrpSpPr>
        <p:grpSpPr bwMode="auto">
          <a:xfrm>
            <a:off x="2838450" y="1905000"/>
            <a:ext cx="1047750" cy="1047750"/>
            <a:chOff x="1788" y="1200"/>
            <a:chExt cx="660" cy="660"/>
          </a:xfrm>
        </p:grpSpPr>
        <p:pic>
          <p:nvPicPr>
            <p:cNvPr id="94239" name="Picture 3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788" y="1200"/>
              <a:ext cx="660" cy="660"/>
            </a:xfrm>
            <a:prstGeom prst="rect">
              <a:avLst/>
            </a:prstGeom>
            <a:noFill/>
          </p:spPr>
        </p:pic>
        <p:sp>
          <p:nvSpPr>
            <p:cNvPr id="94240" name="Oval 32"/>
            <p:cNvSpPr>
              <a:spLocks noChangeArrowheads="1"/>
            </p:cNvSpPr>
            <p:nvPr/>
          </p:nvSpPr>
          <p:spPr bwMode="auto"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4241" name="Picture 33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19400" y="1905000"/>
            <a:ext cx="1047750" cy="1047750"/>
          </a:xfrm>
          <a:prstGeom prst="rect">
            <a:avLst/>
          </a:prstGeom>
          <a:noFill/>
        </p:spPr>
      </p:pic>
      <p:sp>
        <p:nvSpPr>
          <p:cNvPr id="94242" name="Oval 34"/>
          <p:cNvSpPr>
            <a:spLocks noChangeArrowheads="1"/>
          </p:cNvSpPr>
          <p:nvPr/>
        </p:nvSpPr>
        <p:spPr bwMode="auto">
          <a:xfrm>
            <a:off x="3733800" y="2438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6" dur="70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-1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0" dur="2000" fill="hold"/>
                                        <p:tgtEl>
                                          <p:spTgt spid="9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94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42" grpId="0" animBg="1"/>
      <p:bldP spid="942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1047750" cy="1047750"/>
          </a:xfrm>
          <a:prstGeom prst="rect">
            <a:avLst/>
          </a:prstGeom>
          <a:noFill/>
        </p:spPr>
      </p:pic>
      <p:pic>
        <p:nvPicPr>
          <p:cNvPr id="95235" name="Picture 3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648200"/>
            <a:ext cx="2590800" cy="1752600"/>
          </a:xfrm>
          <a:prstGeom prst="rect">
            <a:avLst/>
          </a:prstGeom>
          <a:noFill/>
        </p:spPr>
      </p:pic>
      <p:pic>
        <p:nvPicPr>
          <p:cNvPr id="95236" name="Picture 4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72200"/>
            <a:ext cx="2362200" cy="2362200"/>
          </a:xfrm>
          <a:prstGeom prst="rect">
            <a:avLst/>
          </a:prstGeom>
          <a:noFill/>
        </p:spPr>
      </p:pic>
      <p:pic>
        <p:nvPicPr>
          <p:cNvPr id="95237" name="Picture 5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562600"/>
            <a:ext cx="1752600" cy="1752600"/>
          </a:xfrm>
          <a:prstGeom prst="rect">
            <a:avLst/>
          </a:prstGeom>
          <a:noFill/>
        </p:spPr>
      </p:pic>
      <p:pic>
        <p:nvPicPr>
          <p:cNvPr id="95238" name="Picture 6" descr="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99678">
            <a:off x="6934200" y="5105400"/>
            <a:ext cx="1752600" cy="1752600"/>
          </a:xfrm>
          <a:prstGeom prst="rect">
            <a:avLst/>
          </a:prstGeom>
          <a:noFill/>
        </p:spPr>
      </p:pic>
      <p:pic>
        <p:nvPicPr>
          <p:cNvPr id="95239" name="Picture 7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4953000"/>
            <a:ext cx="1447800" cy="1447800"/>
          </a:xfrm>
          <a:prstGeom prst="rect">
            <a:avLst/>
          </a:prstGeom>
          <a:noFill/>
        </p:spPr>
      </p:pic>
      <p:pic>
        <p:nvPicPr>
          <p:cNvPr id="95240" name="Picture 8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3142">
            <a:off x="1905000" y="5791200"/>
            <a:ext cx="3048000" cy="3048000"/>
          </a:xfrm>
          <a:prstGeom prst="rect">
            <a:avLst/>
          </a:prstGeom>
          <a:noFill/>
        </p:spPr>
      </p:pic>
      <p:pic>
        <p:nvPicPr>
          <p:cNvPr id="95241" name="Picture 9" descr="co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95242" name="Picture 10" descr="co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95243" name="Picture 11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0"/>
            <a:ext cx="1460500" cy="838200"/>
          </a:xfrm>
          <a:prstGeom prst="rect">
            <a:avLst/>
          </a:prstGeom>
          <a:noFill/>
        </p:spPr>
      </p:pic>
      <p:pic>
        <p:nvPicPr>
          <p:cNvPr id="95244" name="Picture 12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7350" y="0"/>
            <a:ext cx="1136650" cy="604838"/>
          </a:xfrm>
          <a:prstGeom prst="rect">
            <a:avLst/>
          </a:prstGeom>
          <a:noFill/>
        </p:spPr>
      </p:pic>
      <p:pic>
        <p:nvPicPr>
          <p:cNvPr id="95245" name="Picture 13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0"/>
            <a:ext cx="1136650" cy="538163"/>
          </a:xfrm>
          <a:prstGeom prst="rect">
            <a:avLst/>
          </a:prstGeom>
          <a:noFill/>
        </p:spPr>
      </p:pic>
      <p:pic>
        <p:nvPicPr>
          <p:cNvPr id="95246" name="Picture 14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1788" y="239713"/>
            <a:ext cx="1217612" cy="479425"/>
          </a:xfrm>
          <a:prstGeom prst="rect">
            <a:avLst/>
          </a:prstGeom>
          <a:noFill/>
        </p:spPr>
      </p:pic>
      <p:pic>
        <p:nvPicPr>
          <p:cNvPr id="95247" name="Picture 15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8279">
            <a:off x="-685800" y="4953000"/>
            <a:ext cx="2362200" cy="2362200"/>
          </a:xfrm>
          <a:prstGeom prst="rect">
            <a:avLst/>
          </a:prstGeom>
          <a:noFill/>
        </p:spPr>
      </p:pic>
      <p:grpSp>
        <p:nvGrpSpPr>
          <p:cNvPr id="95248" name="Group 16"/>
          <p:cNvGrpSpPr>
            <a:grpSpLocks/>
          </p:cNvGrpSpPr>
          <p:nvPr/>
        </p:nvGrpSpPr>
        <p:grpSpPr bwMode="auto">
          <a:xfrm>
            <a:off x="-1219200" y="2209800"/>
            <a:ext cx="11426825" cy="2927350"/>
            <a:chOff x="-743" y="1392"/>
            <a:chExt cx="7198" cy="1844"/>
          </a:xfrm>
        </p:grpSpPr>
        <p:grpSp>
          <p:nvGrpSpPr>
            <p:cNvPr id="95249" name="Group 17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95250" name="Picture 1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51" name="Picture 1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52" name="Picture 2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53" name="Picture 2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54" name="Picture 2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55" name="Picture 2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56" name="Picture 2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5257" name="Picture 2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58" name="Picture 2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59" name="Picture 2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60" name="Picture 2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5261" name="Picture 2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62" name="Picture 3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63" name="Picture 3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64" name="Picture 3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65" name="Picture 3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266" name="Picture 3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267" name="Picture 3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68" name="Picture 3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5269" name="Group 37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95270" name="Picture 3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71" name="Picture 3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72" name="Picture 4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73" name="Picture 4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74" name="Picture 4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75" name="Picture 4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76" name="Picture 4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5277" name="Picture 4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78" name="Picture 4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79" name="Picture 4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80" name="Picture 4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5281" name="Picture 4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82" name="Picture 5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83" name="Picture 5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84" name="Picture 5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85" name="Picture 5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286" name="Picture 5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287" name="Picture 5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88" name="Picture 5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5289" name="Group 57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95290" name="Picture 5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91" name="Picture 5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92" name="Picture 6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93" name="Picture 6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94" name="Picture 6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295" name="Picture 6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96" name="Picture 6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5297" name="Picture 6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298" name="Picture 6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299" name="Picture 6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00" name="Picture 6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5301" name="Picture 6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02" name="Picture 7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03" name="Picture 7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04" name="Picture 7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05" name="Picture 7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306" name="Picture 7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307" name="Picture 7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08" name="Picture 7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5309" name="Group 77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95310" name="Picture 7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11" name="Picture 7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12" name="Picture 8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13" name="Picture 8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14" name="Picture 8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15" name="Picture 8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16" name="Picture 8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5317" name="Picture 8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18" name="Picture 8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19" name="Picture 8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20" name="Picture 8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5321" name="Picture 8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22" name="Picture 9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5323" name="Picture 9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24" name="Picture 9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5325" name="Picture 9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326" name="Picture 9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5327" name="Picture 9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5328" name="Picture 9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5329" name="Picture 97" descr="b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292021">
            <a:off x="914400" y="2438400"/>
            <a:ext cx="3292475" cy="3657600"/>
          </a:xfrm>
          <a:prstGeom prst="rect">
            <a:avLst/>
          </a:prstGeom>
          <a:noFill/>
        </p:spPr>
      </p:pic>
      <p:sp>
        <p:nvSpPr>
          <p:cNvPr id="95330" name="Oval 98"/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5331" name="Picture 99" descr="t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5049">
            <a:off x="2057400" y="3581400"/>
            <a:ext cx="1828800" cy="1435100"/>
          </a:xfrm>
          <a:prstGeom prst="rect">
            <a:avLst/>
          </a:prstGeom>
          <a:noFill/>
        </p:spPr>
      </p:pic>
      <p:pic>
        <p:nvPicPr>
          <p:cNvPr id="95332" name="Picture 100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3142">
            <a:off x="1905000" y="49530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95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095375"/>
            <a:ext cx="3048000" cy="3933825"/>
          </a:xfrm>
          <a:prstGeom prst="rect">
            <a:avLst/>
          </a:prstGeom>
          <a:noFill/>
        </p:spPr>
      </p:pic>
      <p:pic>
        <p:nvPicPr>
          <p:cNvPr id="97283" name="Picture 3" descr="nguoi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31988" y="1600200"/>
            <a:ext cx="1931988" cy="2819400"/>
          </a:xfrm>
          <a:prstGeom prst="rect">
            <a:avLst/>
          </a:prstGeom>
          <a:noFill/>
        </p:spPr>
      </p:pic>
      <p:pic>
        <p:nvPicPr>
          <p:cNvPr id="97284" name="Picture 4" descr="nguo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914400"/>
            <a:ext cx="3241675" cy="3352800"/>
          </a:xfrm>
          <a:prstGeom prst="rect">
            <a:avLst/>
          </a:prstGeom>
          <a:noFill/>
        </p:spPr>
      </p:pic>
      <p:pic>
        <p:nvPicPr>
          <p:cNvPr id="97285" name="Picture 5" descr="b00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97286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</p:spPr>
      </p:pic>
      <p:pic>
        <p:nvPicPr>
          <p:cNvPr id="97287" name="Picture 7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97288" name="Picture 8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97289" name="Picture 9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97290" name="Picture 10" descr="d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97291" name="Picture 11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97292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97293" name="Group 13"/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97294" name="Picture 14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97295" name="Picture 15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97296" name="Picture 16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97297" name="Picture 17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97298" name="Picture 18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97299" name="Picture 19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97300" name="Picture 20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97301" name="Picture 21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97302" name="Picture 2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4800600"/>
            <a:ext cx="2971800" cy="2971800"/>
          </a:xfrm>
          <a:prstGeom prst="rect">
            <a:avLst/>
          </a:prstGeom>
          <a:noFill/>
        </p:spPr>
      </p:pic>
      <p:grpSp>
        <p:nvGrpSpPr>
          <p:cNvPr id="97303" name="Group 23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97304" name="Picture 24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7305" name="Picture 25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7306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97307" name="Picture 27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97308" name="Picture 28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97309" name="Picture 29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97310" name="Picture 30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97311" name="Picture 31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97312" name="Picture 32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97313" name="Picture 33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97314" name="Picture 34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97315" name="Picture 35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97316" name="Picture 36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97317" name="Picture 37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97318" name="Picture 38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97319" name="Picture 39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97320" name="Picture 40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97321" name="Picture 41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pic>
        <p:nvPicPr>
          <p:cNvPr id="97322" name="Picture 42" descr="b001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5715000"/>
            <a:ext cx="238125" cy="228600"/>
          </a:xfrm>
          <a:prstGeom prst="rect">
            <a:avLst/>
          </a:prstGeom>
          <a:noFill/>
        </p:spPr>
      </p:pic>
      <p:grpSp>
        <p:nvGrpSpPr>
          <p:cNvPr id="97323" name="Group 43"/>
          <p:cNvGrpSpPr>
            <a:grpSpLocks/>
          </p:cNvGrpSpPr>
          <p:nvPr/>
        </p:nvGrpSpPr>
        <p:grpSpPr bwMode="auto">
          <a:xfrm>
            <a:off x="762000" y="4114800"/>
            <a:ext cx="8170863" cy="2743200"/>
            <a:chOff x="480" y="2592"/>
            <a:chExt cx="5147" cy="1728"/>
          </a:xfrm>
        </p:grpSpPr>
        <p:pic>
          <p:nvPicPr>
            <p:cNvPr id="97324" name="Picture 44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97325" name="Picture 4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97326" name="Picture 46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97327" name="Picture 4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28" name="Picture 48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29" name="Picture 49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30" name="Picture 50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31" name="Picture 5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32" name="Picture 5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</p:spPr>
        </p:pic>
      </p:grpSp>
      <p:grpSp>
        <p:nvGrpSpPr>
          <p:cNvPr id="97333" name="Group 53"/>
          <p:cNvGrpSpPr>
            <a:grpSpLocks/>
          </p:cNvGrpSpPr>
          <p:nvPr/>
        </p:nvGrpSpPr>
        <p:grpSpPr bwMode="auto">
          <a:xfrm rot="-402795">
            <a:off x="-762000" y="3886200"/>
            <a:ext cx="8170863" cy="2743200"/>
            <a:chOff x="480" y="2592"/>
            <a:chExt cx="5147" cy="1728"/>
          </a:xfrm>
        </p:grpSpPr>
        <p:pic>
          <p:nvPicPr>
            <p:cNvPr id="97334" name="Picture 54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97335" name="Picture 5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97336" name="Picture 56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97337" name="Picture 5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38" name="Picture 58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39" name="Picture 59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40" name="Picture 60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41" name="Picture 6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42" name="Picture 6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</p:spPr>
        </p:pic>
      </p:grpSp>
      <p:pic>
        <p:nvPicPr>
          <p:cNvPr id="97343" name="Picture 63" descr="b001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6823917">
            <a:off x="4500562" y="4603751"/>
            <a:ext cx="238125" cy="228600"/>
          </a:xfrm>
          <a:prstGeom prst="rect">
            <a:avLst/>
          </a:prstGeom>
          <a:noFill/>
        </p:spPr>
      </p:pic>
      <p:grpSp>
        <p:nvGrpSpPr>
          <p:cNvPr id="97344" name="Group 64"/>
          <p:cNvGrpSpPr>
            <a:grpSpLocks/>
          </p:cNvGrpSpPr>
          <p:nvPr/>
        </p:nvGrpSpPr>
        <p:grpSpPr bwMode="auto">
          <a:xfrm>
            <a:off x="3505200" y="3563938"/>
            <a:ext cx="2286000" cy="2227262"/>
            <a:chOff x="2399" y="2061"/>
            <a:chExt cx="1440" cy="1403"/>
          </a:xfrm>
        </p:grpSpPr>
        <p:pic>
          <p:nvPicPr>
            <p:cNvPr id="97345" name="Picture 6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16823917">
              <a:off x="2417" y="2043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97346" name="Picture 66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2789" y="2355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47" name="Picture 6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3162" y="2716"/>
              <a:ext cx="150" cy="144"/>
            </a:xfrm>
            <a:prstGeom prst="rect">
              <a:avLst/>
            </a:prstGeom>
            <a:noFill/>
          </p:spPr>
        </p:pic>
      </p:grpSp>
      <p:grpSp>
        <p:nvGrpSpPr>
          <p:cNvPr id="97348" name="Group 68"/>
          <p:cNvGrpSpPr>
            <a:grpSpLocks/>
          </p:cNvGrpSpPr>
          <p:nvPr/>
        </p:nvGrpSpPr>
        <p:grpSpPr bwMode="auto">
          <a:xfrm rot="7794493">
            <a:off x="1625600" y="3903663"/>
            <a:ext cx="2582863" cy="2700337"/>
            <a:chOff x="1296" y="5432"/>
            <a:chExt cx="1627" cy="1701"/>
          </a:xfrm>
        </p:grpSpPr>
        <p:pic>
          <p:nvPicPr>
            <p:cNvPr id="97349" name="Picture 69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16823917" flipH="1">
              <a:off x="1311" y="5417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97350" name="Picture 70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823917" flipH="1">
              <a:off x="1880" y="6091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97351" name="Picture 7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1760" y="5477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52" name="Picture 7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1648" y="609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97353" name="Picture 73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2557" y="6453"/>
              <a:ext cx="150" cy="144"/>
            </a:xfrm>
            <a:prstGeom prst="rect">
              <a:avLst/>
            </a:prstGeom>
            <a:noFill/>
          </p:spPr>
        </p:pic>
      </p:grpSp>
      <p:pic>
        <p:nvPicPr>
          <p:cNvPr id="97354" name="Picture 74" descr="baunew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28875" y="4686300"/>
            <a:ext cx="3057525" cy="1790700"/>
          </a:xfrm>
          <a:prstGeom prst="rect">
            <a:avLst/>
          </a:prstGeom>
          <a:noFill/>
        </p:spPr>
      </p:pic>
      <p:pic>
        <p:nvPicPr>
          <p:cNvPr id="97355" name="Picture 75" descr="chan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112106">
            <a:off x="-3048000" y="3962400"/>
            <a:ext cx="1022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56" name="Picture 76" descr="chan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-169906">
            <a:off x="-2971800" y="4419600"/>
            <a:ext cx="17684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57" name="Picture 77" descr="beombau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3200400" y="2133600"/>
            <a:ext cx="3810000" cy="31273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97354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2" dur="5000" fill="hold"/>
                                        <p:tgtEl>
                                          <p:spTgt spid="97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-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4" dur="5000" fill="hold"/>
                                        <p:tgtEl>
                                          <p:spTgt spid="97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" y="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6" dur="5000" fill="hold"/>
                                        <p:tgtEl>
                                          <p:spTgt spid="97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" y="1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trong nha 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9144000" cy="5295900"/>
          </a:xfrm>
          <a:prstGeom prst="rect">
            <a:avLst/>
          </a:prstGeom>
          <a:noFill/>
        </p:spPr>
      </p:pic>
      <p:pic>
        <p:nvPicPr>
          <p:cNvPr id="99331" name="Picture 3" descr="gia din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7800" y="1143000"/>
            <a:ext cx="3370263" cy="3152775"/>
          </a:xfrm>
          <a:prstGeom prst="rect">
            <a:avLst/>
          </a:prstGeom>
          <a:noFill/>
        </p:spPr>
      </p:pic>
      <p:pic>
        <p:nvPicPr>
          <p:cNvPr id="99332" name="Picture 4" descr="nguoi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5450" y="2514600"/>
            <a:ext cx="2559050" cy="3733800"/>
          </a:xfrm>
          <a:prstGeom prst="rect">
            <a:avLst/>
          </a:prstGeom>
          <a:noFill/>
        </p:spPr>
      </p:pic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1524000" y="1828800"/>
            <a:ext cx="2270125" cy="3416300"/>
            <a:chOff x="528" y="480"/>
            <a:chExt cx="1430" cy="2152"/>
          </a:xfrm>
        </p:grpSpPr>
        <p:pic>
          <p:nvPicPr>
            <p:cNvPr id="99334" name="Picture 6" descr="gia dinh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" y="480"/>
              <a:ext cx="1430" cy="2152"/>
            </a:xfrm>
            <a:prstGeom prst="rect">
              <a:avLst/>
            </a:prstGeom>
            <a:noFill/>
          </p:spPr>
        </p:pic>
        <p:pic>
          <p:nvPicPr>
            <p:cNvPr id="99335" name="Picture 7" descr="vang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48" y="1104"/>
              <a:ext cx="672" cy="413"/>
            </a:xfrm>
            <a:prstGeom prst="rect">
              <a:avLst/>
            </a:prstGeom>
            <a:noFill/>
          </p:spPr>
        </p:pic>
      </p:grpSp>
      <p:pic>
        <p:nvPicPr>
          <p:cNvPr id="99336" name="Picture 8" descr="baunew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3886200"/>
            <a:ext cx="5686425" cy="3068638"/>
          </a:xfrm>
          <a:prstGeom prst="rect">
            <a:avLst/>
          </a:prstGeom>
          <a:noFill/>
        </p:spPr>
      </p:pic>
      <p:pic>
        <p:nvPicPr>
          <p:cNvPr id="99337" name="Picture 9" descr="thu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200400"/>
            <a:ext cx="2209800" cy="1381125"/>
          </a:xfrm>
          <a:prstGeom prst="rect">
            <a:avLst/>
          </a:prstGeom>
          <a:noFill/>
        </p:spPr>
      </p:pic>
      <p:pic>
        <p:nvPicPr>
          <p:cNvPr id="99338" name="Picture 10" descr="tayv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24400" y="3657600"/>
            <a:ext cx="2343150" cy="990600"/>
          </a:xfrm>
          <a:prstGeom prst="rect">
            <a:avLst/>
          </a:prstGeom>
          <a:noFill/>
        </p:spPr>
      </p:pic>
      <p:grpSp>
        <p:nvGrpSpPr>
          <p:cNvPr id="99339" name="Group 11"/>
          <p:cNvGrpSpPr>
            <a:grpSpLocks/>
          </p:cNvGrpSpPr>
          <p:nvPr/>
        </p:nvGrpSpPr>
        <p:grpSpPr bwMode="auto">
          <a:xfrm>
            <a:off x="8894763" y="2144713"/>
            <a:ext cx="2382837" cy="4789487"/>
            <a:chOff x="4259" y="1303"/>
            <a:chExt cx="1501" cy="3017"/>
          </a:xfrm>
        </p:grpSpPr>
        <p:pic>
          <p:nvPicPr>
            <p:cNvPr id="99340" name="Picture 12" descr="chan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-1794012">
              <a:off x="5095" y="2748"/>
              <a:ext cx="665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41" name="Picture 13" descr="chan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-512000">
              <a:off x="4419" y="2885"/>
              <a:ext cx="1151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42" name="Picture 14" descr="than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-681907">
              <a:off x="4259" y="1303"/>
              <a:ext cx="1232" cy="1979"/>
            </a:xfrm>
            <a:prstGeom prst="rect">
              <a:avLst/>
            </a:prstGeom>
            <a:noFill/>
          </p:spPr>
        </p:pic>
        <p:pic>
          <p:nvPicPr>
            <p:cNvPr id="99343" name="Picture 15" descr="tay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-2353174">
              <a:off x="4403" y="2407"/>
              <a:ext cx="1064" cy="833"/>
            </a:xfrm>
            <a:prstGeom prst="rect">
              <a:avLst/>
            </a:prstGeom>
            <a:noFill/>
          </p:spPr>
        </p:pic>
      </p:grpSp>
      <p:pic>
        <p:nvPicPr>
          <p:cNvPr id="99344" name="Picture 16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43200" y="4114800"/>
            <a:ext cx="2667000" cy="1208088"/>
          </a:xfrm>
          <a:prstGeom prst="rect">
            <a:avLst/>
          </a:prstGeom>
          <a:noFill/>
        </p:spPr>
      </p:pic>
      <p:pic>
        <p:nvPicPr>
          <p:cNvPr id="99345" name="Picture 17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38400" y="4572000"/>
            <a:ext cx="1317625" cy="949325"/>
          </a:xfrm>
          <a:prstGeom prst="rect">
            <a:avLst/>
          </a:prstGeom>
          <a:noFill/>
        </p:spPr>
      </p:pic>
      <p:pic>
        <p:nvPicPr>
          <p:cNvPr id="99346" name="Picture 18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52800" y="5334000"/>
            <a:ext cx="1317625" cy="949325"/>
          </a:xfrm>
          <a:prstGeom prst="rect">
            <a:avLst/>
          </a:prstGeom>
          <a:noFill/>
        </p:spPr>
      </p:pic>
      <p:pic>
        <p:nvPicPr>
          <p:cNvPr id="99347" name="Picture 19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063700">
            <a:off x="2057400" y="5181600"/>
            <a:ext cx="1317625" cy="949325"/>
          </a:xfrm>
          <a:prstGeom prst="rect">
            <a:avLst/>
          </a:prstGeom>
          <a:noFill/>
        </p:spPr>
      </p:pic>
      <p:pic>
        <p:nvPicPr>
          <p:cNvPr id="99348" name="Picture 20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14600" y="5486400"/>
            <a:ext cx="1905000" cy="863600"/>
          </a:xfrm>
          <a:prstGeom prst="rect">
            <a:avLst/>
          </a:prstGeom>
          <a:noFill/>
        </p:spPr>
      </p:pic>
      <p:pic>
        <p:nvPicPr>
          <p:cNvPr id="99349" name="Picture 21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86000" y="4722813"/>
            <a:ext cx="1676400" cy="828675"/>
          </a:xfrm>
          <a:prstGeom prst="rect">
            <a:avLst/>
          </a:prstGeom>
          <a:noFill/>
        </p:spPr>
      </p:pic>
      <p:pic>
        <p:nvPicPr>
          <p:cNvPr id="99350" name="Picture 22" descr="baunew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1445016">
            <a:off x="1079500" y="3240088"/>
            <a:ext cx="6324600" cy="3679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</p:spPr>
      </p:pic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101380" name="Picture 4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</p:spPr>
        </p:pic>
        <p:pic>
          <p:nvPicPr>
            <p:cNvPr id="101381" name="Picture 5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</p:spPr>
        </p:pic>
      </p:grpSp>
      <p:pic>
        <p:nvPicPr>
          <p:cNvPr id="101382" name="Picture 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</p:spPr>
      </p:pic>
      <p:pic>
        <p:nvPicPr>
          <p:cNvPr id="101383" name="Picture 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</p:spPr>
      </p:pic>
      <p:pic>
        <p:nvPicPr>
          <p:cNvPr id="101384" name="Picture 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</p:spPr>
      </p:pic>
      <p:pic>
        <p:nvPicPr>
          <p:cNvPr id="101385" name="Picture 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</p:spPr>
      </p:pic>
      <p:pic>
        <p:nvPicPr>
          <p:cNvPr id="101386" name="Picture 1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</p:spPr>
      </p:pic>
      <p:grpSp>
        <p:nvGrpSpPr>
          <p:cNvPr id="101387" name="Group 11"/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101388" name="Picture 1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01389" name="Picture 1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01390" name="Picture 1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01391" name="Picture 1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01392" name="Picture 1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pic>
        <p:nvPicPr>
          <p:cNvPr id="101393" name="Picture 1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</p:spPr>
      </p:pic>
      <p:pic>
        <p:nvPicPr>
          <p:cNvPr id="101394" name="Picture 1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</p:spPr>
      </p:pic>
      <p:grpSp>
        <p:nvGrpSpPr>
          <p:cNvPr id="101395" name="Group 19"/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101396" name="Picture 2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01397" name="Picture 21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01398" name="Picture 2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01399" name="Picture 2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01400" name="Picture 2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101402" name="Picture 2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1403" name="Picture 2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1404" name="Picture 2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1405" name="Picture 2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01406" name="Picture 3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</p:spPr>
      </p:pic>
      <p:grpSp>
        <p:nvGrpSpPr>
          <p:cNvPr id="101407" name="Group 31"/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101408" name="Picture 3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1409" name="Picture 3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1410" name="Picture 3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1411" name="Picture 3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grpSp>
        <p:nvGrpSpPr>
          <p:cNvPr id="101412" name="Group 36"/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101413" name="Picture 3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1414" name="Picture 3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1415" name="Picture 3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1416" name="Picture 4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01417" name="Picture 4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</p:spPr>
      </p:pic>
      <p:pic>
        <p:nvPicPr>
          <p:cNvPr id="101418" name="Picture 4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</p:spPr>
      </p:pic>
      <p:pic>
        <p:nvPicPr>
          <p:cNvPr id="101419" name="Picture 4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1420" name="Picture 4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1421" name="Picture 45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</p:spPr>
      </p:pic>
      <p:pic>
        <p:nvPicPr>
          <p:cNvPr id="101422" name="Picture 4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</p:spPr>
      </p:pic>
      <p:pic>
        <p:nvPicPr>
          <p:cNvPr id="101423" name="Picture 4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</p:spPr>
      </p:pic>
      <p:pic>
        <p:nvPicPr>
          <p:cNvPr id="101424" name="Picture 4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</p:spPr>
      </p:pic>
      <p:pic>
        <p:nvPicPr>
          <p:cNvPr id="101425" name="Picture 4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</p:spPr>
      </p:pic>
      <p:pic>
        <p:nvPicPr>
          <p:cNvPr id="101426" name="Picture 5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1427" name="Picture 5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</p:spPr>
      </p:pic>
      <p:pic>
        <p:nvPicPr>
          <p:cNvPr id="101428" name="Picture 5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</p:spPr>
      </p:pic>
      <p:pic>
        <p:nvPicPr>
          <p:cNvPr id="101429" name="Picture 5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</p:spPr>
      </p:pic>
      <p:pic>
        <p:nvPicPr>
          <p:cNvPr id="101430" name="Picture 5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</p:spPr>
      </p:pic>
      <p:pic>
        <p:nvPicPr>
          <p:cNvPr id="101431" name="Picture 55" descr="g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</p:spPr>
      </p:pic>
      <p:grpSp>
        <p:nvGrpSpPr>
          <p:cNvPr id="101432" name="Group 56"/>
          <p:cNvGrpSpPr>
            <a:grpSpLocks/>
          </p:cNvGrpSpPr>
          <p:nvPr/>
        </p:nvGrpSpPr>
        <p:grpSpPr bwMode="auto">
          <a:xfrm>
            <a:off x="0" y="2438400"/>
            <a:ext cx="2392363" cy="3609975"/>
            <a:chOff x="2352" y="1584"/>
            <a:chExt cx="1507" cy="2274"/>
          </a:xfrm>
        </p:grpSpPr>
        <p:pic>
          <p:nvPicPr>
            <p:cNvPr id="101433" name="Picture 57" descr="lao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</p:spPr>
        </p:pic>
        <p:pic>
          <p:nvPicPr>
            <p:cNvPr id="101434" name="Picture 58" descr="tay lao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</p:spPr>
        </p:pic>
      </p:grpSp>
      <p:pic>
        <p:nvPicPr>
          <p:cNvPr id="101435" name="Picture 59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01436" name="Picture 60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</p:spPr>
      </p:pic>
      <p:pic>
        <p:nvPicPr>
          <p:cNvPr id="101437" name="Picture 61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1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6" name="Group 2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03427" name="Picture 3" descr="bui c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103428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03429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03430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103431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03432" name="Picture 8" descr="duong la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</p:spPr>
      </p:pic>
      <p:pic>
        <p:nvPicPr>
          <p:cNvPr id="103433" name="Picture 9" descr="nh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</p:spPr>
      </p:pic>
      <p:pic>
        <p:nvPicPr>
          <p:cNvPr id="103434" name="Picture 10" descr="nha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</p:spPr>
      </p:pic>
      <p:pic>
        <p:nvPicPr>
          <p:cNvPr id="103435" name="Picture 11" descr="nh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</p:spPr>
      </p:pic>
      <p:pic>
        <p:nvPicPr>
          <p:cNvPr id="103436" name="Picture 12" descr="nha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103437" name="Group 13"/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103438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03439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03440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441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03442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03443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444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03445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03446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</p:spPr>
          </p:pic>
          <p:pic>
            <p:nvPicPr>
              <p:cNvPr id="103447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03448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</p:spPr>
          </p:pic>
        </p:grpSp>
        <p:pic>
          <p:nvPicPr>
            <p:cNvPr id="103449" name="Picture 2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</p:spPr>
        </p:pic>
      </p:grpSp>
      <p:pic>
        <p:nvPicPr>
          <p:cNvPr id="103450" name="Picture 26" descr="bird00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</p:spPr>
      </p:pic>
      <p:pic>
        <p:nvPicPr>
          <p:cNvPr id="103451" name="Picture 27" descr="spring-smiley-1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</p:spPr>
      </p:pic>
      <p:pic>
        <p:nvPicPr>
          <p:cNvPr id="103452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103453" name="Picture 29" descr="cay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103454" name="Picture 30" descr="nha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103455" name="Picture 31" descr="bird00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48600" y="5791200"/>
            <a:ext cx="638175" cy="622300"/>
          </a:xfrm>
          <a:prstGeom prst="rect">
            <a:avLst/>
          </a:prstGeom>
          <a:noFill/>
        </p:spPr>
      </p:pic>
      <p:pic>
        <p:nvPicPr>
          <p:cNvPr id="103456" name="Picture 32" descr="Untitled-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103457" name="Group 33"/>
          <p:cNvGrpSpPr>
            <a:grpSpLocks/>
          </p:cNvGrpSpPr>
          <p:nvPr/>
        </p:nvGrpSpPr>
        <p:grpSpPr bwMode="auto">
          <a:xfrm>
            <a:off x="0" y="5562600"/>
            <a:ext cx="762000" cy="609600"/>
            <a:chOff x="321" y="3696"/>
            <a:chExt cx="662" cy="624"/>
          </a:xfrm>
        </p:grpSpPr>
        <p:pic>
          <p:nvPicPr>
            <p:cNvPr id="103458" name="Picture 34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03459" name="Picture 35" descr="Copy of flwr00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03460" name="Picture 36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03461" name="Picture 37" descr="Animated-Butterfly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51460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103462" name="Group 38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03463" name="Picture 39" descr="Copy of flwr0011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03464" name="Picture 40" descr="Copy of flwr001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03465" name="Picture 41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03466" name="Group 42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03467" name="Picture 43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03468" name="Picture 44" descr="Copy of flwr001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03469" name="Picture 4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03470" name="Group 46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03471" name="Picture 47" descr="Copy of flwr0011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03472" name="Picture 48" descr="Copy of flwr001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03473" name="Picture 49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03474" name="Picture 50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</p:spPr>
      </p:pic>
      <p:pic>
        <p:nvPicPr>
          <p:cNvPr id="103475" name="Picture 51" descr="new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 rot="-21776581">
            <a:off x="2362200" y="2895600"/>
            <a:ext cx="819150" cy="819150"/>
          </a:xfrm>
          <a:prstGeom prst="rect">
            <a:avLst/>
          </a:prstGeom>
          <a:noFill/>
        </p:spPr>
      </p:pic>
      <p:pic>
        <p:nvPicPr>
          <p:cNvPr id="103476" name="Picture 52" descr="lao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3200400" y="3276600"/>
            <a:ext cx="2959100" cy="3581400"/>
          </a:xfrm>
          <a:prstGeom prst="rect">
            <a:avLst/>
          </a:prstGeom>
          <a:noFill/>
        </p:spPr>
      </p:pic>
      <p:pic>
        <p:nvPicPr>
          <p:cNvPr id="103477" name="Picture 53" descr="en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 rot="1974380">
            <a:off x="3246438" y="3733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" y="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</p:spPr>
      </p:pic>
      <p:grpSp>
        <p:nvGrpSpPr>
          <p:cNvPr id="105475" name="Group 3"/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105476" name="Picture 4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</p:spPr>
        </p:pic>
        <p:pic>
          <p:nvPicPr>
            <p:cNvPr id="105477" name="Picture 5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</p:spPr>
        </p:pic>
      </p:grpSp>
      <p:pic>
        <p:nvPicPr>
          <p:cNvPr id="105478" name="Picture 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</p:spPr>
      </p:pic>
      <p:pic>
        <p:nvPicPr>
          <p:cNvPr id="105479" name="Picture 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</p:spPr>
      </p:pic>
      <p:pic>
        <p:nvPicPr>
          <p:cNvPr id="105480" name="Picture 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</p:spPr>
      </p:pic>
      <p:pic>
        <p:nvPicPr>
          <p:cNvPr id="105481" name="Picture 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</p:spPr>
      </p:pic>
      <p:pic>
        <p:nvPicPr>
          <p:cNvPr id="105482" name="Picture 1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</p:spPr>
      </p:pic>
      <p:grpSp>
        <p:nvGrpSpPr>
          <p:cNvPr id="105483" name="Group 11"/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105484" name="Picture 1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05485" name="Picture 1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05486" name="Picture 1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05487" name="Picture 1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05488" name="Picture 1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pic>
        <p:nvPicPr>
          <p:cNvPr id="105489" name="Picture 1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</p:spPr>
      </p:pic>
      <p:pic>
        <p:nvPicPr>
          <p:cNvPr id="105490" name="Picture 1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</p:spPr>
      </p:pic>
      <p:grpSp>
        <p:nvGrpSpPr>
          <p:cNvPr id="105491" name="Group 19"/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105492" name="Picture 2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05493" name="Picture 21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05494" name="Picture 2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05495" name="Picture 2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05496" name="Picture 2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grpSp>
        <p:nvGrpSpPr>
          <p:cNvPr id="105497" name="Group 25"/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105498" name="Picture 2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5499" name="Picture 2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5500" name="Picture 2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5501" name="Picture 2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05502" name="Picture 3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</p:spPr>
      </p:pic>
      <p:grpSp>
        <p:nvGrpSpPr>
          <p:cNvPr id="105503" name="Group 31"/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105504" name="Picture 3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5505" name="Picture 3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5506" name="Picture 3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5507" name="Picture 3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grpSp>
        <p:nvGrpSpPr>
          <p:cNvPr id="105508" name="Group 36"/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105509" name="Picture 3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05510" name="Picture 3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05511" name="Picture 3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05512" name="Picture 4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05513" name="Picture 4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</p:spPr>
      </p:pic>
      <p:pic>
        <p:nvPicPr>
          <p:cNvPr id="105514" name="Picture 4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</p:spPr>
      </p:pic>
      <p:pic>
        <p:nvPicPr>
          <p:cNvPr id="105515" name="Picture 4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5516" name="Picture 4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5517" name="Picture 45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</p:spPr>
      </p:pic>
      <p:pic>
        <p:nvPicPr>
          <p:cNvPr id="105518" name="Picture 4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</p:spPr>
      </p:pic>
      <p:pic>
        <p:nvPicPr>
          <p:cNvPr id="105519" name="Picture 4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</p:spPr>
      </p:pic>
      <p:pic>
        <p:nvPicPr>
          <p:cNvPr id="105520" name="Picture 4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</p:spPr>
      </p:pic>
      <p:pic>
        <p:nvPicPr>
          <p:cNvPr id="105521" name="Picture 4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</p:spPr>
      </p:pic>
      <p:pic>
        <p:nvPicPr>
          <p:cNvPr id="105522" name="Picture 5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</p:spPr>
      </p:pic>
      <p:pic>
        <p:nvPicPr>
          <p:cNvPr id="105523" name="Picture 5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</p:spPr>
      </p:pic>
      <p:pic>
        <p:nvPicPr>
          <p:cNvPr id="105524" name="Picture 5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</p:spPr>
      </p:pic>
      <p:pic>
        <p:nvPicPr>
          <p:cNvPr id="105525" name="Picture 5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</p:spPr>
      </p:pic>
      <p:pic>
        <p:nvPicPr>
          <p:cNvPr id="105526" name="Picture 5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</p:spPr>
      </p:pic>
      <p:pic>
        <p:nvPicPr>
          <p:cNvPr id="105527" name="Picture 55" descr="g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</p:spPr>
      </p:pic>
      <p:pic>
        <p:nvPicPr>
          <p:cNvPr id="105528" name="Picture 56" descr="lao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514600"/>
            <a:ext cx="2392363" cy="3609975"/>
          </a:xfrm>
          <a:prstGeom prst="rect">
            <a:avLst/>
          </a:prstGeom>
          <a:noFill/>
        </p:spPr>
      </p:pic>
      <p:pic>
        <p:nvPicPr>
          <p:cNvPr id="105529" name="Picture 57" descr="e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74380">
            <a:off x="5029200" y="3048000"/>
            <a:ext cx="914400" cy="914400"/>
          </a:xfrm>
          <a:prstGeom prst="rect">
            <a:avLst/>
          </a:prstGeom>
          <a:noFill/>
        </p:spPr>
      </p:pic>
      <p:pic>
        <p:nvPicPr>
          <p:cNvPr id="105530" name="Picture 58" descr="tay la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013818">
            <a:off x="4114800" y="3505200"/>
            <a:ext cx="1473200" cy="636588"/>
          </a:xfrm>
          <a:prstGeom prst="rect">
            <a:avLst/>
          </a:prstGeom>
          <a:noFill/>
        </p:spPr>
      </p:pic>
      <p:pic>
        <p:nvPicPr>
          <p:cNvPr id="105531" name="Picture 59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05532" name="Picture 60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</p:spPr>
      </p:pic>
      <p:pic>
        <p:nvPicPr>
          <p:cNvPr id="105533" name="Picture 61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105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nha gi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44000" cy="4743450"/>
          </a:xfrm>
          <a:prstGeom prst="rect">
            <a:avLst/>
          </a:prstGeom>
          <a:noFill/>
        </p:spPr>
      </p:pic>
      <p:grpSp>
        <p:nvGrpSpPr>
          <p:cNvPr id="107523" name="Group 3"/>
          <p:cNvGrpSpPr>
            <a:grpSpLocks/>
          </p:cNvGrpSpPr>
          <p:nvPr/>
        </p:nvGrpSpPr>
        <p:grpSpPr bwMode="auto">
          <a:xfrm rot="-834162">
            <a:off x="1752600" y="1981200"/>
            <a:ext cx="2743200" cy="990600"/>
            <a:chOff x="384" y="816"/>
            <a:chExt cx="2421" cy="1186"/>
          </a:xfrm>
        </p:grpSpPr>
        <p:pic>
          <p:nvPicPr>
            <p:cNvPr id="107524" name="Picture 4" descr="lao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816"/>
              <a:ext cx="2064" cy="1186"/>
            </a:xfrm>
            <a:prstGeom prst="rect">
              <a:avLst/>
            </a:prstGeom>
            <a:noFill/>
          </p:spPr>
        </p:pic>
        <p:pic>
          <p:nvPicPr>
            <p:cNvPr id="107525" name="Picture 5" descr="ngont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8" y="816"/>
              <a:ext cx="357" cy="576"/>
            </a:xfrm>
            <a:prstGeom prst="rect">
              <a:avLst/>
            </a:prstGeom>
            <a:noFill/>
          </p:spPr>
        </p:pic>
      </p:grpSp>
      <p:pic>
        <p:nvPicPr>
          <p:cNvPr id="107526" name="Picture 6" descr="thanl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14600"/>
            <a:ext cx="4267200" cy="4079875"/>
          </a:xfrm>
          <a:prstGeom prst="rect">
            <a:avLst/>
          </a:prstGeom>
          <a:noFill/>
        </p:spPr>
      </p:pic>
      <p:pic>
        <p:nvPicPr>
          <p:cNvPr id="107527" name="Picture 7" descr="nguoi ba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6131">
            <a:off x="1143000" y="1447800"/>
            <a:ext cx="1676400" cy="1292225"/>
          </a:xfrm>
          <a:prstGeom prst="rect">
            <a:avLst/>
          </a:prstGeom>
          <a:noFill/>
        </p:spPr>
      </p:pic>
      <p:grpSp>
        <p:nvGrpSpPr>
          <p:cNvPr id="107528" name="Group 8"/>
          <p:cNvGrpSpPr>
            <a:grpSpLocks/>
          </p:cNvGrpSpPr>
          <p:nvPr/>
        </p:nvGrpSpPr>
        <p:grpSpPr bwMode="auto">
          <a:xfrm rot="-204545">
            <a:off x="5486400" y="228600"/>
            <a:ext cx="4343400" cy="6248400"/>
            <a:chOff x="2920" y="85"/>
            <a:chExt cx="3176" cy="4235"/>
          </a:xfrm>
        </p:grpSpPr>
        <p:pic>
          <p:nvPicPr>
            <p:cNvPr id="107529" name="Picture 9" descr="tan c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</p:spPr>
        </p:pic>
        <p:pic>
          <p:nvPicPr>
            <p:cNvPr id="107530" name="Picture 10" descr="cay3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</p:spPr>
        </p:pic>
      </p:grpSp>
      <p:pic>
        <p:nvPicPr>
          <p:cNvPr id="107531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5200" y="1676400"/>
            <a:ext cx="1047750" cy="1047750"/>
          </a:xfrm>
          <a:prstGeom prst="rect">
            <a:avLst/>
          </a:prstGeom>
          <a:noFill/>
        </p:spPr>
      </p:pic>
      <p:grpSp>
        <p:nvGrpSpPr>
          <p:cNvPr id="107532" name="Group 12"/>
          <p:cNvGrpSpPr>
            <a:grpSpLocks/>
          </p:cNvGrpSpPr>
          <p:nvPr/>
        </p:nvGrpSpPr>
        <p:grpSpPr bwMode="auto">
          <a:xfrm>
            <a:off x="-533400" y="-228600"/>
            <a:ext cx="4552950" cy="1033463"/>
            <a:chOff x="1776" y="0"/>
            <a:chExt cx="3060" cy="651"/>
          </a:xfrm>
        </p:grpSpPr>
        <p:grpSp>
          <p:nvGrpSpPr>
            <p:cNvPr id="107533" name="Group 13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07534" name="Picture 14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07535" name="Picture 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07536" name="Picture 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07537" name="Picture 17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07538" name="Picture 18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07539" name="Picture 19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07540" name="Picture 20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5902325"/>
            <a:ext cx="1581150" cy="560388"/>
          </a:xfrm>
          <a:prstGeom prst="rect">
            <a:avLst/>
          </a:prstGeom>
          <a:noFill/>
        </p:spPr>
      </p:pic>
      <p:pic>
        <p:nvPicPr>
          <p:cNvPr id="107541" name="Picture 21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81800" y="5562600"/>
            <a:ext cx="2133600" cy="773113"/>
          </a:xfrm>
          <a:prstGeom prst="rect">
            <a:avLst/>
          </a:prstGeom>
          <a:noFill/>
        </p:spPr>
      </p:pic>
      <p:pic>
        <p:nvPicPr>
          <p:cNvPr id="107542" name="Picture 22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297613"/>
            <a:ext cx="1581150" cy="560387"/>
          </a:xfrm>
          <a:prstGeom prst="rect">
            <a:avLst/>
          </a:prstGeom>
          <a:noFill/>
        </p:spPr>
      </p:pic>
      <p:pic>
        <p:nvPicPr>
          <p:cNvPr id="107543" name="Picture 23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62850" y="6297613"/>
            <a:ext cx="1581150" cy="560387"/>
          </a:xfrm>
          <a:prstGeom prst="rect">
            <a:avLst/>
          </a:prstGeom>
          <a:noFill/>
        </p:spPr>
      </p:pic>
      <p:pic>
        <p:nvPicPr>
          <p:cNvPr id="107544" name="Picture 24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76800" y="4648200"/>
            <a:ext cx="1295400" cy="469900"/>
          </a:xfrm>
          <a:prstGeom prst="rect">
            <a:avLst/>
          </a:prstGeom>
          <a:noFill/>
        </p:spPr>
      </p:pic>
      <p:pic>
        <p:nvPicPr>
          <p:cNvPr id="107545" name="Picture 25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810000"/>
            <a:ext cx="1066800" cy="387350"/>
          </a:xfrm>
          <a:prstGeom prst="rect">
            <a:avLst/>
          </a:prstGeom>
          <a:noFill/>
        </p:spPr>
      </p:pic>
      <p:pic>
        <p:nvPicPr>
          <p:cNvPr id="107546" name="Picture 26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29000" y="3886200"/>
            <a:ext cx="1143000" cy="414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0" dur="2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2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4" dur="9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ic1_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9571" name="Picture 3" descr="nh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04800"/>
            <a:ext cx="8277225" cy="3943350"/>
          </a:xfrm>
          <a:prstGeom prst="rect">
            <a:avLst/>
          </a:prstGeom>
          <a:noFill/>
        </p:spPr>
      </p:pic>
      <p:pic>
        <p:nvPicPr>
          <p:cNvPr id="109572" name="Picture 4" descr="lao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0" y="2438400"/>
            <a:ext cx="2944813" cy="3657600"/>
          </a:xfrm>
          <a:prstGeom prst="rect">
            <a:avLst/>
          </a:prstGeom>
          <a:noFill/>
        </p:spPr>
      </p:pic>
      <p:pic>
        <p:nvPicPr>
          <p:cNvPr id="109573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1447800"/>
            <a:ext cx="990600" cy="990600"/>
          </a:xfrm>
          <a:prstGeom prst="rect">
            <a:avLst/>
          </a:prstGeom>
          <a:noFill/>
        </p:spPr>
      </p:pic>
      <p:sp>
        <p:nvSpPr>
          <p:cNvPr id="109574" name="Oval 6"/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75" name="Group 7"/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109576" name="Picture 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</p:spPr>
        </p:pic>
        <p:sp>
          <p:nvSpPr>
            <p:cNvPr id="109577" name="Oval 9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578" name="Group 10"/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109579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</p:spPr>
        </p:pic>
        <p:sp>
          <p:nvSpPr>
            <p:cNvPr id="109580" name="Oval 12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333 C -0.02587 -0.0331 -0.14479 -0.03264 -0.19393 -0.02916 C -0.21771 -0.02778 -0.24202 -0.02153 -0.26667 -0.01898 C -0.28559 -0.01203 -0.30122 -0.00694 -0.32118 -0.00463 C -0.37587 0.01736 -0.43768 0.00996 -0.49427 0.00996 " pathEditMode="relative" rAng="0" ptsTypes="ffffA">
                                      <p:cBhvr>
                                        <p:cTn id="8" dur="2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0.3385 L 0.19618 -0.149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509E-6 C 0.02362 0.00255 0.02622 0.00393 0.05244 0.00208 C 0.05608 0.00047 0.06007 -1.44509E-6 0.06355 -0.00208 C 0.0698 -0.00555 0.07414 -0.0104 0.08091 -0.01271 C 0.08941 -0.02358 0.08212 -0.01479 0.09046 -0.02335 C 0.09532 -0.0282 0.10469 -0.03815 0.10469 -0.03815 C 0.10782 -0.05687 0.10487 -0.04555 0.11754 -0.06982 C 0.11893 -0.07237 0.1191 -0.07607 0.12066 -0.07815 C 0.12396 -0.08254 0.12813 -0.08531 0.13178 -0.08878 C 0.13334 -0.09017 0.13646 -0.09294 0.13646 -0.09294 C 0.14323 -0.10543 0.14931 -0.11583 0.15556 -0.12901 C 0.15747 -0.13318 0.16094 -0.13618 0.16355 -0.13942 C 0.17066 -0.14867 0.17691 -0.15653 0.18421 -0.16485 C 0.18959 -0.17109 0.19306 -0.17664 0.2 -0.17965 C 0.20678 -0.18867 0.21164 -0.19213 0.22066 -0.19653 C 0.22379 -0.19815 0.22744 -0.19838 0.23021 -0.20092 C 0.23629 -0.20624 0.23316 -0.20439 0.23976 -0.20716 C 0.24809 -0.21456 0.25712 -0.21664 0.26667 -0.22011 C 0.27223 -0.24971 0.29184 -0.24901 0.31112 -0.25156 C 0.31893 -0.25248 0.32726 -0.25687 0.3349 -0.2578 C 0.34705 -0.25919 0.35921 -0.25942 0.37136 -0.26011 C 0.38091 -0.26219 0.38907 -0.26751 0.39844 -0.27052 C 0.41112 -0.28185 0.40712 -0.28092 0.4158 -0.29595 C 0.41806 -0.29988 0.41997 -0.30612 0.42379 -0.30659 C 0.45556 -0.30959 0.43855 -0.3082 0.47466 -0.31052 C 0.48698 -0.31907 0.47605 -0.31052 0.48421 -0.3193 C 0.48559 -0.32092 0.48889 -0.32346 0.48889 -0.32346 " pathEditMode="relative" ptsTypes="ffffffffffffffffffffffffffA">
                                      <p:cBhvr>
                                        <p:cTn id="23" dur="2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27" dur="20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a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1290638" cy="1828800"/>
          </a:xfrm>
          <a:prstGeom prst="rect">
            <a:avLst/>
          </a:prstGeom>
          <a:noFill/>
        </p:spPr>
      </p:pic>
      <p:grpSp>
        <p:nvGrpSpPr>
          <p:cNvPr id="111619" name="Group 3"/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111620" name="Picture 4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</p:spPr>
        </p:pic>
        <p:pic>
          <p:nvPicPr>
            <p:cNvPr id="111621" name="Picture 5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</p:spPr>
        </p:pic>
        <p:pic>
          <p:nvPicPr>
            <p:cNvPr id="111622" name="Picture 6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</p:spPr>
        </p:pic>
        <p:pic>
          <p:nvPicPr>
            <p:cNvPr id="111623" name="Picture 7" descr="Untitled-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</p:spPr>
        </p:pic>
      </p:grpSp>
      <p:pic>
        <p:nvPicPr>
          <p:cNvPr id="111624" name="Picture 8" descr="b00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111625" name="Picture 9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111626" name="Picture 10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111627" name="Picture 11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111628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111629" name="Picture 13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111630" name="Picture 1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111631" name="Group 15"/>
          <p:cNvGrpSpPr>
            <a:grpSpLocks/>
          </p:cNvGrpSpPr>
          <p:nvPr/>
        </p:nvGrpSpPr>
        <p:grpSpPr bwMode="auto">
          <a:xfrm>
            <a:off x="-1295400" y="4495800"/>
            <a:ext cx="10744200" cy="4267200"/>
            <a:chOff x="-816" y="2736"/>
            <a:chExt cx="6768" cy="2784"/>
          </a:xfrm>
        </p:grpSpPr>
        <p:pic>
          <p:nvPicPr>
            <p:cNvPr id="111632" name="Picture 16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111633" name="Picture 17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111634" name="Picture 18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111635" name="Picture 19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111636" name="Picture 20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111637" name="Picture 21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111638" name="Picture 22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111639" name="Picture 23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111640" name="Picture 2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</p:spPr>
      </p:pic>
      <p:grpSp>
        <p:nvGrpSpPr>
          <p:cNvPr id="111641" name="Group 25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111642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11643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11644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11645" name="Picture 29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111646" name="Picture 30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111647" name="Picture 31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111648" name="Picture 32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111649" name="Picture 33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111650" name="Picture 34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111651" name="Picture 35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11652" name="Picture 36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111653" name="Picture 37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111654" name="Picture 38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111655" name="Picture 39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11656" name="Picture 40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111657" name="Picture 41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111658" name="Picture 42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111659" name="Picture 43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grpSp>
        <p:nvGrpSpPr>
          <p:cNvPr id="111660" name="Group 44"/>
          <p:cNvGrpSpPr>
            <a:grpSpLocks/>
          </p:cNvGrpSpPr>
          <p:nvPr/>
        </p:nvGrpSpPr>
        <p:grpSpPr bwMode="auto">
          <a:xfrm>
            <a:off x="762000" y="3463925"/>
            <a:ext cx="2819400" cy="3394075"/>
            <a:chOff x="96" y="1010"/>
            <a:chExt cx="2832" cy="3240"/>
          </a:xfrm>
        </p:grpSpPr>
        <p:grpSp>
          <p:nvGrpSpPr>
            <p:cNvPr id="111661" name="Group 45"/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111662" name="Picture 46" descr="lao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</p:spPr>
          </p:pic>
          <p:pic>
            <p:nvPicPr>
              <p:cNvPr id="111663" name="Picture 47" descr="ngontay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</p:spPr>
          </p:pic>
        </p:grpSp>
        <p:pic>
          <p:nvPicPr>
            <p:cNvPr id="111664" name="Picture 48" descr="thanlao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</p:spPr>
        </p:pic>
        <p:pic>
          <p:nvPicPr>
            <p:cNvPr id="111665" name="Picture 49" descr="nguoi bau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</p:spPr>
        </p:pic>
      </p:grpSp>
      <p:pic>
        <p:nvPicPr>
          <p:cNvPr id="111666" name="Picture 50" descr="baunew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24200" y="43815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" y="-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1166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  <p:pic>
        <p:nvPicPr>
          <p:cNvPr id="39940" name="Picture 4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76400" cy="1292225"/>
          </a:xfrm>
          <a:prstGeom prst="rect">
            <a:avLst/>
          </a:prstGeom>
          <a:noFill/>
        </p:spPr>
      </p:pic>
      <p:pic>
        <p:nvPicPr>
          <p:cNvPr id="39952" name="Dung Dang Dung De - Tong H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848600" y="5867400"/>
            <a:ext cx="304800" cy="304800"/>
          </a:xfrm>
          <a:prstGeom prst="rect">
            <a:avLst/>
          </a:prstGeom>
          <a:noFill/>
        </p:spPr>
      </p:pic>
      <p:pic>
        <p:nvPicPr>
          <p:cNvPr id="39953" name="Picture 7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1295400"/>
            <a:ext cx="15367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18" descr="mouse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219200"/>
            <a:ext cx="2133600" cy="2667000"/>
          </a:xfrm>
          <a:prstGeom prst="rect">
            <a:avLst/>
          </a:prstGeom>
          <a:noFill/>
        </p:spPr>
      </p:pic>
      <p:sp>
        <p:nvSpPr>
          <p:cNvPr id="39955" name="WordArt 19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477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Ho¹t ®éng 1: G©y høng thó</a:t>
            </a:r>
          </a:p>
        </p:txBody>
      </p:sp>
      <p:sp>
        <p:nvSpPr>
          <p:cNvPr id="39957" name="WordArt 21"/>
          <p:cNvSpPr>
            <a:spLocks noChangeArrowheads="1" noChangeShapeType="1" noTextEdit="1"/>
          </p:cNvSpPr>
          <p:nvPr/>
        </p:nvSpPr>
        <p:spPr bwMode="auto">
          <a:xfrm>
            <a:off x="1600200" y="2286000"/>
            <a:ext cx="647700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C« cïng trÎ ch¬i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 trß ch¬i TËp tÇm v«ng</a:t>
            </a:r>
          </a:p>
        </p:txBody>
      </p:sp>
    </p:spTree>
  </p:cSld>
  <p:clrMapOvr>
    <a:masterClrMapping/>
  </p:clrMapOvr>
  <p:transition spd="slow" advClick="0" advTm="2000">
    <p:newsflash/>
  </p:transition>
  <p:timing>
    <p:tnLst>
      <p:par>
        <p:cTn id="1" dur="indefinite" restart="never" nodeType="tmRoot">
          <p:childTnLst>
            <p:audio>
              <p:cMediaNode numSld="6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113667" name="Picture 3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</p:spPr>
        </p:pic>
        <p:pic>
          <p:nvPicPr>
            <p:cNvPr id="113668" name="Picture 4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</p:spPr>
        </p:pic>
        <p:pic>
          <p:nvPicPr>
            <p:cNvPr id="113669" name="Picture 5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</p:spPr>
        </p:pic>
        <p:pic>
          <p:nvPicPr>
            <p:cNvPr id="113670" name="Picture 6" descr="Untitled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</p:spPr>
        </p:pic>
      </p:grpSp>
      <p:pic>
        <p:nvPicPr>
          <p:cNvPr id="113671" name="Picture 7" descr="b0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113672" name="Picture 8" descr="Bluebird05-animated-chick_in_fligh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</p:spPr>
      </p:pic>
      <p:pic>
        <p:nvPicPr>
          <p:cNvPr id="113673" name="Picture 9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113674" name="Picture 10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113675" name="Picture 11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113676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113677" name="Picture 13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113678" name="Picture 1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113679" name="Group 15"/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113680" name="Picture 16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113681" name="Picture 17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113682" name="Picture 18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113683" name="Picture 19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113684" name="Picture 20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113685" name="Picture 21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113686" name="Picture 22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113687" name="Picture 23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113688" name="Picture 2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</p:spPr>
      </p:pic>
      <p:grpSp>
        <p:nvGrpSpPr>
          <p:cNvPr id="113689" name="Group 25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113690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13691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13692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13693" name="Picture 29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113694" name="Picture 30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113695" name="Picture 31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113696" name="Picture 32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113697" name="Picture 33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113698" name="Picture 34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113699" name="Picture 35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13700" name="Picture 36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113701" name="Picture 37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113702" name="Picture 38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113703" name="Picture 39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13704" name="Picture 40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113705" name="Picture 41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113706" name="Picture 42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113707" name="Picture 43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pic>
        <p:nvPicPr>
          <p:cNvPr id="113708" name="Picture 44" descr="nguoi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600200" y="1854200"/>
            <a:ext cx="1727200" cy="2717800"/>
          </a:xfrm>
          <a:prstGeom prst="rect">
            <a:avLst/>
          </a:prstGeom>
          <a:noFill/>
        </p:spPr>
      </p:pic>
      <p:pic>
        <p:nvPicPr>
          <p:cNvPr id="113709" name="Picture 45" descr="baunew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95400" y="3079750"/>
            <a:ext cx="5857875" cy="3854450"/>
          </a:xfrm>
          <a:prstGeom prst="rect">
            <a:avLst/>
          </a:prstGeom>
          <a:noFill/>
        </p:spPr>
      </p:pic>
      <p:pic>
        <p:nvPicPr>
          <p:cNvPr id="113710" name="Picture 46" descr="lao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81600" y="2971800"/>
            <a:ext cx="2959100" cy="3886200"/>
          </a:xfrm>
          <a:prstGeom prst="rect">
            <a:avLst/>
          </a:prstGeom>
          <a:noFill/>
        </p:spPr>
      </p:pic>
      <p:pic>
        <p:nvPicPr>
          <p:cNvPr id="113711" name="Picture 47" descr="nguoi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249363" y="3352800"/>
            <a:ext cx="1249363" cy="2260600"/>
          </a:xfrm>
          <a:prstGeom prst="rect">
            <a:avLst/>
          </a:prstGeom>
          <a:noFill/>
        </p:spPr>
      </p:pic>
      <p:pic>
        <p:nvPicPr>
          <p:cNvPr id="113712" name="Picture 48" descr="nguoi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184352">
            <a:off x="-1676400" y="5372100"/>
            <a:ext cx="1936750" cy="2476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13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6248400"/>
            <a:ext cx="1219200" cy="441325"/>
          </a:xfrm>
          <a:prstGeom prst="rect">
            <a:avLst/>
          </a:prstGeom>
          <a:noFill/>
        </p:spPr>
      </p:pic>
      <p:pic>
        <p:nvPicPr>
          <p:cNvPr id="115715" name="Picture 3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91200"/>
            <a:ext cx="990600" cy="358775"/>
          </a:xfrm>
          <a:prstGeom prst="rect">
            <a:avLst/>
          </a:prstGeom>
          <a:noFill/>
        </p:spPr>
      </p:pic>
      <p:pic>
        <p:nvPicPr>
          <p:cNvPr id="115716" name="Picture 4" descr="nhagiau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-457200"/>
            <a:ext cx="9220200" cy="7086600"/>
          </a:xfrm>
          <a:prstGeom prst="rect">
            <a:avLst/>
          </a:prstGeom>
          <a:noFill/>
        </p:spPr>
      </p:pic>
      <p:pic>
        <p:nvPicPr>
          <p:cNvPr id="115717" name="Picture 5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253038"/>
            <a:ext cx="1066800" cy="385762"/>
          </a:xfrm>
          <a:prstGeom prst="rect">
            <a:avLst/>
          </a:prstGeom>
          <a:noFill/>
        </p:spPr>
      </p:pic>
      <p:pic>
        <p:nvPicPr>
          <p:cNvPr id="115718" name="Picture 6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29200"/>
            <a:ext cx="1143000" cy="414338"/>
          </a:xfrm>
          <a:prstGeom prst="rect">
            <a:avLst/>
          </a:prstGeom>
          <a:noFill/>
        </p:spPr>
      </p:pic>
      <p:pic>
        <p:nvPicPr>
          <p:cNvPr id="115719" name="Picture 7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410200"/>
            <a:ext cx="1409700" cy="509588"/>
          </a:xfrm>
          <a:prstGeom prst="rect">
            <a:avLst/>
          </a:prstGeom>
          <a:noFill/>
        </p:spPr>
      </p:pic>
      <p:pic>
        <p:nvPicPr>
          <p:cNvPr id="115720" name="Picture 8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562600"/>
            <a:ext cx="1066800" cy="385763"/>
          </a:xfrm>
          <a:prstGeom prst="rect">
            <a:avLst/>
          </a:prstGeom>
          <a:noFill/>
        </p:spPr>
      </p:pic>
      <p:pic>
        <p:nvPicPr>
          <p:cNvPr id="115721" name="Picture 9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6403975"/>
            <a:ext cx="1676400" cy="606425"/>
          </a:xfrm>
          <a:prstGeom prst="rect">
            <a:avLst/>
          </a:prstGeom>
          <a:noFill/>
        </p:spPr>
      </p:pic>
      <p:pic>
        <p:nvPicPr>
          <p:cNvPr id="115722" name="Picture 10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67488"/>
            <a:ext cx="1600200" cy="579437"/>
          </a:xfrm>
          <a:prstGeom prst="rect">
            <a:avLst/>
          </a:prstGeom>
          <a:noFill/>
        </p:spPr>
      </p:pic>
      <p:pic>
        <p:nvPicPr>
          <p:cNvPr id="115723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0"/>
            <a:ext cx="762000" cy="762000"/>
          </a:xfrm>
          <a:prstGeom prst="rect">
            <a:avLst/>
          </a:prstGeom>
          <a:noFill/>
        </p:spPr>
      </p:pic>
      <p:grpSp>
        <p:nvGrpSpPr>
          <p:cNvPr id="115724" name="Group 12"/>
          <p:cNvGrpSpPr>
            <a:grpSpLocks/>
          </p:cNvGrpSpPr>
          <p:nvPr/>
        </p:nvGrpSpPr>
        <p:grpSpPr bwMode="auto">
          <a:xfrm>
            <a:off x="-1981200" y="2209800"/>
            <a:ext cx="8910638" cy="4740275"/>
            <a:chOff x="-1248" y="1334"/>
            <a:chExt cx="5613" cy="2986"/>
          </a:xfrm>
        </p:grpSpPr>
        <p:pic>
          <p:nvPicPr>
            <p:cNvPr id="115725" name="Picture 13" descr="bebaunew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322699">
              <a:off x="-1248" y="1334"/>
              <a:ext cx="4941" cy="2986"/>
            </a:xfrm>
            <a:prstGeom prst="rect">
              <a:avLst/>
            </a:prstGeom>
            <a:noFill/>
          </p:spPr>
        </p:pic>
        <p:pic>
          <p:nvPicPr>
            <p:cNvPr id="115726" name="Picture 14" descr="lao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89987">
              <a:off x="2287" y="1544"/>
              <a:ext cx="2078" cy="2514"/>
            </a:xfrm>
            <a:prstGeom prst="rect">
              <a:avLst/>
            </a:prstGeom>
            <a:noFill/>
          </p:spPr>
        </p:pic>
      </p:grpSp>
      <p:pic>
        <p:nvPicPr>
          <p:cNvPr id="115727" name="Picture 15" descr="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0" y="-457200"/>
            <a:ext cx="1447800" cy="731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tromg n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pic>
        <p:nvPicPr>
          <p:cNvPr id="117763" name="Picture 3" descr="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46188">
            <a:off x="2246313" y="-1963738"/>
            <a:ext cx="620712" cy="280988"/>
          </a:xfrm>
          <a:prstGeom prst="rect">
            <a:avLst/>
          </a:prstGeom>
          <a:noFill/>
        </p:spPr>
      </p:pic>
      <p:pic>
        <p:nvPicPr>
          <p:cNvPr id="117764" name="Picture 4" descr="la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231332">
            <a:off x="5130800" y="2590800"/>
            <a:ext cx="3786188" cy="4267200"/>
          </a:xfrm>
          <a:prstGeom prst="rect">
            <a:avLst/>
          </a:prstGeom>
          <a:noFill/>
        </p:spPr>
      </p:pic>
      <p:pic>
        <p:nvPicPr>
          <p:cNvPr id="117765" name="Picture 5" descr="ra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00376">
            <a:off x="8915400" y="6237288"/>
            <a:ext cx="3200400" cy="3135312"/>
          </a:xfrm>
          <a:prstGeom prst="rect">
            <a:avLst/>
          </a:prstGeom>
          <a:noFill/>
        </p:spPr>
      </p:pic>
      <p:pic>
        <p:nvPicPr>
          <p:cNvPr id="117766" name="Picture 6" descr="baunew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657">
            <a:off x="-3175" y="3503613"/>
            <a:ext cx="5335588" cy="3429000"/>
          </a:xfrm>
          <a:prstGeom prst="rect">
            <a:avLst/>
          </a:prstGeom>
          <a:noFill/>
        </p:spPr>
      </p:pic>
      <p:pic>
        <p:nvPicPr>
          <p:cNvPr id="117767" name="Picture 7" descr="ra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40250">
            <a:off x="609600" y="2971800"/>
            <a:ext cx="3200400" cy="3135313"/>
          </a:xfrm>
          <a:prstGeom prst="rect">
            <a:avLst/>
          </a:prstGeom>
          <a:noFill/>
        </p:spPr>
      </p:pic>
      <p:pic>
        <p:nvPicPr>
          <p:cNvPr id="117768" name="Picture 8" descr="ra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470781">
            <a:off x="2133600" y="3352800"/>
            <a:ext cx="2974975" cy="3048000"/>
          </a:xfrm>
          <a:prstGeom prst="rect">
            <a:avLst/>
          </a:prstGeom>
          <a:noFill/>
        </p:spPr>
      </p:pic>
      <p:pic>
        <p:nvPicPr>
          <p:cNvPr id="117769" name="Picture 9" descr="ra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295400"/>
            <a:ext cx="4387850" cy="6038850"/>
          </a:xfrm>
          <a:prstGeom prst="rect">
            <a:avLst/>
          </a:prstGeom>
          <a:noFill/>
        </p:spPr>
      </p:pic>
      <p:grpSp>
        <p:nvGrpSpPr>
          <p:cNvPr id="117770" name="Group 10"/>
          <p:cNvGrpSpPr>
            <a:grpSpLocks/>
          </p:cNvGrpSpPr>
          <p:nvPr/>
        </p:nvGrpSpPr>
        <p:grpSpPr bwMode="auto">
          <a:xfrm>
            <a:off x="10091738" y="1560513"/>
            <a:ext cx="5224462" cy="5029200"/>
            <a:chOff x="5184" y="983"/>
            <a:chExt cx="3243" cy="3168"/>
          </a:xfrm>
        </p:grpSpPr>
        <p:pic>
          <p:nvPicPr>
            <p:cNvPr id="117771" name="Picture 11" descr="lao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358596">
              <a:off x="5810" y="983"/>
              <a:ext cx="2617" cy="3168"/>
            </a:xfrm>
            <a:prstGeom prst="rect">
              <a:avLst/>
            </a:prstGeom>
            <a:noFill/>
          </p:spPr>
        </p:pic>
        <p:pic>
          <p:nvPicPr>
            <p:cNvPr id="117772" name="Picture 12" descr="da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217127">
              <a:off x="5184" y="1200"/>
              <a:ext cx="1086" cy="807"/>
            </a:xfrm>
            <a:prstGeom prst="rect">
              <a:avLst/>
            </a:prstGeom>
            <a:noFill/>
          </p:spPr>
        </p:pic>
      </p:grpSp>
      <p:pic>
        <p:nvPicPr>
          <p:cNvPr id="117773" name="Picture 13" descr="ran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0" y="2438400"/>
            <a:ext cx="2505075" cy="3448050"/>
          </a:xfrm>
          <a:prstGeom prst="rect">
            <a:avLst/>
          </a:prstGeom>
          <a:noFill/>
        </p:spPr>
      </p:pic>
      <p:pic>
        <p:nvPicPr>
          <p:cNvPr id="117774" name="Picture 14" descr="r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470781">
            <a:off x="2619375" y="4933950"/>
            <a:ext cx="1636713" cy="1676400"/>
          </a:xfrm>
          <a:prstGeom prst="rect">
            <a:avLst/>
          </a:prstGeom>
          <a:noFill/>
        </p:spPr>
      </p:pic>
      <p:pic>
        <p:nvPicPr>
          <p:cNvPr id="117775" name="Picture 15" descr="ra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70781" flipH="1">
            <a:off x="2190750" y="3962400"/>
            <a:ext cx="2381250" cy="2438400"/>
          </a:xfrm>
          <a:prstGeom prst="rect">
            <a:avLst/>
          </a:prstGeom>
          <a:noFill/>
        </p:spPr>
      </p:pic>
      <p:pic>
        <p:nvPicPr>
          <p:cNvPr id="117776" name="Picture 16" descr="baunew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590944">
            <a:off x="-457200" y="2778125"/>
            <a:ext cx="5653088" cy="4079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1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3" dur="5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1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27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4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29" dur="5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" y="-2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7918344" ptsTypes="ffffffffffffffffffffffffAA">
                                      <p:cBhvr>
                                        <p:cTn id="31" dur="5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4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0" dur="5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70659" name="Picture 3" descr="1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2190750"/>
          </a:xfrm>
          <a:prstGeom prst="rect">
            <a:avLst/>
          </a:prstGeom>
          <a:noFill/>
        </p:spPr>
      </p:pic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143000" y="68580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Ho¹t ®éng 2: KÓ cho trÎ nghe chuyÖn Qu¶ bÇu tiªn</a:t>
            </a:r>
          </a:p>
        </p:txBody>
      </p:sp>
      <p:sp>
        <p:nvSpPr>
          <p:cNvPr id="70661" name="WordArt 5"/>
          <p:cNvSpPr>
            <a:spLocks noChangeArrowheads="1" noChangeShapeType="1" noTextEdit="1"/>
          </p:cNvSpPr>
          <p:nvPr/>
        </p:nvSpPr>
        <p:spPr bwMode="auto">
          <a:xfrm>
            <a:off x="1371600" y="2667000"/>
            <a:ext cx="7010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Gi¶ng néi dung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LÇn 3: C« kÓ trÝch dÉn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Gi¶i nghÜa tõ khã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21859" name="Picture 3" descr="bui c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121860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21861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21862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121863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1864" name="Picture 8" descr="duong la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423">
            <a:off x="-1600200" y="2819400"/>
            <a:ext cx="11079163" cy="2173288"/>
          </a:xfrm>
          <a:prstGeom prst="rect">
            <a:avLst/>
          </a:prstGeom>
          <a:noFill/>
        </p:spPr>
      </p:pic>
      <p:pic>
        <p:nvPicPr>
          <p:cNvPr id="121865" name="Picture 9" descr="nh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</p:spPr>
      </p:pic>
      <p:pic>
        <p:nvPicPr>
          <p:cNvPr id="121866" name="Picture 10" descr="nha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</p:spPr>
      </p:pic>
      <p:pic>
        <p:nvPicPr>
          <p:cNvPr id="121867" name="Picture 11" descr="nh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</p:spPr>
      </p:pic>
      <p:pic>
        <p:nvPicPr>
          <p:cNvPr id="121868" name="Picture 12" descr="nha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121869" name="Group 13"/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121870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21871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21872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1873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21874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21875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1876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21877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21878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</p:spPr>
          </p:pic>
          <p:pic>
            <p:nvPicPr>
              <p:cNvPr id="121879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21880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</p:spPr>
          </p:pic>
        </p:grpSp>
        <p:pic>
          <p:nvPicPr>
            <p:cNvPr id="121881" name="Picture 2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</p:spPr>
        </p:pic>
      </p:grpSp>
      <p:pic>
        <p:nvPicPr>
          <p:cNvPr id="121882" name="Picture 26" descr="bird00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</p:spPr>
      </p:pic>
      <p:pic>
        <p:nvPicPr>
          <p:cNvPr id="121883" name="Picture 27" descr="spring-smiley-1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</p:spPr>
      </p:pic>
      <p:pic>
        <p:nvPicPr>
          <p:cNvPr id="121884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121885" name="Picture 29" descr="cay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121886" name="Picture 30" descr="nha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121887" name="Picture 31" descr="bird00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86775" y="5791200"/>
            <a:ext cx="657225" cy="641350"/>
          </a:xfrm>
          <a:prstGeom prst="rect">
            <a:avLst/>
          </a:prstGeom>
          <a:noFill/>
        </p:spPr>
      </p:pic>
      <p:pic>
        <p:nvPicPr>
          <p:cNvPr id="121888" name="Picture 32" descr="Untitled-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121889" name="Group 33"/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121890" name="Picture 34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1891" name="Picture 35" descr="Copy of flwr00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1892" name="Picture 36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21893" name="Picture 37" descr="Animated-Butterfly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121894" name="Group 38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21895" name="Picture 39" descr="Copy of flwr0011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1896" name="Picture 40" descr="Copy of flwr001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1897" name="Picture 41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21898" name="Group 42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21899" name="Picture 43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1900" name="Picture 44" descr="Copy of flwr001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1901" name="Picture 4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21902" name="Group 46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21903" name="Picture 47" descr="Copy of flwr0011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1904" name="Picture 48" descr="Copy of flwr001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1905" name="Picture 49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21906" name="Picture 50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</p:spPr>
      </p:pic>
      <p:grpSp>
        <p:nvGrpSpPr>
          <p:cNvPr id="121907" name="Group 51"/>
          <p:cNvGrpSpPr>
            <a:grpSpLocks/>
          </p:cNvGrpSpPr>
          <p:nvPr/>
        </p:nvGrpSpPr>
        <p:grpSpPr bwMode="auto">
          <a:xfrm flipH="1">
            <a:off x="9448800" y="3505200"/>
            <a:ext cx="1828800" cy="3352800"/>
            <a:chOff x="768" y="480"/>
            <a:chExt cx="1680" cy="3120"/>
          </a:xfrm>
        </p:grpSpPr>
        <p:pic>
          <p:nvPicPr>
            <p:cNvPr id="121908" name="Picture 52" descr="tay2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</p:spPr>
        </p:pic>
        <p:grpSp>
          <p:nvGrpSpPr>
            <p:cNvPr id="121909" name="Group 53"/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121910" name="Picture 54" descr="chan2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911" name="Picture 55" descr="chan1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1912" name="Group 56"/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121913" name="Picture 57" descr="than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1914" name="Picture 58" descr="tay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</p:spPr>
            </p:pic>
          </p:grpSp>
        </p:grpSp>
      </p:grpSp>
      <p:pic>
        <p:nvPicPr>
          <p:cNvPr id="121915" name="Picture 59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14800" y="147638"/>
            <a:ext cx="1752600" cy="850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121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-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21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21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121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121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121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pring-smiley-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89138"/>
            <a:ext cx="1143000" cy="830262"/>
          </a:xfrm>
          <a:prstGeom prst="rect">
            <a:avLst/>
          </a:prstGeom>
          <a:noFill/>
        </p:spPr>
      </p:pic>
      <p:grpSp>
        <p:nvGrpSpPr>
          <p:cNvPr id="123907" name="Group 3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23908" name="Picture 4" descr="bui c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123909" name="Group 5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23910" name="Picture 6" descr="Copy of flwr001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23911" name="Picture 7" descr="Copy of flwr00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123912" name="Picture 8" descr="Copy of flwr00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3913" name="Picture 9" descr="duong la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</p:spPr>
      </p:pic>
      <p:pic>
        <p:nvPicPr>
          <p:cNvPr id="123914" name="Picture 10" descr="nh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609600"/>
            <a:ext cx="1292225" cy="3389313"/>
          </a:xfrm>
          <a:prstGeom prst="rect">
            <a:avLst/>
          </a:prstGeom>
          <a:noFill/>
        </p:spPr>
      </p:pic>
      <p:pic>
        <p:nvPicPr>
          <p:cNvPr id="123915" name="Picture 11" descr="nha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1752600"/>
            <a:ext cx="1819275" cy="1358900"/>
          </a:xfrm>
          <a:prstGeom prst="rect">
            <a:avLst/>
          </a:prstGeom>
          <a:noFill/>
        </p:spPr>
      </p:pic>
      <p:pic>
        <p:nvPicPr>
          <p:cNvPr id="123916" name="Picture 12" descr="nh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63925" y="2133600"/>
            <a:ext cx="1693863" cy="1905000"/>
          </a:xfrm>
          <a:prstGeom prst="rect">
            <a:avLst/>
          </a:prstGeom>
          <a:noFill/>
        </p:spPr>
      </p:pic>
      <p:pic>
        <p:nvPicPr>
          <p:cNvPr id="123917" name="Picture 13" descr="nha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123918" name="Group 14"/>
          <p:cNvGrpSpPr>
            <a:grpSpLocks/>
          </p:cNvGrpSpPr>
          <p:nvPr/>
        </p:nvGrpSpPr>
        <p:grpSpPr bwMode="auto">
          <a:xfrm>
            <a:off x="25400" y="1216025"/>
            <a:ext cx="4038600" cy="5640388"/>
            <a:chOff x="16" y="766"/>
            <a:chExt cx="2544" cy="3553"/>
          </a:xfrm>
        </p:grpSpPr>
        <p:pic>
          <p:nvPicPr>
            <p:cNvPr id="123919" name="Picture 15" descr="tan cay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7554933">
              <a:off x="617" y="690"/>
              <a:ext cx="1338" cy="1490"/>
            </a:xfrm>
            <a:prstGeom prst="rect">
              <a:avLst/>
            </a:prstGeom>
            <a:noFill/>
          </p:spPr>
        </p:pic>
        <p:pic>
          <p:nvPicPr>
            <p:cNvPr id="123920" name="Picture 16" descr="cay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-159101">
              <a:off x="16" y="1501"/>
              <a:ext cx="2544" cy="2818"/>
            </a:xfrm>
            <a:prstGeom prst="rect">
              <a:avLst/>
            </a:prstGeom>
            <a:noFill/>
          </p:spPr>
        </p:pic>
      </p:grpSp>
      <p:pic>
        <p:nvPicPr>
          <p:cNvPr id="123921" name="Picture 17" descr="Copy of flwr00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159101">
            <a:off x="1949450" y="5853113"/>
            <a:ext cx="328613" cy="576262"/>
          </a:xfrm>
          <a:prstGeom prst="rect">
            <a:avLst/>
          </a:prstGeom>
          <a:noFill/>
        </p:spPr>
      </p:pic>
      <p:pic>
        <p:nvPicPr>
          <p:cNvPr id="123922" name="Picture 18" descr="Copy of flwr0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9101">
            <a:off x="1574800" y="5810250"/>
            <a:ext cx="220663" cy="320675"/>
          </a:xfrm>
          <a:prstGeom prst="rect">
            <a:avLst/>
          </a:prstGeom>
          <a:noFill/>
        </p:spPr>
      </p:pic>
      <p:pic>
        <p:nvPicPr>
          <p:cNvPr id="123923" name="Picture 19" descr="Copy of flwr00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-1092111">
            <a:off x="1311275" y="5830888"/>
            <a:ext cx="274638" cy="512762"/>
          </a:xfrm>
          <a:prstGeom prst="rect">
            <a:avLst/>
          </a:prstGeom>
          <a:noFill/>
        </p:spPr>
      </p:pic>
      <p:pic>
        <p:nvPicPr>
          <p:cNvPr id="123924" name="Picture 20" descr="Copy of flwr0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6025" y="5810250"/>
            <a:ext cx="296863" cy="476250"/>
          </a:xfrm>
          <a:prstGeom prst="rect">
            <a:avLst/>
          </a:prstGeom>
          <a:noFill/>
        </p:spPr>
      </p:pic>
      <p:pic>
        <p:nvPicPr>
          <p:cNvPr id="123925" name="Picture 21" descr="Goosefly1-animated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123926" name="Picture 22" descr="cay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123927" name="Picture 23" descr="nha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123928" name="Picture 24" descr="Untitled-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123929" name="Group 25"/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123930" name="Picture 26" descr="Copy of flwr001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3931" name="Picture 27" descr="Copy of flwr001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3932" name="Picture 28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23933" name="Picture 29" descr="Animated-Butterfly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123934" name="Group 30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23935" name="Picture 31" descr="Copy of flwr0011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3936" name="Picture 32" descr="Copy of flwr00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3937" name="Picture 33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23938" name="Group 34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23939" name="Picture 35" descr="Copy of flwr001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3940" name="Picture 36" descr="Copy of flwr001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3941" name="Picture 37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23942" name="Group 38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23943" name="Picture 39" descr="Copy of flwr001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23944" name="Picture 40" descr="Copy of flwr001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23945" name="Picture 41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23946" name="Picture 42" descr="comicbird-animated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flipH="1">
            <a:off x="4495800" y="685800"/>
            <a:ext cx="1447800" cy="517525"/>
          </a:xfrm>
          <a:prstGeom prst="rect">
            <a:avLst/>
          </a:prstGeom>
          <a:noFill/>
        </p:spPr>
      </p:pic>
      <p:grpSp>
        <p:nvGrpSpPr>
          <p:cNvPr id="123947" name="Group 43"/>
          <p:cNvGrpSpPr>
            <a:grpSpLocks/>
          </p:cNvGrpSpPr>
          <p:nvPr/>
        </p:nvGrpSpPr>
        <p:grpSpPr bwMode="auto">
          <a:xfrm>
            <a:off x="9525000" y="5259388"/>
            <a:ext cx="1463675" cy="1598612"/>
            <a:chOff x="3984" y="3313"/>
            <a:chExt cx="922" cy="1007"/>
          </a:xfrm>
        </p:grpSpPr>
        <p:pic>
          <p:nvPicPr>
            <p:cNvPr id="123948" name="Picture 44" descr="chan2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 rot="69087891">
              <a:off x="4181" y="3596"/>
              <a:ext cx="100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949" name="Picture 45" descr="chan1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 rot="27169907">
              <a:off x="3894" y="3467"/>
              <a:ext cx="943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3950" name="Picture 46" descr="bird00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8001000" y="3276600"/>
            <a:ext cx="809625" cy="828675"/>
          </a:xfrm>
          <a:prstGeom prst="rect">
            <a:avLst/>
          </a:prstGeom>
          <a:noFill/>
        </p:spPr>
      </p:pic>
      <p:pic>
        <p:nvPicPr>
          <p:cNvPr id="123951" name="Picture 47" descr="new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209800" y="3124200"/>
            <a:ext cx="895350" cy="895350"/>
          </a:xfrm>
          <a:prstGeom prst="rect">
            <a:avLst/>
          </a:prstGeom>
          <a:noFill/>
        </p:spPr>
      </p:pic>
      <p:grpSp>
        <p:nvGrpSpPr>
          <p:cNvPr id="123952" name="Group 48"/>
          <p:cNvGrpSpPr>
            <a:grpSpLocks/>
          </p:cNvGrpSpPr>
          <p:nvPr/>
        </p:nvGrpSpPr>
        <p:grpSpPr bwMode="auto">
          <a:xfrm>
            <a:off x="9144000" y="3505200"/>
            <a:ext cx="1754188" cy="2063750"/>
            <a:chOff x="3744" y="2256"/>
            <a:chExt cx="1105" cy="1300"/>
          </a:xfrm>
        </p:grpSpPr>
        <p:grpSp>
          <p:nvGrpSpPr>
            <p:cNvPr id="123953" name="Group 49"/>
            <p:cNvGrpSpPr>
              <a:grpSpLocks/>
            </p:cNvGrpSpPr>
            <p:nvPr/>
          </p:nvGrpSpPr>
          <p:grpSpPr bwMode="auto"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123954" name="Picture 50" descr="tay2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</p:spPr>
          </p:pic>
          <p:pic>
            <p:nvPicPr>
              <p:cNvPr id="123955" name="Picture 51" descr="than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4032" y="2256"/>
                <a:ext cx="817" cy="1300"/>
              </a:xfrm>
              <a:prstGeom prst="rect">
                <a:avLst/>
              </a:prstGeom>
              <a:noFill/>
            </p:spPr>
          </p:pic>
        </p:grpSp>
        <p:pic>
          <p:nvPicPr>
            <p:cNvPr id="123956" name="Picture 52" descr="tay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 rot="1018190">
              <a:off x="3854" y="2786"/>
              <a:ext cx="706" cy="548"/>
            </a:xfrm>
            <a:prstGeom prst="rect">
              <a:avLst/>
            </a:prstGeom>
            <a:noFill/>
          </p:spPr>
        </p:pic>
      </p:grpSp>
      <p:pic>
        <p:nvPicPr>
          <p:cNvPr id="123957" name="Picture 53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  <p:grpSp>
        <p:nvGrpSpPr>
          <p:cNvPr id="123958" name="Group 54"/>
          <p:cNvGrpSpPr>
            <a:grpSpLocks/>
          </p:cNvGrpSpPr>
          <p:nvPr/>
        </p:nvGrpSpPr>
        <p:grpSpPr bwMode="auto">
          <a:xfrm>
            <a:off x="2362200" y="4343400"/>
            <a:ext cx="2286000" cy="2514600"/>
            <a:chOff x="1488" y="2736"/>
            <a:chExt cx="1440" cy="1584"/>
          </a:xfrm>
        </p:grpSpPr>
        <p:pic>
          <p:nvPicPr>
            <p:cNvPr id="123959" name="Picture 55" descr="be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 flipH="1">
              <a:off x="1502" y="2736"/>
              <a:ext cx="1426" cy="1584"/>
            </a:xfrm>
            <a:prstGeom prst="rect">
              <a:avLst/>
            </a:prstGeom>
            <a:noFill/>
          </p:spPr>
        </p:pic>
        <p:pic>
          <p:nvPicPr>
            <p:cNvPr id="123960" name="Picture 56" descr="en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 rot="13336368">
              <a:off x="1488" y="3216"/>
              <a:ext cx="633" cy="633"/>
            </a:xfrm>
            <a:prstGeom prst="rect">
              <a:avLst/>
            </a:prstGeom>
            <a:noFill/>
          </p:spPr>
        </p:pic>
      </p:grpSp>
      <p:pic>
        <p:nvPicPr>
          <p:cNvPr id="123961" name="Picture 57" descr="tay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 rot="725049">
            <a:off x="2743200" y="5105400"/>
            <a:ext cx="1295400" cy="1016000"/>
          </a:xfrm>
          <a:prstGeom prst="rect">
            <a:avLst/>
          </a:prstGeom>
          <a:noFill/>
        </p:spPr>
      </p:pic>
      <p:pic>
        <p:nvPicPr>
          <p:cNvPr id="123962" name="Picture 58" descr="cao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 rot="2138351">
            <a:off x="0" y="3505200"/>
            <a:ext cx="1958975" cy="2686050"/>
          </a:xfrm>
          <a:prstGeom prst="rect">
            <a:avLst/>
          </a:prstGeom>
          <a:noFill/>
        </p:spPr>
      </p:pic>
      <p:pic>
        <p:nvPicPr>
          <p:cNvPr id="123963" name="Picture 59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  <p:pic>
        <p:nvPicPr>
          <p:cNvPr id="123964" name="Picture 60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123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0" dur="50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" y="-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3" dur="3000" fill="hold"/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" y="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7" dur="5000" fill="hold"/>
                                        <p:tgtEl>
                                          <p:spTgt spid="123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5511">
            <a:off x="2362200" y="457200"/>
            <a:ext cx="4343400" cy="4267200"/>
          </a:xfrm>
          <a:prstGeom prst="rect">
            <a:avLst/>
          </a:prstGeom>
          <a:noFill/>
        </p:spPr>
      </p:pic>
      <p:pic>
        <p:nvPicPr>
          <p:cNvPr id="125955" name="Picture 3" descr="n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667000"/>
            <a:ext cx="1347788" cy="1516063"/>
          </a:xfrm>
          <a:prstGeom prst="rect">
            <a:avLst/>
          </a:prstGeom>
          <a:noFill/>
        </p:spPr>
      </p:pic>
      <p:pic>
        <p:nvPicPr>
          <p:cNvPr id="125956" name="Picture 4" descr="nha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125957" name="Picture 5" descr="Untitled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8550" y="3657600"/>
            <a:ext cx="1695450" cy="1828800"/>
          </a:xfrm>
          <a:prstGeom prst="rect">
            <a:avLst/>
          </a:prstGeom>
          <a:noFill/>
        </p:spPr>
      </p:pic>
      <p:pic>
        <p:nvPicPr>
          <p:cNvPr id="125958" name="Picture 6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6172200"/>
            <a:ext cx="633413" cy="685800"/>
          </a:xfrm>
          <a:prstGeom prst="rect">
            <a:avLst/>
          </a:prstGeom>
          <a:noFill/>
        </p:spPr>
      </p:pic>
      <p:pic>
        <p:nvPicPr>
          <p:cNvPr id="125959" name="Picture 7" descr="Goosefly1-animated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304800"/>
            <a:ext cx="514350" cy="434975"/>
          </a:xfrm>
          <a:prstGeom prst="rect">
            <a:avLst/>
          </a:prstGeom>
          <a:noFill/>
        </p:spPr>
      </p:pic>
      <p:pic>
        <p:nvPicPr>
          <p:cNvPr id="125960" name="Picture 8" descr="Goosefly1-animated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04800"/>
            <a:ext cx="285750" cy="241300"/>
          </a:xfrm>
          <a:prstGeom prst="rect">
            <a:avLst/>
          </a:prstGeom>
          <a:noFill/>
        </p:spPr>
      </p:pic>
      <p:pic>
        <p:nvPicPr>
          <p:cNvPr id="125961" name="Picture 9" descr="Goosefly1-animated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609600"/>
            <a:ext cx="590550" cy="500063"/>
          </a:xfrm>
          <a:prstGeom prst="rect">
            <a:avLst/>
          </a:prstGeom>
          <a:noFill/>
        </p:spPr>
      </p:pic>
      <p:pic>
        <p:nvPicPr>
          <p:cNvPr id="125962" name="Picture 10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953000"/>
            <a:ext cx="914400" cy="990600"/>
          </a:xfrm>
          <a:prstGeom prst="rect">
            <a:avLst/>
          </a:prstGeom>
          <a:noFill/>
        </p:spPr>
      </p:pic>
      <p:pic>
        <p:nvPicPr>
          <p:cNvPr id="125963" name="Picture 11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3473450"/>
            <a:ext cx="685800" cy="565150"/>
          </a:xfrm>
          <a:prstGeom prst="rect">
            <a:avLst/>
          </a:prstGeom>
          <a:noFill/>
        </p:spPr>
      </p:pic>
      <p:grpSp>
        <p:nvGrpSpPr>
          <p:cNvPr id="125964" name="Group 12"/>
          <p:cNvGrpSpPr>
            <a:grpSpLocks/>
          </p:cNvGrpSpPr>
          <p:nvPr/>
        </p:nvGrpSpPr>
        <p:grpSpPr bwMode="auto">
          <a:xfrm>
            <a:off x="3048000" y="4800600"/>
            <a:ext cx="1066800" cy="577850"/>
            <a:chOff x="1968" y="2592"/>
            <a:chExt cx="672" cy="364"/>
          </a:xfrm>
        </p:grpSpPr>
        <p:pic>
          <p:nvPicPr>
            <p:cNvPr id="125965" name="Picture 13" descr="b00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104930">
              <a:off x="2347" y="2592"/>
              <a:ext cx="197" cy="165"/>
            </a:xfrm>
            <a:prstGeom prst="rect">
              <a:avLst/>
            </a:prstGeom>
            <a:noFill/>
          </p:spPr>
        </p:pic>
        <p:pic>
          <p:nvPicPr>
            <p:cNvPr id="125966" name="Picture 14" descr="b002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256" y="2736"/>
              <a:ext cx="144" cy="138"/>
            </a:xfrm>
            <a:prstGeom prst="rect">
              <a:avLst/>
            </a:prstGeom>
            <a:noFill/>
          </p:spPr>
        </p:pic>
        <p:pic>
          <p:nvPicPr>
            <p:cNvPr id="125967" name="Picture 15" descr="b002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68" y="2736"/>
              <a:ext cx="151" cy="144"/>
            </a:xfrm>
            <a:prstGeom prst="rect">
              <a:avLst/>
            </a:prstGeom>
            <a:noFill/>
          </p:spPr>
        </p:pic>
        <p:pic>
          <p:nvPicPr>
            <p:cNvPr id="125968" name="Picture 16" descr="b001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112" y="2592"/>
              <a:ext cx="144" cy="137"/>
            </a:xfrm>
            <a:prstGeom prst="rect">
              <a:avLst/>
            </a:prstGeom>
            <a:noFill/>
          </p:spPr>
        </p:pic>
        <p:pic>
          <p:nvPicPr>
            <p:cNvPr id="125969" name="Picture 17" descr="b00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104930">
              <a:off x="2492" y="2832"/>
              <a:ext cx="148" cy="124"/>
            </a:xfrm>
            <a:prstGeom prst="rect">
              <a:avLst/>
            </a:prstGeom>
            <a:noFill/>
          </p:spPr>
        </p:pic>
      </p:grpSp>
      <p:pic>
        <p:nvPicPr>
          <p:cNvPr id="125970" name="Picture 18" descr="b00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104930">
            <a:off x="2954338" y="3457575"/>
            <a:ext cx="228600" cy="192088"/>
          </a:xfrm>
          <a:prstGeom prst="rect">
            <a:avLst/>
          </a:prstGeom>
          <a:noFill/>
        </p:spPr>
      </p:pic>
      <p:pic>
        <p:nvPicPr>
          <p:cNvPr id="125971" name="Picture 19" descr="b002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67000" y="3429000"/>
            <a:ext cx="152400" cy="146050"/>
          </a:xfrm>
          <a:prstGeom prst="rect">
            <a:avLst/>
          </a:prstGeom>
          <a:noFill/>
        </p:spPr>
      </p:pic>
      <p:pic>
        <p:nvPicPr>
          <p:cNvPr id="125972" name="Picture 20" descr="b00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33800" y="4724400"/>
            <a:ext cx="79375" cy="76200"/>
          </a:xfrm>
          <a:prstGeom prst="rect">
            <a:avLst/>
          </a:prstGeom>
          <a:noFill/>
        </p:spPr>
      </p:pic>
      <p:pic>
        <p:nvPicPr>
          <p:cNvPr id="125973" name="Picture 21" descr="cl_00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15200" y="5791200"/>
            <a:ext cx="904875" cy="838200"/>
          </a:xfrm>
          <a:prstGeom prst="rect">
            <a:avLst/>
          </a:prstGeom>
          <a:noFill/>
        </p:spPr>
      </p:pic>
      <p:pic>
        <p:nvPicPr>
          <p:cNvPr id="125974" name="Picture 22" descr="cl_00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67400" y="6191250"/>
            <a:ext cx="1209675" cy="666750"/>
          </a:xfrm>
          <a:prstGeom prst="rect">
            <a:avLst/>
          </a:prstGeom>
          <a:noFill/>
        </p:spPr>
      </p:pic>
      <p:pic>
        <p:nvPicPr>
          <p:cNvPr id="125975" name="Picture 23" descr="gh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3313" y="4171950"/>
            <a:ext cx="1690687" cy="2686050"/>
          </a:xfrm>
          <a:prstGeom prst="rect">
            <a:avLst/>
          </a:prstGeom>
          <a:noFill/>
        </p:spPr>
      </p:pic>
      <p:pic>
        <p:nvPicPr>
          <p:cNvPr id="125976" name="Picture 24" descr="«t chim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-159101">
            <a:off x="2446338" y="3375025"/>
            <a:ext cx="976312" cy="1077913"/>
          </a:xfrm>
          <a:prstGeom prst="rect">
            <a:avLst/>
          </a:prstGeom>
          <a:noFill/>
        </p:spPr>
      </p:pic>
      <p:grpSp>
        <p:nvGrpSpPr>
          <p:cNvPr id="125977" name="Group 25"/>
          <p:cNvGrpSpPr>
            <a:grpSpLocks/>
          </p:cNvGrpSpPr>
          <p:nvPr/>
        </p:nvGrpSpPr>
        <p:grpSpPr bwMode="auto">
          <a:xfrm>
            <a:off x="76200" y="1219200"/>
            <a:ext cx="4038600" cy="5943600"/>
            <a:chOff x="48" y="768"/>
            <a:chExt cx="2544" cy="3744"/>
          </a:xfrm>
        </p:grpSpPr>
        <p:grpSp>
          <p:nvGrpSpPr>
            <p:cNvPr id="125978" name="Group 26"/>
            <p:cNvGrpSpPr>
              <a:grpSpLocks/>
            </p:cNvGrpSpPr>
            <p:nvPr/>
          </p:nvGrpSpPr>
          <p:grpSpPr bwMode="auto"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125979" name="Picture 27" descr="tan cay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</p:spPr>
          </p:pic>
          <p:pic>
            <p:nvPicPr>
              <p:cNvPr id="125980" name="Picture 28" descr="cay3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2920" y="960"/>
                <a:ext cx="3176" cy="3360"/>
              </a:xfrm>
              <a:prstGeom prst="rect">
                <a:avLst/>
              </a:prstGeom>
              <a:noFill/>
            </p:spPr>
          </p:pic>
        </p:grpSp>
        <p:pic>
          <p:nvPicPr>
            <p:cNvPr id="125981" name="Picture 29" descr="Copy of flwr0011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 rot="1078482">
              <a:off x="1200" y="3744"/>
              <a:ext cx="233" cy="394"/>
            </a:xfrm>
            <a:prstGeom prst="rect">
              <a:avLst/>
            </a:prstGeom>
            <a:noFill/>
          </p:spPr>
        </p:pic>
        <p:pic>
          <p:nvPicPr>
            <p:cNvPr id="125982" name="Picture 30" descr="Copy of flwr001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72" y="3792"/>
              <a:ext cx="257" cy="341"/>
            </a:xfrm>
            <a:prstGeom prst="rect">
              <a:avLst/>
            </a:prstGeom>
            <a:noFill/>
          </p:spPr>
        </p:pic>
        <p:pic>
          <p:nvPicPr>
            <p:cNvPr id="125983" name="Picture 31" descr="Copy of flwr0014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960" y="3552"/>
              <a:ext cx="248" cy="431"/>
            </a:xfrm>
            <a:prstGeom prst="rect">
              <a:avLst/>
            </a:prstGeom>
            <a:noFill/>
          </p:spPr>
        </p:pic>
      </p:grpSp>
      <p:pic>
        <p:nvPicPr>
          <p:cNvPr id="125984" name="Picture 32" descr="bui cay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884488" y="5845175"/>
            <a:ext cx="792162" cy="631825"/>
          </a:xfrm>
          <a:prstGeom prst="rect">
            <a:avLst/>
          </a:prstGeom>
          <a:noFill/>
        </p:spPr>
      </p:pic>
      <p:pic>
        <p:nvPicPr>
          <p:cNvPr id="125985" name="Picture 33" descr="be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38600" y="4038600"/>
            <a:ext cx="2263775" cy="2514600"/>
          </a:xfrm>
          <a:prstGeom prst="rect">
            <a:avLst/>
          </a:prstGeom>
          <a:noFill/>
        </p:spPr>
      </p:pic>
      <p:pic>
        <p:nvPicPr>
          <p:cNvPr id="125986" name="Picture 34" descr="new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8475608" flipH="1">
            <a:off x="5181600" y="4800600"/>
            <a:ext cx="838200" cy="838200"/>
          </a:xfrm>
          <a:prstGeom prst="rect">
            <a:avLst/>
          </a:prstGeom>
          <a:noFill/>
        </p:spPr>
      </p:pic>
      <p:pic>
        <p:nvPicPr>
          <p:cNvPr id="125987" name="Picture 35" descr="tay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 rot="725049">
            <a:off x="5181600" y="4800600"/>
            <a:ext cx="1295400" cy="1016000"/>
          </a:xfrm>
          <a:prstGeom prst="rect">
            <a:avLst/>
          </a:prstGeom>
          <a:noFill/>
        </p:spPr>
      </p:pic>
      <p:pic>
        <p:nvPicPr>
          <p:cNvPr id="125988" name="Picture 36" descr="tochim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3200400"/>
            <a:ext cx="1143000" cy="1143000"/>
          </a:xfrm>
          <a:prstGeom prst="rect">
            <a:avLst/>
          </a:prstGeom>
          <a:noFill/>
        </p:spPr>
      </p:pic>
      <p:grpSp>
        <p:nvGrpSpPr>
          <p:cNvPr id="125989" name="Group 37"/>
          <p:cNvGrpSpPr>
            <a:grpSpLocks/>
          </p:cNvGrpSpPr>
          <p:nvPr/>
        </p:nvGrpSpPr>
        <p:grpSpPr bwMode="auto">
          <a:xfrm>
            <a:off x="4114800" y="2819400"/>
            <a:ext cx="1981200" cy="3276600"/>
            <a:chOff x="1584" y="2160"/>
            <a:chExt cx="1248" cy="2064"/>
          </a:xfrm>
        </p:grpSpPr>
        <p:grpSp>
          <p:nvGrpSpPr>
            <p:cNvPr id="125990" name="Group 38"/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125991" name="Picture 39" descr="tay2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</p:spPr>
          </p:pic>
          <p:grpSp>
            <p:nvGrpSpPr>
              <p:cNvPr id="125992" name="Group 40"/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125993" name="Picture 41" descr="chan2"/>
                <p:cNvPicPr>
                  <a:picLocks noChangeAspect="1" noChangeArrowheads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5994" name="Picture 42" descr="chan1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25995" name="Group 43"/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125996" name="Picture 44" descr="than"/>
                  <p:cNvPicPr>
                    <a:picLocks noChangeAspect="1" noChangeArrowheads="1"/>
                  </p:cNvPicPr>
                  <p:nvPr/>
                </p:nvPicPr>
                <p:blipFill>
                  <a:blip r:embed="rId34" cstate="print"/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5997" name="Picture 45" descr="tay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pic>
          <p:nvPicPr>
            <p:cNvPr id="125998" name="Picture 4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nu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3167063" cy="1700213"/>
          </a:xfrm>
          <a:prstGeom prst="rect">
            <a:avLst/>
          </a:prstGeom>
          <a:noFill/>
        </p:spPr>
      </p:pic>
      <p:pic>
        <p:nvPicPr>
          <p:cNvPr id="128003" name="Picture 3" descr="nu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</p:spPr>
      </p:pic>
      <p:pic>
        <p:nvPicPr>
          <p:cNvPr id="128004" name="Picture 4" descr="nui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6555">
            <a:off x="3505200" y="609600"/>
            <a:ext cx="1851025" cy="1768475"/>
          </a:xfrm>
          <a:prstGeom prst="rect">
            <a:avLst/>
          </a:prstGeom>
          <a:noFill/>
        </p:spPr>
      </p:pic>
      <p:pic>
        <p:nvPicPr>
          <p:cNvPr id="128005" name="Picture 5" descr="co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</p:spPr>
      </p:pic>
      <p:pic>
        <p:nvPicPr>
          <p:cNvPr id="128006" name="Picture 6" descr="may xan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</p:spPr>
      </p:pic>
      <p:pic>
        <p:nvPicPr>
          <p:cNvPr id="128007" name="Picture 7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</p:spPr>
      </p:pic>
      <p:pic>
        <p:nvPicPr>
          <p:cNvPr id="128008" name="Picture 8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0"/>
            <a:ext cx="1066800" cy="769938"/>
          </a:xfrm>
          <a:prstGeom prst="rect">
            <a:avLst/>
          </a:prstGeom>
          <a:noFill/>
        </p:spPr>
      </p:pic>
      <p:pic>
        <p:nvPicPr>
          <p:cNvPr id="128009" name="Picture 9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28010" name="Picture 10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</p:spPr>
      </p:pic>
      <p:pic>
        <p:nvPicPr>
          <p:cNvPr id="128011" name="Picture 11" descr="may xan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</p:spPr>
      </p:pic>
      <p:grpSp>
        <p:nvGrpSpPr>
          <p:cNvPr id="128012" name="Group 12"/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128013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28014" name="Picture 1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15" name="Picture 1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16" name="Picture 1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17" name="Picture 1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18" name="Picture 1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19" name="Picture 1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20" name="Picture 2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28021" name="Picture 2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22" name="Picture 2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23" name="Picture 2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24" name="Picture 2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28025" name="Picture 2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26" name="Picture 2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27" name="Picture 2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28" name="Picture 2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29" name="Picture 2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30" name="Picture 3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31" name="Picture 3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32" name="Picture 3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28033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28034" name="Picture 3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35" name="Picture 3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36" name="Picture 3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37" name="Picture 3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38" name="Picture 3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39" name="Picture 3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40" name="Picture 4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28041" name="Picture 4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42" name="Picture 4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43" name="Picture 4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44" name="Picture 4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28045" name="Picture 4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46" name="Picture 4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47" name="Picture 4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48" name="Picture 4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49" name="Picture 4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50" name="Picture 5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51" name="Picture 5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52" name="Picture 5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28053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28054" name="Picture 5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55" name="Picture 5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56" name="Picture 5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57" name="Picture 5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58" name="Picture 5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59" name="Picture 5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60" name="Picture 6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28061" name="Picture 6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62" name="Picture 6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63" name="Picture 6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64" name="Picture 6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28065" name="Picture 6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66" name="Picture 6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67" name="Picture 6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68" name="Picture 6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69" name="Picture 6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70" name="Picture 7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71" name="Picture 7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72" name="Picture 7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28073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28074" name="Picture 7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75" name="Picture 7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76" name="Picture 7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77" name="Picture 7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78" name="Picture 7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79" name="Picture 7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80" name="Picture 8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28081" name="Picture 8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82" name="Picture 8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83" name="Picture 8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84" name="Picture 8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28085" name="Picture 8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86" name="Picture 8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28087" name="Picture 8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88" name="Picture 8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28089" name="Picture 8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90" name="Picture 9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28091" name="Picture 9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28092" name="Picture 9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28093" name="Group 93"/>
          <p:cNvGrpSpPr>
            <a:grpSpLocks/>
          </p:cNvGrpSpPr>
          <p:nvPr/>
        </p:nvGrpSpPr>
        <p:grpSpPr bwMode="auto"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128094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28095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28096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28097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28098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28099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28100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128101" name="Group 101"/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128102" name="Picture 102" descr="chan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103" name="Picture 103" descr="chan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104" name="Picture 104" descr="nua ng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8105" name="Group 105"/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128106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28107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28108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28109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28110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28111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28112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128113" name="Group 113"/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128114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28115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28116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28117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28118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28119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28120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28121" name="Picture 121" descr="Goosefly1-animated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</p:spPr>
      </p:pic>
      <p:pic>
        <p:nvPicPr>
          <p:cNvPr id="128122" name="Picture 122" descr="Goosefly1-animated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</p:spPr>
      </p:pic>
      <p:grpSp>
        <p:nvGrpSpPr>
          <p:cNvPr id="128123" name="Group 123"/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128124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28125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28126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28127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28128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28129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28130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28131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28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8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" y="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28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8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" y="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128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066" flipH="1">
            <a:off x="0" y="839788"/>
            <a:ext cx="3657600" cy="3046412"/>
          </a:xfrm>
          <a:prstGeom prst="rect">
            <a:avLst/>
          </a:prstGeom>
          <a:noFill/>
        </p:spPr>
      </p:pic>
      <p:pic>
        <p:nvPicPr>
          <p:cNvPr id="130051" name="Picture 3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</p:spPr>
      </p:pic>
      <p:pic>
        <p:nvPicPr>
          <p:cNvPr id="130052" name="Picture 4" descr="nu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46555">
            <a:off x="2743200" y="822325"/>
            <a:ext cx="1851025" cy="1768475"/>
          </a:xfrm>
          <a:prstGeom prst="rect">
            <a:avLst/>
          </a:prstGeom>
          <a:noFill/>
        </p:spPr>
      </p:pic>
      <p:pic>
        <p:nvPicPr>
          <p:cNvPr id="130053" name="Picture 5" descr="c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</p:spPr>
      </p:pic>
      <p:pic>
        <p:nvPicPr>
          <p:cNvPr id="130054" name="Picture 6" descr="may xan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</p:spPr>
      </p:pic>
      <p:pic>
        <p:nvPicPr>
          <p:cNvPr id="130055" name="Picture 7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</p:spPr>
      </p:pic>
      <p:pic>
        <p:nvPicPr>
          <p:cNvPr id="130056" name="Picture 8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</p:spPr>
      </p:pic>
      <p:pic>
        <p:nvPicPr>
          <p:cNvPr id="130057" name="Picture 9" descr="may xa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30058" name="Picture 10" descr="may xa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</p:spPr>
      </p:pic>
      <p:pic>
        <p:nvPicPr>
          <p:cNvPr id="130059" name="Picture 11" descr="may xan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</p:spPr>
      </p:pic>
      <p:grpSp>
        <p:nvGrpSpPr>
          <p:cNvPr id="130060" name="Group 12"/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130061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30062" name="Picture 1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63" name="Picture 1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64" name="Picture 1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65" name="Picture 1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66" name="Picture 1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67" name="Picture 1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68" name="Picture 2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0069" name="Picture 2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70" name="Picture 2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71" name="Picture 2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72" name="Picture 2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0073" name="Picture 2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74" name="Picture 2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75" name="Picture 2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76" name="Picture 2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77" name="Picture 2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078" name="Picture 3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079" name="Picture 3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80" name="Picture 3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0081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30082" name="Picture 3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83" name="Picture 3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84" name="Picture 3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85" name="Picture 3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86" name="Picture 3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87" name="Picture 3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88" name="Picture 4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0089" name="Picture 4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90" name="Picture 4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91" name="Picture 4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92" name="Picture 4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0093" name="Picture 4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094" name="Picture 4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095" name="Picture 4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96" name="Picture 4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097" name="Picture 4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098" name="Picture 5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099" name="Picture 5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00" name="Picture 5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0101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30102" name="Picture 5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03" name="Picture 5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04" name="Picture 5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05" name="Picture 5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06" name="Picture 5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07" name="Picture 5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08" name="Picture 6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0109" name="Picture 6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10" name="Picture 6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11" name="Picture 6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12" name="Picture 6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0113" name="Picture 6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14" name="Picture 6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15" name="Picture 6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16" name="Picture 6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17" name="Picture 6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118" name="Picture 7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119" name="Picture 7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20" name="Picture 7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0121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30122" name="Picture 7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23" name="Picture 7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24" name="Picture 7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25" name="Picture 7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26" name="Picture 7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27" name="Picture 7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28" name="Picture 8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0129" name="Picture 8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30" name="Picture 8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31" name="Picture 8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32" name="Picture 8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0133" name="Picture 8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34" name="Picture 8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0135" name="Picture 8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36" name="Picture 8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0137" name="Picture 8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138" name="Picture 9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0139" name="Picture 9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0140" name="Picture 9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30141" name="Group 93"/>
          <p:cNvGrpSpPr>
            <a:grpSpLocks/>
          </p:cNvGrpSpPr>
          <p:nvPr/>
        </p:nvGrpSpPr>
        <p:grpSpPr bwMode="auto">
          <a:xfrm>
            <a:off x="3810000" y="0"/>
            <a:ext cx="4552950" cy="1033463"/>
            <a:chOff x="1776" y="0"/>
            <a:chExt cx="3060" cy="651"/>
          </a:xfrm>
        </p:grpSpPr>
        <p:grpSp>
          <p:nvGrpSpPr>
            <p:cNvPr id="130142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30143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30144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30145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30146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30147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30148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130149" name="Group 101"/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130150" name="Picture 102" descr="chan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151" name="Picture 103" descr="chan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152" name="Picture 104" descr="nua ng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0153" name="Group 105"/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130154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30155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30156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30157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30158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30159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30160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130161" name="Group 113"/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130162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30163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30164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30165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30166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30167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30168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30169" name="Picture 121" descr="Goosefly1-animated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</p:spPr>
      </p:pic>
      <p:pic>
        <p:nvPicPr>
          <p:cNvPr id="130170" name="Picture 122" descr="Goosefly1-animated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</p:spPr>
      </p:pic>
      <p:grpSp>
        <p:nvGrpSpPr>
          <p:cNvPr id="130171" name="Group 123"/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130172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30173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30174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30175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30176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30177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30178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30179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  <p:pic>
        <p:nvPicPr>
          <p:cNvPr id="130180" name="Picture 132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  <p:pic>
        <p:nvPicPr>
          <p:cNvPr id="130181" name="Picture 133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0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0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0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" y="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30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0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" y="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130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13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13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duong l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423">
            <a:off x="-1588" y="3054350"/>
            <a:ext cx="9145588" cy="2287588"/>
          </a:xfrm>
          <a:prstGeom prst="rect">
            <a:avLst/>
          </a:prstGeom>
          <a:noFill/>
        </p:spPr>
      </p:pic>
      <p:pic>
        <p:nvPicPr>
          <p:cNvPr id="132099" name="Picture 3" descr="spring-smiley-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2370138"/>
            <a:ext cx="1143000" cy="830262"/>
          </a:xfrm>
          <a:prstGeom prst="rect">
            <a:avLst/>
          </a:prstGeom>
          <a:noFill/>
        </p:spPr>
      </p:pic>
      <p:pic>
        <p:nvPicPr>
          <p:cNvPr id="132100" name="Picture 4" descr="c01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286000"/>
            <a:ext cx="1390650" cy="1871663"/>
          </a:xfrm>
          <a:prstGeom prst="rect">
            <a:avLst/>
          </a:prstGeom>
          <a:noFill/>
        </p:spPr>
      </p:pic>
      <p:pic>
        <p:nvPicPr>
          <p:cNvPr id="132101" name="Picture 5" descr="n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0"/>
            <a:ext cx="3163888" cy="5867400"/>
          </a:xfrm>
          <a:prstGeom prst="rect">
            <a:avLst/>
          </a:prstGeom>
          <a:noFill/>
        </p:spPr>
      </p:pic>
      <p:pic>
        <p:nvPicPr>
          <p:cNvPr id="132102" name="Picture 6" descr="n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1900" y="842963"/>
            <a:ext cx="2195513" cy="4306887"/>
          </a:xfrm>
          <a:prstGeom prst="rect">
            <a:avLst/>
          </a:prstGeom>
          <a:noFill/>
        </p:spPr>
      </p:pic>
      <p:pic>
        <p:nvPicPr>
          <p:cNvPr id="132103" name="Picture 7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321175"/>
            <a:ext cx="1752600" cy="635000"/>
          </a:xfrm>
          <a:prstGeom prst="rect">
            <a:avLst/>
          </a:prstGeom>
          <a:noFill/>
        </p:spPr>
      </p:pic>
      <p:pic>
        <p:nvPicPr>
          <p:cNvPr id="132104" name="Picture 8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953000"/>
            <a:ext cx="1447800" cy="685800"/>
          </a:xfrm>
          <a:prstGeom prst="rect">
            <a:avLst/>
          </a:prstGeom>
          <a:noFill/>
        </p:spPr>
      </p:pic>
      <p:pic>
        <p:nvPicPr>
          <p:cNvPr id="132105" name="Picture 9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8500" y="6099175"/>
            <a:ext cx="2095500" cy="758825"/>
          </a:xfrm>
          <a:prstGeom prst="rect">
            <a:avLst/>
          </a:prstGeom>
          <a:noFill/>
        </p:spPr>
      </p:pic>
      <p:pic>
        <p:nvPicPr>
          <p:cNvPr id="132106" name="Picture 10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6099175"/>
            <a:ext cx="2095500" cy="758825"/>
          </a:xfrm>
          <a:prstGeom prst="rect">
            <a:avLst/>
          </a:prstGeom>
          <a:noFill/>
        </p:spPr>
      </p:pic>
      <p:pic>
        <p:nvPicPr>
          <p:cNvPr id="132107" name="Picture 11" descr="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5700" y="5029200"/>
            <a:ext cx="1638300" cy="593725"/>
          </a:xfrm>
          <a:prstGeom prst="rect">
            <a:avLst/>
          </a:prstGeom>
          <a:noFill/>
        </p:spPr>
      </p:pic>
      <p:pic>
        <p:nvPicPr>
          <p:cNvPr id="132108" name="Picture 12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5864225"/>
            <a:ext cx="1019175" cy="993775"/>
          </a:xfrm>
          <a:prstGeom prst="rect">
            <a:avLst/>
          </a:prstGeom>
          <a:noFill/>
        </p:spPr>
      </p:pic>
      <p:pic>
        <p:nvPicPr>
          <p:cNvPr id="132109" name="Picture 13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61113"/>
            <a:ext cx="1019175" cy="993775"/>
          </a:xfrm>
          <a:prstGeom prst="rect">
            <a:avLst/>
          </a:prstGeom>
          <a:noFill/>
        </p:spPr>
      </p:pic>
      <p:pic>
        <p:nvPicPr>
          <p:cNvPr id="132110" name="Picture 14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4953000"/>
            <a:ext cx="1019175" cy="993775"/>
          </a:xfrm>
          <a:prstGeom prst="rect">
            <a:avLst/>
          </a:prstGeom>
          <a:noFill/>
        </p:spPr>
      </p:pic>
      <p:pic>
        <p:nvPicPr>
          <p:cNvPr id="132111" name="Picture 15" descr="hoa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340225"/>
            <a:ext cx="685800" cy="668338"/>
          </a:xfrm>
          <a:prstGeom prst="rect">
            <a:avLst/>
          </a:prstGeom>
          <a:noFill/>
        </p:spPr>
      </p:pic>
      <p:pic>
        <p:nvPicPr>
          <p:cNvPr id="132112" name="Picture 16" descr="hoa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4038600"/>
            <a:ext cx="838200" cy="817563"/>
          </a:xfrm>
          <a:prstGeom prst="rect">
            <a:avLst/>
          </a:prstGeom>
          <a:noFill/>
        </p:spPr>
      </p:pic>
      <p:pic>
        <p:nvPicPr>
          <p:cNvPr id="132113" name="Picture 17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178307">
            <a:off x="-180975" y="5940425"/>
            <a:ext cx="1019175" cy="993775"/>
          </a:xfrm>
          <a:prstGeom prst="rect">
            <a:avLst/>
          </a:prstGeom>
          <a:noFill/>
        </p:spPr>
      </p:pic>
      <p:pic>
        <p:nvPicPr>
          <p:cNvPr id="132114" name="Picture 18" descr="hoa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6361113"/>
            <a:ext cx="1019175" cy="993775"/>
          </a:xfrm>
          <a:prstGeom prst="rect">
            <a:avLst/>
          </a:prstGeom>
          <a:noFill/>
        </p:spPr>
      </p:pic>
      <p:pic>
        <p:nvPicPr>
          <p:cNvPr id="132115" name="Picture 19" descr="ho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3429000"/>
            <a:ext cx="433388" cy="514350"/>
          </a:xfrm>
          <a:prstGeom prst="rect">
            <a:avLst/>
          </a:prstGeom>
          <a:noFill/>
        </p:spPr>
      </p:pic>
      <p:pic>
        <p:nvPicPr>
          <p:cNvPr id="132116" name="Picture 20" descr="ho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3962400"/>
            <a:ext cx="771525" cy="914400"/>
          </a:xfrm>
          <a:prstGeom prst="rect">
            <a:avLst/>
          </a:prstGeom>
          <a:noFill/>
        </p:spPr>
      </p:pic>
      <p:pic>
        <p:nvPicPr>
          <p:cNvPr id="132117" name="Picture 21" descr="hoa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495800"/>
            <a:ext cx="762000" cy="742950"/>
          </a:xfrm>
          <a:prstGeom prst="rect">
            <a:avLst/>
          </a:prstGeom>
          <a:noFill/>
        </p:spPr>
      </p:pic>
      <p:pic>
        <p:nvPicPr>
          <p:cNvPr id="132118" name="Picture 22" descr="nha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1676400"/>
            <a:ext cx="4724400" cy="3478213"/>
          </a:xfrm>
          <a:prstGeom prst="rect">
            <a:avLst/>
          </a:prstGeom>
          <a:noFill/>
        </p:spPr>
      </p:pic>
      <p:pic>
        <p:nvPicPr>
          <p:cNvPr id="132119" name="Picture 23" descr="b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38600" y="3429000"/>
            <a:ext cx="2263775" cy="2514600"/>
          </a:xfrm>
          <a:prstGeom prst="rect">
            <a:avLst/>
          </a:prstGeom>
          <a:noFill/>
        </p:spPr>
      </p:pic>
      <p:pic>
        <p:nvPicPr>
          <p:cNvPr id="132120" name="Picture 24" descr="gh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29400" y="3714750"/>
            <a:ext cx="1690688" cy="2686050"/>
          </a:xfrm>
          <a:prstGeom prst="rect">
            <a:avLst/>
          </a:prstGeom>
          <a:noFill/>
        </p:spPr>
      </p:pic>
      <p:pic>
        <p:nvPicPr>
          <p:cNvPr id="132121" name="Picture 25" descr="so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00400" y="4800600"/>
            <a:ext cx="1676400" cy="1073150"/>
          </a:xfrm>
          <a:prstGeom prst="rect">
            <a:avLst/>
          </a:prstGeom>
          <a:noFill/>
        </p:spPr>
      </p:pic>
      <p:pic>
        <p:nvPicPr>
          <p:cNvPr id="132122" name="Picture 26" descr="tay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1132776">
            <a:off x="4419600" y="4394200"/>
            <a:ext cx="1295400" cy="1016000"/>
          </a:xfrm>
          <a:prstGeom prst="rect">
            <a:avLst/>
          </a:prstGeom>
          <a:noFill/>
        </p:spPr>
      </p:pic>
      <p:grpSp>
        <p:nvGrpSpPr>
          <p:cNvPr id="132123" name="Group 27"/>
          <p:cNvGrpSpPr>
            <a:grpSpLocks/>
          </p:cNvGrpSpPr>
          <p:nvPr/>
        </p:nvGrpSpPr>
        <p:grpSpPr bwMode="auto">
          <a:xfrm>
            <a:off x="-1047750" y="533400"/>
            <a:ext cx="1047750" cy="1047750"/>
            <a:chOff x="-660" y="336"/>
            <a:chExt cx="660" cy="660"/>
          </a:xfrm>
        </p:grpSpPr>
        <p:pic>
          <p:nvPicPr>
            <p:cNvPr id="132124" name="Picture 2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-660" y="336"/>
              <a:ext cx="660" cy="660"/>
            </a:xfrm>
            <a:prstGeom prst="rect">
              <a:avLst/>
            </a:prstGeom>
            <a:noFill/>
          </p:spPr>
        </p:pic>
        <p:sp>
          <p:nvSpPr>
            <p:cNvPr id="132125" name="Oval 29"/>
            <p:cNvSpPr>
              <a:spLocks noChangeArrowheads="1"/>
            </p:cNvSpPr>
            <p:nvPr/>
          </p:nvSpPr>
          <p:spPr bwMode="auto"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2126" name="Group 30"/>
          <p:cNvGrpSpPr>
            <a:grpSpLocks/>
          </p:cNvGrpSpPr>
          <p:nvPr/>
        </p:nvGrpSpPr>
        <p:grpSpPr bwMode="auto">
          <a:xfrm>
            <a:off x="2838450" y="1905000"/>
            <a:ext cx="1047750" cy="1047750"/>
            <a:chOff x="1788" y="1200"/>
            <a:chExt cx="660" cy="660"/>
          </a:xfrm>
        </p:grpSpPr>
        <p:pic>
          <p:nvPicPr>
            <p:cNvPr id="132127" name="Picture 3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788" y="1200"/>
              <a:ext cx="660" cy="660"/>
            </a:xfrm>
            <a:prstGeom prst="rect">
              <a:avLst/>
            </a:prstGeom>
            <a:noFill/>
          </p:spPr>
        </p:pic>
        <p:sp>
          <p:nvSpPr>
            <p:cNvPr id="132128" name="Oval 32"/>
            <p:cNvSpPr>
              <a:spLocks noChangeArrowheads="1"/>
            </p:cNvSpPr>
            <p:nvPr/>
          </p:nvSpPr>
          <p:spPr bwMode="auto"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2129" name="Picture 33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19400" y="1905000"/>
            <a:ext cx="1047750" cy="1047750"/>
          </a:xfrm>
          <a:prstGeom prst="rect">
            <a:avLst/>
          </a:prstGeom>
          <a:noFill/>
        </p:spPr>
      </p:pic>
      <p:sp>
        <p:nvSpPr>
          <p:cNvPr id="132130" name="Oval 34"/>
          <p:cNvSpPr>
            <a:spLocks noChangeArrowheads="1"/>
          </p:cNvSpPr>
          <p:nvPr/>
        </p:nvSpPr>
        <p:spPr bwMode="auto">
          <a:xfrm>
            <a:off x="3733800" y="2438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131" name="Text Box 35"/>
          <p:cNvSpPr txBox="1">
            <a:spLocks noChangeArrowheads="1"/>
          </p:cNvSpPr>
          <p:nvPr/>
        </p:nvSpPr>
        <p:spPr bwMode="auto">
          <a:xfrm>
            <a:off x="3505200" y="5943600"/>
            <a:ext cx="3157538" cy="71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CC0000"/>
                </a:solidFill>
                <a:latin typeface="Times New Roman" pitchFamily="18" charset="0"/>
              </a:rPr>
              <a:t>“ 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sz="4000">
                <a:solidFill>
                  <a:srgbClr val="CC0000"/>
                </a:solidFill>
                <a:latin typeface="Times New Roman" pitchFamily="18" charset="0"/>
              </a:rPr>
              <a:t>ha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o</a:t>
            </a:r>
            <a:r>
              <a:rPr lang="en-US" sz="4000">
                <a:solidFill>
                  <a:srgbClr val="CC0000"/>
                </a:solidFill>
                <a:latin typeface="Times New Roman" pitchFamily="18" charset="0"/>
              </a:rPr>
              <a:t> liệng”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6" dur="70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-1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0" dur="20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0" grpId="0" animBg="1"/>
      <p:bldP spid="132130" grpId="1" animBg="1"/>
      <p:bldP spid="1321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41990" name="Picture 6" descr="1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2190750"/>
          </a:xfrm>
          <a:prstGeom prst="rect">
            <a:avLst/>
          </a:prstGeom>
          <a:noFill/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990600" y="68580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Ho¹t ®éng 2: KÓ cho trÎ nghe chuyÖn Qu¶ bÇu tiªn</a:t>
            </a:r>
          </a:p>
        </p:txBody>
      </p:sp>
      <p:sp>
        <p:nvSpPr>
          <p:cNvPr id="41994" name="WordArt 10"/>
          <p:cNvSpPr>
            <a:spLocks noChangeArrowheads="1" noChangeShapeType="1" noTextEdit="1"/>
          </p:cNvSpPr>
          <p:nvPr/>
        </p:nvSpPr>
        <p:spPr bwMode="auto">
          <a:xfrm>
            <a:off x="1238250" y="2438400"/>
            <a:ext cx="683895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* C« kÓ diÔn c¶m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LÇn 1: Kh«ng minh häa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Giíi thiÖu tªn truyÖn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1047750" cy="1047750"/>
          </a:xfrm>
          <a:prstGeom prst="rect">
            <a:avLst/>
          </a:prstGeom>
          <a:noFill/>
        </p:spPr>
      </p:pic>
      <p:pic>
        <p:nvPicPr>
          <p:cNvPr id="133123" name="Picture 3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648200"/>
            <a:ext cx="2590800" cy="1752600"/>
          </a:xfrm>
          <a:prstGeom prst="rect">
            <a:avLst/>
          </a:prstGeom>
          <a:noFill/>
        </p:spPr>
      </p:pic>
      <p:pic>
        <p:nvPicPr>
          <p:cNvPr id="133124" name="Picture 4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72200"/>
            <a:ext cx="2362200" cy="2362200"/>
          </a:xfrm>
          <a:prstGeom prst="rect">
            <a:avLst/>
          </a:prstGeom>
          <a:noFill/>
        </p:spPr>
      </p:pic>
      <p:pic>
        <p:nvPicPr>
          <p:cNvPr id="133125" name="Picture 5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562600"/>
            <a:ext cx="1752600" cy="1752600"/>
          </a:xfrm>
          <a:prstGeom prst="rect">
            <a:avLst/>
          </a:prstGeom>
          <a:noFill/>
        </p:spPr>
      </p:pic>
      <p:pic>
        <p:nvPicPr>
          <p:cNvPr id="133126" name="Picture 6" descr="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99678">
            <a:off x="6934200" y="5105400"/>
            <a:ext cx="1752600" cy="1752600"/>
          </a:xfrm>
          <a:prstGeom prst="rect">
            <a:avLst/>
          </a:prstGeom>
          <a:noFill/>
        </p:spPr>
      </p:pic>
      <p:pic>
        <p:nvPicPr>
          <p:cNvPr id="133127" name="Picture 7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4953000"/>
            <a:ext cx="1447800" cy="1447800"/>
          </a:xfrm>
          <a:prstGeom prst="rect">
            <a:avLst/>
          </a:prstGeom>
          <a:noFill/>
        </p:spPr>
      </p:pic>
      <p:pic>
        <p:nvPicPr>
          <p:cNvPr id="133128" name="Picture 8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3142">
            <a:off x="1905000" y="5791200"/>
            <a:ext cx="3048000" cy="3048000"/>
          </a:xfrm>
          <a:prstGeom prst="rect">
            <a:avLst/>
          </a:prstGeom>
          <a:noFill/>
        </p:spPr>
      </p:pic>
      <p:pic>
        <p:nvPicPr>
          <p:cNvPr id="133129" name="Picture 9" descr="co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33130" name="Picture 10" descr="co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33131" name="Picture 11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0"/>
            <a:ext cx="1460500" cy="838200"/>
          </a:xfrm>
          <a:prstGeom prst="rect">
            <a:avLst/>
          </a:prstGeom>
          <a:noFill/>
        </p:spPr>
      </p:pic>
      <p:pic>
        <p:nvPicPr>
          <p:cNvPr id="133132" name="Picture 12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7350" y="0"/>
            <a:ext cx="1136650" cy="604838"/>
          </a:xfrm>
          <a:prstGeom prst="rect">
            <a:avLst/>
          </a:prstGeom>
          <a:noFill/>
        </p:spPr>
      </p:pic>
      <p:pic>
        <p:nvPicPr>
          <p:cNvPr id="133133" name="Picture 13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0"/>
            <a:ext cx="1136650" cy="538163"/>
          </a:xfrm>
          <a:prstGeom prst="rect">
            <a:avLst/>
          </a:prstGeom>
          <a:noFill/>
        </p:spPr>
      </p:pic>
      <p:pic>
        <p:nvPicPr>
          <p:cNvPr id="133134" name="Picture 14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1788" y="239713"/>
            <a:ext cx="1217612" cy="479425"/>
          </a:xfrm>
          <a:prstGeom prst="rect">
            <a:avLst/>
          </a:prstGeom>
          <a:noFill/>
        </p:spPr>
      </p:pic>
      <p:pic>
        <p:nvPicPr>
          <p:cNvPr id="133135" name="Picture 15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8279">
            <a:off x="-685800" y="4953000"/>
            <a:ext cx="2362200" cy="2362200"/>
          </a:xfrm>
          <a:prstGeom prst="rect">
            <a:avLst/>
          </a:prstGeom>
          <a:noFill/>
        </p:spPr>
      </p:pic>
      <p:grpSp>
        <p:nvGrpSpPr>
          <p:cNvPr id="133136" name="Group 16"/>
          <p:cNvGrpSpPr>
            <a:grpSpLocks/>
          </p:cNvGrpSpPr>
          <p:nvPr/>
        </p:nvGrpSpPr>
        <p:grpSpPr bwMode="auto">
          <a:xfrm>
            <a:off x="-1219200" y="2209800"/>
            <a:ext cx="11426825" cy="2927350"/>
            <a:chOff x="-743" y="1392"/>
            <a:chExt cx="7198" cy="1844"/>
          </a:xfrm>
        </p:grpSpPr>
        <p:grpSp>
          <p:nvGrpSpPr>
            <p:cNvPr id="133137" name="Group 17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133138" name="Picture 1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39" name="Picture 1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40" name="Picture 2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41" name="Picture 2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42" name="Picture 2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43" name="Picture 2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44" name="Picture 2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3145" name="Picture 2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46" name="Picture 2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47" name="Picture 2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48" name="Picture 2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3149" name="Picture 2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50" name="Picture 3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51" name="Picture 3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52" name="Picture 3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53" name="Picture 3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54" name="Picture 3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55" name="Picture 3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56" name="Picture 3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3157" name="Group 37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133158" name="Picture 3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59" name="Picture 3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60" name="Picture 4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61" name="Picture 4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62" name="Picture 4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63" name="Picture 4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64" name="Picture 4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3165" name="Picture 4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66" name="Picture 4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67" name="Picture 4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68" name="Picture 4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3169" name="Picture 4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70" name="Picture 5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71" name="Picture 5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72" name="Picture 5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73" name="Picture 5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74" name="Picture 5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75" name="Picture 5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76" name="Picture 5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3177" name="Group 57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133178" name="Picture 5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79" name="Picture 5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80" name="Picture 6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81" name="Picture 6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82" name="Picture 6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83" name="Picture 6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84" name="Picture 6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3185" name="Picture 6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86" name="Picture 6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87" name="Picture 6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88" name="Picture 6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3189" name="Picture 6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90" name="Picture 7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191" name="Picture 7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92" name="Picture 7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93" name="Picture 7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94" name="Picture 7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195" name="Picture 7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196" name="Picture 7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133197" name="Group 77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133198" name="Picture 78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199" name="Picture 79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200" name="Picture 80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201" name="Picture 8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202" name="Picture 8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203" name="Picture 8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204" name="Picture 8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133205" name="Picture 85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206" name="Picture 8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207" name="Picture 87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208" name="Picture 88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133209" name="Picture 89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210" name="Picture 90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133211" name="Picture 91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212" name="Picture 92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133213" name="Picture 93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214" name="Picture 94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133215" name="Picture 95" descr="co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133216" name="Picture 96" descr="co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33217" name="Picture 97" descr="b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292021">
            <a:off x="914400" y="2438400"/>
            <a:ext cx="3292475" cy="3657600"/>
          </a:xfrm>
          <a:prstGeom prst="rect">
            <a:avLst/>
          </a:prstGeom>
          <a:noFill/>
        </p:spPr>
      </p:pic>
      <p:sp>
        <p:nvSpPr>
          <p:cNvPr id="133218" name="Oval 98"/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3219" name="Picture 99" descr="t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5049">
            <a:off x="2057400" y="3581400"/>
            <a:ext cx="1828800" cy="1435100"/>
          </a:xfrm>
          <a:prstGeom prst="rect">
            <a:avLst/>
          </a:prstGeom>
          <a:noFill/>
        </p:spPr>
      </p:pic>
      <p:pic>
        <p:nvPicPr>
          <p:cNvPr id="133220" name="Picture 100" descr="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3142">
            <a:off x="1905000" y="49530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133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3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095375"/>
            <a:ext cx="3048000" cy="3933825"/>
          </a:xfrm>
          <a:prstGeom prst="rect">
            <a:avLst/>
          </a:prstGeom>
          <a:noFill/>
        </p:spPr>
      </p:pic>
      <p:pic>
        <p:nvPicPr>
          <p:cNvPr id="135171" name="Picture 3" descr="nguoi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31988" y="1600200"/>
            <a:ext cx="1931988" cy="2819400"/>
          </a:xfrm>
          <a:prstGeom prst="rect">
            <a:avLst/>
          </a:prstGeom>
          <a:noFill/>
        </p:spPr>
      </p:pic>
      <p:pic>
        <p:nvPicPr>
          <p:cNvPr id="135172" name="Picture 4" descr="nguo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914400"/>
            <a:ext cx="3241675" cy="3352800"/>
          </a:xfrm>
          <a:prstGeom prst="rect">
            <a:avLst/>
          </a:prstGeom>
          <a:noFill/>
        </p:spPr>
      </p:pic>
      <p:pic>
        <p:nvPicPr>
          <p:cNvPr id="135173" name="Picture 5" descr="b00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135174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</p:spPr>
      </p:pic>
      <p:pic>
        <p:nvPicPr>
          <p:cNvPr id="135175" name="Picture 7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135176" name="Picture 8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135177" name="Picture 9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135178" name="Picture 10" descr="d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135179" name="Picture 11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135180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135181" name="Group 13"/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135182" name="Picture 14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135183" name="Picture 15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135184" name="Picture 16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135185" name="Picture 17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135186" name="Picture 18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135187" name="Picture 19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135188" name="Picture 20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135189" name="Picture 21" descr="d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135190" name="Picture 2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4800600"/>
            <a:ext cx="2971800" cy="2971800"/>
          </a:xfrm>
          <a:prstGeom prst="rect">
            <a:avLst/>
          </a:prstGeom>
          <a:noFill/>
        </p:spPr>
      </p:pic>
      <p:grpSp>
        <p:nvGrpSpPr>
          <p:cNvPr id="135191" name="Group 23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135192" name="Picture 24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35193" name="Picture 25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35194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35195" name="Picture 27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135196" name="Picture 28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135197" name="Picture 29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135198" name="Picture 30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135199" name="Picture 31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135200" name="Picture 32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135201" name="Picture 33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35202" name="Picture 34" descr="c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135203" name="Picture 35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135204" name="Picture 36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135205" name="Picture 37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35206" name="Picture 38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135207" name="Picture 39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135208" name="Picture 40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135209" name="Picture 41" descr="co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pic>
        <p:nvPicPr>
          <p:cNvPr id="135210" name="Picture 42" descr="b001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5715000"/>
            <a:ext cx="238125" cy="228600"/>
          </a:xfrm>
          <a:prstGeom prst="rect">
            <a:avLst/>
          </a:prstGeom>
          <a:noFill/>
        </p:spPr>
      </p:pic>
      <p:grpSp>
        <p:nvGrpSpPr>
          <p:cNvPr id="135211" name="Group 43"/>
          <p:cNvGrpSpPr>
            <a:grpSpLocks/>
          </p:cNvGrpSpPr>
          <p:nvPr/>
        </p:nvGrpSpPr>
        <p:grpSpPr bwMode="auto">
          <a:xfrm>
            <a:off x="762000" y="4114800"/>
            <a:ext cx="8170863" cy="2743200"/>
            <a:chOff x="480" y="2592"/>
            <a:chExt cx="5147" cy="1728"/>
          </a:xfrm>
        </p:grpSpPr>
        <p:pic>
          <p:nvPicPr>
            <p:cNvPr id="135212" name="Picture 44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135213" name="Picture 4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135214" name="Picture 46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135215" name="Picture 4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16" name="Picture 48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17" name="Picture 49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18" name="Picture 50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19" name="Picture 5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20" name="Picture 5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</p:spPr>
        </p:pic>
      </p:grpSp>
      <p:grpSp>
        <p:nvGrpSpPr>
          <p:cNvPr id="135221" name="Group 53"/>
          <p:cNvGrpSpPr>
            <a:grpSpLocks/>
          </p:cNvGrpSpPr>
          <p:nvPr/>
        </p:nvGrpSpPr>
        <p:grpSpPr bwMode="auto">
          <a:xfrm rot="-402795">
            <a:off x="-762000" y="3886200"/>
            <a:ext cx="8170863" cy="2743200"/>
            <a:chOff x="480" y="2592"/>
            <a:chExt cx="5147" cy="1728"/>
          </a:xfrm>
        </p:grpSpPr>
        <p:pic>
          <p:nvPicPr>
            <p:cNvPr id="135222" name="Picture 54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135223" name="Picture 5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135224" name="Picture 56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135225" name="Picture 5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26" name="Picture 58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27" name="Picture 59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28" name="Picture 60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29" name="Picture 6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30" name="Picture 6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</p:spPr>
        </p:pic>
      </p:grpSp>
      <p:pic>
        <p:nvPicPr>
          <p:cNvPr id="135231" name="Picture 63" descr="b001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6823917">
            <a:off x="4500562" y="4603751"/>
            <a:ext cx="238125" cy="228600"/>
          </a:xfrm>
          <a:prstGeom prst="rect">
            <a:avLst/>
          </a:prstGeom>
          <a:noFill/>
        </p:spPr>
      </p:pic>
      <p:grpSp>
        <p:nvGrpSpPr>
          <p:cNvPr id="135232" name="Group 64"/>
          <p:cNvGrpSpPr>
            <a:grpSpLocks/>
          </p:cNvGrpSpPr>
          <p:nvPr/>
        </p:nvGrpSpPr>
        <p:grpSpPr bwMode="auto">
          <a:xfrm>
            <a:off x="3505200" y="3563938"/>
            <a:ext cx="2286000" cy="2227262"/>
            <a:chOff x="2399" y="2061"/>
            <a:chExt cx="1440" cy="1403"/>
          </a:xfrm>
        </p:grpSpPr>
        <p:pic>
          <p:nvPicPr>
            <p:cNvPr id="135233" name="Picture 65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16823917">
              <a:off x="2417" y="2043"/>
              <a:ext cx="1403" cy="1440"/>
            </a:xfrm>
            <a:prstGeom prst="rect">
              <a:avLst/>
            </a:prstGeom>
            <a:noFill/>
          </p:spPr>
        </p:pic>
        <p:pic>
          <p:nvPicPr>
            <p:cNvPr id="135234" name="Picture 66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2789" y="2355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35" name="Picture 67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3162" y="2716"/>
              <a:ext cx="150" cy="144"/>
            </a:xfrm>
            <a:prstGeom prst="rect">
              <a:avLst/>
            </a:prstGeom>
            <a:noFill/>
          </p:spPr>
        </p:pic>
      </p:grpSp>
      <p:grpSp>
        <p:nvGrpSpPr>
          <p:cNvPr id="135236" name="Group 68"/>
          <p:cNvGrpSpPr>
            <a:grpSpLocks/>
          </p:cNvGrpSpPr>
          <p:nvPr/>
        </p:nvGrpSpPr>
        <p:grpSpPr bwMode="auto">
          <a:xfrm rot="7794493">
            <a:off x="1625600" y="3903663"/>
            <a:ext cx="2582863" cy="2700337"/>
            <a:chOff x="1296" y="5432"/>
            <a:chExt cx="1627" cy="1701"/>
          </a:xfrm>
        </p:grpSpPr>
        <p:pic>
          <p:nvPicPr>
            <p:cNvPr id="135237" name="Picture 69" descr="bau 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16823917" flipH="1">
              <a:off x="1311" y="5417"/>
              <a:ext cx="1169" cy="1200"/>
            </a:xfrm>
            <a:prstGeom prst="rect">
              <a:avLst/>
            </a:prstGeom>
            <a:noFill/>
          </p:spPr>
        </p:pic>
        <p:pic>
          <p:nvPicPr>
            <p:cNvPr id="135238" name="Picture 70" descr="bau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823917" flipH="1">
              <a:off x="1880" y="6091"/>
              <a:ext cx="1029" cy="1056"/>
            </a:xfrm>
            <a:prstGeom prst="rect">
              <a:avLst/>
            </a:prstGeom>
            <a:noFill/>
          </p:spPr>
        </p:pic>
        <p:pic>
          <p:nvPicPr>
            <p:cNvPr id="135239" name="Picture 71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1760" y="5477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40" name="Picture 72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1648" y="6090"/>
              <a:ext cx="150" cy="144"/>
            </a:xfrm>
            <a:prstGeom prst="rect">
              <a:avLst/>
            </a:prstGeom>
            <a:noFill/>
          </p:spPr>
        </p:pic>
        <p:pic>
          <p:nvPicPr>
            <p:cNvPr id="135241" name="Picture 73" descr="b00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16823917">
              <a:off x="2557" y="6453"/>
              <a:ext cx="150" cy="144"/>
            </a:xfrm>
            <a:prstGeom prst="rect">
              <a:avLst/>
            </a:prstGeom>
            <a:noFill/>
          </p:spPr>
        </p:pic>
      </p:grpSp>
      <p:pic>
        <p:nvPicPr>
          <p:cNvPr id="135242" name="Picture 74" descr="baunew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28875" y="4686300"/>
            <a:ext cx="3057525" cy="1790700"/>
          </a:xfrm>
          <a:prstGeom prst="rect">
            <a:avLst/>
          </a:prstGeom>
          <a:noFill/>
        </p:spPr>
      </p:pic>
      <p:pic>
        <p:nvPicPr>
          <p:cNvPr id="135243" name="Picture 75" descr="chan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112106">
            <a:off x="-3048000" y="3962400"/>
            <a:ext cx="1022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44" name="Picture 76" descr="chan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-169906">
            <a:off x="-2971800" y="4419600"/>
            <a:ext cx="17684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245" name="Picture 77" descr="beombau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3200400" y="2133600"/>
            <a:ext cx="3810000" cy="31273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35242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2" dur="5000" fill="hold"/>
                                        <p:tgtEl>
                                          <p:spTgt spid="135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-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4" dur="5000" fill="hold"/>
                                        <p:tgtEl>
                                          <p:spTgt spid="135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" y="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6" dur="5000" fill="hold"/>
                                        <p:tgtEl>
                                          <p:spTgt spid="135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" y="1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trong nha 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9144000" cy="5295900"/>
          </a:xfrm>
          <a:prstGeom prst="rect">
            <a:avLst/>
          </a:prstGeom>
          <a:noFill/>
        </p:spPr>
      </p:pic>
      <p:pic>
        <p:nvPicPr>
          <p:cNvPr id="137219" name="Picture 3" descr="gia din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7800" y="1143000"/>
            <a:ext cx="3370263" cy="3152775"/>
          </a:xfrm>
          <a:prstGeom prst="rect">
            <a:avLst/>
          </a:prstGeom>
          <a:noFill/>
        </p:spPr>
      </p:pic>
      <p:pic>
        <p:nvPicPr>
          <p:cNvPr id="137220" name="Picture 4" descr="nguoi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5450" y="2514600"/>
            <a:ext cx="2559050" cy="3733800"/>
          </a:xfrm>
          <a:prstGeom prst="rect">
            <a:avLst/>
          </a:prstGeom>
          <a:noFill/>
        </p:spPr>
      </p:pic>
      <p:grpSp>
        <p:nvGrpSpPr>
          <p:cNvPr id="137221" name="Group 5"/>
          <p:cNvGrpSpPr>
            <a:grpSpLocks/>
          </p:cNvGrpSpPr>
          <p:nvPr/>
        </p:nvGrpSpPr>
        <p:grpSpPr bwMode="auto">
          <a:xfrm>
            <a:off x="1524000" y="1828800"/>
            <a:ext cx="2270125" cy="3416300"/>
            <a:chOff x="528" y="480"/>
            <a:chExt cx="1430" cy="2152"/>
          </a:xfrm>
        </p:grpSpPr>
        <p:pic>
          <p:nvPicPr>
            <p:cNvPr id="137222" name="Picture 6" descr="gia dinh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" y="480"/>
              <a:ext cx="1430" cy="2152"/>
            </a:xfrm>
            <a:prstGeom prst="rect">
              <a:avLst/>
            </a:prstGeom>
            <a:noFill/>
          </p:spPr>
        </p:pic>
        <p:pic>
          <p:nvPicPr>
            <p:cNvPr id="137223" name="Picture 7" descr="vang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48" y="1104"/>
              <a:ext cx="672" cy="413"/>
            </a:xfrm>
            <a:prstGeom prst="rect">
              <a:avLst/>
            </a:prstGeom>
            <a:noFill/>
          </p:spPr>
        </p:pic>
      </p:grpSp>
      <p:pic>
        <p:nvPicPr>
          <p:cNvPr id="137224" name="Picture 8" descr="baunew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3886200"/>
            <a:ext cx="5686425" cy="3068638"/>
          </a:xfrm>
          <a:prstGeom prst="rect">
            <a:avLst/>
          </a:prstGeom>
          <a:noFill/>
        </p:spPr>
      </p:pic>
      <p:pic>
        <p:nvPicPr>
          <p:cNvPr id="137225" name="Picture 9" descr="thu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200400"/>
            <a:ext cx="2209800" cy="1381125"/>
          </a:xfrm>
          <a:prstGeom prst="rect">
            <a:avLst/>
          </a:prstGeom>
          <a:noFill/>
        </p:spPr>
      </p:pic>
      <p:pic>
        <p:nvPicPr>
          <p:cNvPr id="137226" name="Picture 10" descr="tayv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24400" y="3657600"/>
            <a:ext cx="2343150" cy="990600"/>
          </a:xfrm>
          <a:prstGeom prst="rect">
            <a:avLst/>
          </a:prstGeom>
          <a:noFill/>
        </p:spPr>
      </p:pic>
      <p:grpSp>
        <p:nvGrpSpPr>
          <p:cNvPr id="137227" name="Group 11"/>
          <p:cNvGrpSpPr>
            <a:grpSpLocks/>
          </p:cNvGrpSpPr>
          <p:nvPr/>
        </p:nvGrpSpPr>
        <p:grpSpPr bwMode="auto">
          <a:xfrm>
            <a:off x="8894763" y="2144713"/>
            <a:ext cx="2382837" cy="4789487"/>
            <a:chOff x="4259" y="1303"/>
            <a:chExt cx="1501" cy="3017"/>
          </a:xfrm>
        </p:grpSpPr>
        <p:pic>
          <p:nvPicPr>
            <p:cNvPr id="137228" name="Picture 12" descr="chan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-1794012">
              <a:off x="5095" y="2748"/>
              <a:ext cx="665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229" name="Picture 13" descr="chan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-512000">
              <a:off x="4419" y="2885"/>
              <a:ext cx="1151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230" name="Picture 14" descr="than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-681907">
              <a:off x="4259" y="1303"/>
              <a:ext cx="1232" cy="1979"/>
            </a:xfrm>
            <a:prstGeom prst="rect">
              <a:avLst/>
            </a:prstGeom>
            <a:noFill/>
          </p:spPr>
        </p:pic>
        <p:pic>
          <p:nvPicPr>
            <p:cNvPr id="137231" name="Picture 15" descr="tay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-2353174">
              <a:off x="4403" y="2407"/>
              <a:ext cx="1064" cy="833"/>
            </a:xfrm>
            <a:prstGeom prst="rect">
              <a:avLst/>
            </a:prstGeom>
            <a:noFill/>
          </p:spPr>
        </p:pic>
      </p:grpSp>
      <p:pic>
        <p:nvPicPr>
          <p:cNvPr id="137232" name="Picture 16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43200" y="4114800"/>
            <a:ext cx="2667000" cy="1208088"/>
          </a:xfrm>
          <a:prstGeom prst="rect">
            <a:avLst/>
          </a:prstGeom>
          <a:noFill/>
        </p:spPr>
      </p:pic>
      <p:pic>
        <p:nvPicPr>
          <p:cNvPr id="137233" name="Picture 17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38400" y="4572000"/>
            <a:ext cx="1317625" cy="949325"/>
          </a:xfrm>
          <a:prstGeom prst="rect">
            <a:avLst/>
          </a:prstGeom>
          <a:noFill/>
        </p:spPr>
      </p:pic>
      <p:pic>
        <p:nvPicPr>
          <p:cNvPr id="137234" name="Picture 18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52800" y="5334000"/>
            <a:ext cx="1317625" cy="949325"/>
          </a:xfrm>
          <a:prstGeom prst="rect">
            <a:avLst/>
          </a:prstGeom>
          <a:noFill/>
        </p:spPr>
      </p:pic>
      <p:pic>
        <p:nvPicPr>
          <p:cNvPr id="137235" name="Picture 19" descr="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063700">
            <a:off x="2057400" y="5181600"/>
            <a:ext cx="1317625" cy="949325"/>
          </a:xfrm>
          <a:prstGeom prst="rect">
            <a:avLst/>
          </a:prstGeom>
          <a:noFill/>
        </p:spPr>
      </p:pic>
      <p:pic>
        <p:nvPicPr>
          <p:cNvPr id="137236" name="Picture 20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14600" y="5486400"/>
            <a:ext cx="1905000" cy="863600"/>
          </a:xfrm>
          <a:prstGeom prst="rect">
            <a:avLst/>
          </a:prstGeom>
          <a:noFill/>
        </p:spPr>
      </p:pic>
      <p:pic>
        <p:nvPicPr>
          <p:cNvPr id="137237" name="Picture 21" descr="vang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86000" y="4722813"/>
            <a:ext cx="1676400" cy="828675"/>
          </a:xfrm>
          <a:prstGeom prst="rect">
            <a:avLst/>
          </a:prstGeom>
          <a:noFill/>
        </p:spPr>
      </p:pic>
      <p:pic>
        <p:nvPicPr>
          <p:cNvPr id="137238" name="Picture 22" descr="baunew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1445016">
            <a:off x="1079500" y="3240088"/>
            <a:ext cx="6324600" cy="3679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</p:spPr>
      </p:pic>
      <p:grpSp>
        <p:nvGrpSpPr>
          <p:cNvPr id="139267" name="Group 3"/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139268" name="Picture 4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</p:spPr>
        </p:pic>
        <p:pic>
          <p:nvPicPr>
            <p:cNvPr id="139269" name="Picture 5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</p:spPr>
        </p:pic>
      </p:grpSp>
      <p:pic>
        <p:nvPicPr>
          <p:cNvPr id="139270" name="Picture 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</p:spPr>
      </p:pic>
      <p:pic>
        <p:nvPicPr>
          <p:cNvPr id="139271" name="Picture 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</p:spPr>
      </p:pic>
      <p:pic>
        <p:nvPicPr>
          <p:cNvPr id="139272" name="Picture 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</p:spPr>
      </p:pic>
      <p:pic>
        <p:nvPicPr>
          <p:cNvPr id="139273" name="Picture 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</p:spPr>
      </p:pic>
      <p:pic>
        <p:nvPicPr>
          <p:cNvPr id="139274" name="Picture 1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</p:spPr>
      </p:pic>
      <p:grpSp>
        <p:nvGrpSpPr>
          <p:cNvPr id="139275" name="Group 11"/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139276" name="Picture 1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39277" name="Picture 1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39278" name="Picture 1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39279" name="Picture 1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39280" name="Picture 1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pic>
        <p:nvPicPr>
          <p:cNvPr id="139281" name="Picture 1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</p:spPr>
      </p:pic>
      <p:pic>
        <p:nvPicPr>
          <p:cNvPr id="139282" name="Picture 1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</p:spPr>
      </p:pic>
      <p:grpSp>
        <p:nvGrpSpPr>
          <p:cNvPr id="139283" name="Group 19"/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139284" name="Picture 2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39285" name="Picture 21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39286" name="Picture 2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39287" name="Picture 2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39288" name="Picture 2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grpSp>
        <p:nvGrpSpPr>
          <p:cNvPr id="139289" name="Group 25"/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139290" name="Picture 2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39291" name="Picture 2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39292" name="Picture 2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39293" name="Picture 2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39294" name="Picture 3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</p:spPr>
      </p:pic>
      <p:grpSp>
        <p:nvGrpSpPr>
          <p:cNvPr id="139295" name="Group 31"/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139296" name="Picture 3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39297" name="Picture 3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39298" name="Picture 3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39299" name="Picture 3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grpSp>
        <p:nvGrpSpPr>
          <p:cNvPr id="139300" name="Group 36"/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139301" name="Picture 3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39302" name="Picture 3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39303" name="Picture 3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39304" name="Picture 4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39305" name="Picture 4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</p:spPr>
      </p:pic>
      <p:pic>
        <p:nvPicPr>
          <p:cNvPr id="139306" name="Picture 4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</p:spPr>
      </p:pic>
      <p:pic>
        <p:nvPicPr>
          <p:cNvPr id="139307" name="Picture 4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39308" name="Picture 4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495800"/>
            <a:ext cx="1104900" cy="765175"/>
          </a:xfrm>
          <a:prstGeom prst="rect">
            <a:avLst/>
          </a:prstGeom>
          <a:noFill/>
        </p:spPr>
      </p:pic>
      <p:pic>
        <p:nvPicPr>
          <p:cNvPr id="139309" name="Picture 45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</p:spPr>
      </p:pic>
      <p:pic>
        <p:nvPicPr>
          <p:cNvPr id="139310" name="Picture 4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</p:spPr>
      </p:pic>
      <p:pic>
        <p:nvPicPr>
          <p:cNvPr id="139311" name="Picture 4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</p:spPr>
      </p:pic>
      <p:pic>
        <p:nvPicPr>
          <p:cNvPr id="139312" name="Picture 4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</p:spPr>
      </p:pic>
      <p:pic>
        <p:nvPicPr>
          <p:cNvPr id="139313" name="Picture 4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</p:spPr>
      </p:pic>
      <p:pic>
        <p:nvPicPr>
          <p:cNvPr id="139314" name="Picture 5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</p:spPr>
      </p:pic>
      <p:pic>
        <p:nvPicPr>
          <p:cNvPr id="139315" name="Picture 5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</p:spPr>
      </p:pic>
      <p:pic>
        <p:nvPicPr>
          <p:cNvPr id="139316" name="Picture 5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</p:spPr>
      </p:pic>
      <p:pic>
        <p:nvPicPr>
          <p:cNvPr id="139317" name="Picture 5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</p:spPr>
      </p:pic>
      <p:pic>
        <p:nvPicPr>
          <p:cNvPr id="139318" name="Picture 5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</p:spPr>
      </p:pic>
      <p:pic>
        <p:nvPicPr>
          <p:cNvPr id="139319" name="Picture 55" descr="g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</p:spPr>
      </p:pic>
      <p:grpSp>
        <p:nvGrpSpPr>
          <p:cNvPr id="139320" name="Group 56"/>
          <p:cNvGrpSpPr>
            <a:grpSpLocks/>
          </p:cNvGrpSpPr>
          <p:nvPr/>
        </p:nvGrpSpPr>
        <p:grpSpPr bwMode="auto">
          <a:xfrm>
            <a:off x="0" y="2438400"/>
            <a:ext cx="2392363" cy="3609975"/>
            <a:chOff x="2352" y="1584"/>
            <a:chExt cx="1507" cy="2274"/>
          </a:xfrm>
        </p:grpSpPr>
        <p:pic>
          <p:nvPicPr>
            <p:cNvPr id="139321" name="Picture 57" descr="lao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</p:spPr>
        </p:pic>
        <p:pic>
          <p:nvPicPr>
            <p:cNvPr id="139322" name="Picture 58" descr="tay lao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</p:spPr>
        </p:pic>
      </p:grpSp>
      <p:pic>
        <p:nvPicPr>
          <p:cNvPr id="139323" name="Picture 59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39324" name="Picture 60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</p:spPr>
      </p:pic>
      <p:pic>
        <p:nvPicPr>
          <p:cNvPr id="139325" name="Picture 61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9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41315" name="Picture 3" descr="bui c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141316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41317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41318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141319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41320" name="Picture 8" descr="duong la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</p:spPr>
      </p:pic>
      <p:pic>
        <p:nvPicPr>
          <p:cNvPr id="141321" name="Picture 9" descr="nh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</p:spPr>
      </p:pic>
      <p:pic>
        <p:nvPicPr>
          <p:cNvPr id="141322" name="Picture 10" descr="nha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</p:spPr>
      </p:pic>
      <p:pic>
        <p:nvPicPr>
          <p:cNvPr id="141323" name="Picture 11" descr="nh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</p:spPr>
      </p:pic>
      <p:pic>
        <p:nvPicPr>
          <p:cNvPr id="141324" name="Picture 12" descr="nha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141325" name="Group 13"/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141326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41327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41328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1329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41330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41331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1332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41333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41334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</p:spPr>
          </p:pic>
          <p:pic>
            <p:nvPicPr>
              <p:cNvPr id="141335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141336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</p:spPr>
          </p:pic>
        </p:grpSp>
        <p:pic>
          <p:nvPicPr>
            <p:cNvPr id="141337" name="Picture 2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</p:spPr>
        </p:pic>
      </p:grpSp>
      <p:pic>
        <p:nvPicPr>
          <p:cNvPr id="141338" name="Picture 26" descr="bird00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</p:spPr>
      </p:pic>
      <p:pic>
        <p:nvPicPr>
          <p:cNvPr id="141339" name="Picture 27" descr="spring-smiley-1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</p:spPr>
      </p:pic>
      <p:pic>
        <p:nvPicPr>
          <p:cNvPr id="141340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141341" name="Picture 29" descr="cay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141342" name="Picture 30" descr="nha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141343" name="Picture 31" descr="bird00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48600" y="5791200"/>
            <a:ext cx="638175" cy="622300"/>
          </a:xfrm>
          <a:prstGeom prst="rect">
            <a:avLst/>
          </a:prstGeom>
          <a:noFill/>
        </p:spPr>
      </p:pic>
      <p:pic>
        <p:nvPicPr>
          <p:cNvPr id="141344" name="Picture 32" descr="Untitled-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141345" name="Group 33"/>
          <p:cNvGrpSpPr>
            <a:grpSpLocks/>
          </p:cNvGrpSpPr>
          <p:nvPr/>
        </p:nvGrpSpPr>
        <p:grpSpPr bwMode="auto">
          <a:xfrm>
            <a:off x="0" y="5562600"/>
            <a:ext cx="762000" cy="609600"/>
            <a:chOff x="321" y="3696"/>
            <a:chExt cx="662" cy="624"/>
          </a:xfrm>
        </p:grpSpPr>
        <p:pic>
          <p:nvPicPr>
            <p:cNvPr id="141346" name="Picture 34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41347" name="Picture 35" descr="Copy of flwr00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41348" name="Picture 36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41349" name="Picture 37" descr="Animated-Butterfly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51460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141350" name="Group 38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41351" name="Picture 39" descr="Copy of flwr0011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41352" name="Picture 40" descr="Copy of flwr001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41353" name="Picture 41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41354" name="Group 42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41355" name="Picture 43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41356" name="Picture 44" descr="Copy of flwr001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41357" name="Picture 4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141358" name="Group 46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41359" name="Picture 47" descr="Copy of flwr0011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141360" name="Picture 48" descr="Copy of flwr001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141361" name="Picture 49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141362" name="Picture 50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</p:spPr>
      </p:pic>
      <p:pic>
        <p:nvPicPr>
          <p:cNvPr id="141363" name="Picture 51" descr="new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 rot="-21776581">
            <a:off x="2362200" y="2895600"/>
            <a:ext cx="819150" cy="819150"/>
          </a:xfrm>
          <a:prstGeom prst="rect">
            <a:avLst/>
          </a:prstGeom>
          <a:noFill/>
        </p:spPr>
      </p:pic>
      <p:pic>
        <p:nvPicPr>
          <p:cNvPr id="141364" name="Picture 52" descr="lao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3200400" y="3276600"/>
            <a:ext cx="2959100" cy="3581400"/>
          </a:xfrm>
          <a:prstGeom prst="rect">
            <a:avLst/>
          </a:prstGeom>
          <a:noFill/>
        </p:spPr>
      </p:pic>
      <p:pic>
        <p:nvPicPr>
          <p:cNvPr id="141365" name="Picture 53" descr="en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 rot="1974380">
            <a:off x="3246438" y="3733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141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" y="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141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</p:spPr>
      </p:pic>
      <p:grpSp>
        <p:nvGrpSpPr>
          <p:cNvPr id="143363" name="Group 3"/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143364" name="Picture 4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</p:spPr>
        </p:pic>
        <p:pic>
          <p:nvPicPr>
            <p:cNvPr id="143365" name="Picture 5" descr="nha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</p:spPr>
        </p:pic>
      </p:grpSp>
      <p:pic>
        <p:nvPicPr>
          <p:cNvPr id="143366" name="Picture 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</p:spPr>
      </p:pic>
      <p:pic>
        <p:nvPicPr>
          <p:cNvPr id="143367" name="Picture 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</p:spPr>
      </p:pic>
      <p:pic>
        <p:nvPicPr>
          <p:cNvPr id="143368" name="Picture 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</p:spPr>
      </p:pic>
      <p:pic>
        <p:nvPicPr>
          <p:cNvPr id="143369" name="Picture 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</p:spPr>
      </p:pic>
      <p:pic>
        <p:nvPicPr>
          <p:cNvPr id="143370" name="Picture 1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</p:spPr>
      </p:pic>
      <p:grpSp>
        <p:nvGrpSpPr>
          <p:cNvPr id="143371" name="Group 11"/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143372" name="Picture 1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43373" name="Picture 1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43374" name="Picture 1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43375" name="Picture 1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43376" name="Picture 1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pic>
        <p:nvPicPr>
          <p:cNvPr id="143377" name="Picture 1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</p:spPr>
      </p:pic>
      <p:pic>
        <p:nvPicPr>
          <p:cNvPr id="143378" name="Picture 1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</p:spPr>
      </p:pic>
      <p:grpSp>
        <p:nvGrpSpPr>
          <p:cNvPr id="143379" name="Group 19"/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143380" name="Picture 2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</p:spPr>
        </p:pic>
        <p:pic>
          <p:nvPicPr>
            <p:cNvPr id="143381" name="Picture 21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</p:spPr>
        </p:pic>
        <p:pic>
          <p:nvPicPr>
            <p:cNvPr id="143382" name="Picture 2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</p:spPr>
        </p:pic>
        <p:pic>
          <p:nvPicPr>
            <p:cNvPr id="143383" name="Picture 2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</p:spPr>
        </p:pic>
        <p:pic>
          <p:nvPicPr>
            <p:cNvPr id="143384" name="Picture 2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</p:spPr>
        </p:pic>
      </p:grpSp>
      <p:grpSp>
        <p:nvGrpSpPr>
          <p:cNvPr id="143385" name="Group 25"/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143386" name="Picture 26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43387" name="Picture 2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43388" name="Picture 2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43389" name="Picture 2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43390" name="Picture 3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</p:spPr>
      </p:pic>
      <p:grpSp>
        <p:nvGrpSpPr>
          <p:cNvPr id="143391" name="Group 31"/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143392" name="Picture 32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43393" name="Picture 33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43394" name="Picture 34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43395" name="Picture 35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grpSp>
        <p:nvGrpSpPr>
          <p:cNvPr id="143396" name="Group 36"/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143397" name="Picture 37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</p:spPr>
        </p:pic>
        <p:pic>
          <p:nvPicPr>
            <p:cNvPr id="143398" name="Picture 38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</p:spPr>
        </p:pic>
        <p:pic>
          <p:nvPicPr>
            <p:cNvPr id="143399" name="Picture 39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</p:spPr>
        </p:pic>
        <p:pic>
          <p:nvPicPr>
            <p:cNvPr id="143400" name="Picture 40" descr="ga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</p:spPr>
        </p:pic>
      </p:grpSp>
      <p:pic>
        <p:nvPicPr>
          <p:cNvPr id="143401" name="Picture 4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</p:spPr>
      </p:pic>
      <p:pic>
        <p:nvPicPr>
          <p:cNvPr id="143402" name="Picture 4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</p:spPr>
      </p:pic>
      <p:pic>
        <p:nvPicPr>
          <p:cNvPr id="143403" name="Picture 4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43404" name="Picture 4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4495800"/>
            <a:ext cx="1104900" cy="765175"/>
          </a:xfrm>
          <a:prstGeom prst="rect">
            <a:avLst/>
          </a:prstGeom>
          <a:noFill/>
        </p:spPr>
      </p:pic>
      <p:pic>
        <p:nvPicPr>
          <p:cNvPr id="143405" name="Picture 45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</p:spPr>
      </p:pic>
      <p:pic>
        <p:nvPicPr>
          <p:cNvPr id="143406" name="Picture 46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</p:spPr>
      </p:pic>
      <p:pic>
        <p:nvPicPr>
          <p:cNvPr id="143407" name="Picture 47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</p:spPr>
      </p:pic>
      <p:pic>
        <p:nvPicPr>
          <p:cNvPr id="143408" name="Picture 48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</p:spPr>
      </p:pic>
      <p:pic>
        <p:nvPicPr>
          <p:cNvPr id="143409" name="Picture 49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</p:spPr>
      </p:pic>
      <p:pic>
        <p:nvPicPr>
          <p:cNvPr id="143410" name="Picture 50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</p:spPr>
      </p:pic>
      <p:pic>
        <p:nvPicPr>
          <p:cNvPr id="143411" name="Picture 51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</p:spPr>
      </p:pic>
      <p:pic>
        <p:nvPicPr>
          <p:cNvPr id="143412" name="Picture 52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</p:spPr>
      </p:pic>
      <p:pic>
        <p:nvPicPr>
          <p:cNvPr id="143413" name="Picture 53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</p:spPr>
      </p:pic>
      <p:pic>
        <p:nvPicPr>
          <p:cNvPr id="143414" name="Picture 54" descr="g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</p:spPr>
      </p:pic>
      <p:pic>
        <p:nvPicPr>
          <p:cNvPr id="143415" name="Picture 55" descr="g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</p:spPr>
      </p:pic>
      <p:pic>
        <p:nvPicPr>
          <p:cNvPr id="143416" name="Picture 56" descr="lao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514600"/>
            <a:ext cx="2392363" cy="3609975"/>
          </a:xfrm>
          <a:prstGeom prst="rect">
            <a:avLst/>
          </a:prstGeom>
          <a:noFill/>
        </p:spPr>
      </p:pic>
      <p:pic>
        <p:nvPicPr>
          <p:cNvPr id="143417" name="Picture 57" descr="e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74380">
            <a:off x="5029200" y="3048000"/>
            <a:ext cx="914400" cy="914400"/>
          </a:xfrm>
          <a:prstGeom prst="rect">
            <a:avLst/>
          </a:prstGeom>
          <a:noFill/>
        </p:spPr>
      </p:pic>
      <p:pic>
        <p:nvPicPr>
          <p:cNvPr id="143418" name="Picture 58" descr="tay la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013818">
            <a:off x="4114800" y="3505200"/>
            <a:ext cx="1473200" cy="636588"/>
          </a:xfrm>
          <a:prstGeom prst="rect">
            <a:avLst/>
          </a:prstGeom>
          <a:noFill/>
        </p:spPr>
      </p:pic>
      <p:pic>
        <p:nvPicPr>
          <p:cNvPr id="143419" name="Picture 59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143420" name="Picture 60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</p:spPr>
      </p:pic>
      <p:pic>
        <p:nvPicPr>
          <p:cNvPr id="143421" name="Picture 61" descr="may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14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nha gi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44000" cy="4743450"/>
          </a:xfrm>
          <a:prstGeom prst="rect">
            <a:avLst/>
          </a:prstGeom>
          <a:noFill/>
        </p:spPr>
      </p:pic>
      <p:grpSp>
        <p:nvGrpSpPr>
          <p:cNvPr id="145411" name="Group 3"/>
          <p:cNvGrpSpPr>
            <a:grpSpLocks/>
          </p:cNvGrpSpPr>
          <p:nvPr/>
        </p:nvGrpSpPr>
        <p:grpSpPr bwMode="auto">
          <a:xfrm rot="-834162">
            <a:off x="1752600" y="1981200"/>
            <a:ext cx="2743200" cy="990600"/>
            <a:chOff x="384" y="816"/>
            <a:chExt cx="2421" cy="1186"/>
          </a:xfrm>
        </p:grpSpPr>
        <p:pic>
          <p:nvPicPr>
            <p:cNvPr id="145412" name="Picture 4" descr="lao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816"/>
              <a:ext cx="2064" cy="1186"/>
            </a:xfrm>
            <a:prstGeom prst="rect">
              <a:avLst/>
            </a:prstGeom>
            <a:noFill/>
          </p:spPr>
        </p:pic>
        <p:pic>
          <p:nvPicPr>
            <p:cNvPr id="145413" name="Picture 5" descr="ngont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8" y="816"/>
              <a:ext cx="357" cy="576"/>
            </a:xfrm>
            <a:prstGeom prst="rect">
              <a:avLst/>
            </a:prstGeom>
            <a:noFill/>
          </p:spPr>
        </p:pic>
      </p:grpSp>
      <p:pic>
        <p:nvPicPr>
          <p:cNvPr id="145414" name="Picture 6" descr="thanl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14600"/>
            <a:ext cx="4267200" cy="4079875"/>
          </a:xfrm>
          <a:prstGeom prst="rect">
            <a:avLst/>
          </a:prstGeom>
          <a:noFill/>
        </p:spPr>
      </p:pic>
      <p:pic>
        <p:nvPicPr>
          <p:cNvPr id="145415" name="Picture 7" descr="nguoi ba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6131">
            <a:off x="1143000" y="1447800"/>
            <a:ext cx="1676400" cy="1292225"/>
          </a:xfrm>
          <a:prstGeom prst="rect">
            <a:avLst/>
          </a:prstGeom>
          <a:noFill/>
        </p:spPr>
      </p:pic>
      <p:grpSp>
        <p:nvGrpSpPr>
          <p:cNvPr id="145416" name="Group 8"/>
          <p:cNvGrpSpPr>
            <a:grpSpLocks/>
          </p:cNvGrpSpPr>
          <p:nvPr/>
        </p:nvGrpSpPr>
        <p:grpSpPr bwMode="auto">
          <a:xfrm rot="-204545">
            <a:off x="5486400" y="228600"/>
            <a:ext cx="4343400" cy="6248400"/>
            <a:chOff x="2920" y="85"/>
            <a:chExt cx="3176" cy="4235"/>
          </a:xfrm>
        </p:grpSpPr>
        <p:pic>
          <p:nvPicPr>
            <p:cNvPr id="145417" name="Picture 9" descr="tan c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</p:spPr>
        </p:pic>
        <p:pic>
          <p:nvPicPr>
            <p:cNvPr id="145418" name="Picture 10" descr="cay3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</p:spPr>
        </p:pic>
      </p:grpSp>
      <p:pic>
        <p:nvPicPr>
          <p:cNvPr id="14541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5200" y="1676400"/>
            <a:ext cx="1047750" cy="1047750"/>
          </a:xfrm>
          <a:prstGeom prst="rect">
            <a:avLst/>
          </a:prstGeom>
          <a:noFill/>
        </p:spPr>
      </p:pic>
      <p:grpSp>
        <p:nvGrpSpPr>
          <p:cNvPr id="145420" name="Group 12"/>
          <p:cNvGrpSpPr>
            <a:grpSpLocks/>
          </p:cNvGrpSpPr>
          <p:nvPr/>
        </p:nvGrpSpPr>
        <p:grpSpPr bwMode="auto">
          <a:xfrm>
            <a:off x="-533400" y="-228600"/>
            <a:ext cx="4552950" cy="1033463"/>
            <a:chOff x="1776" y="0"/>
            <a:chExt cx="3060" cy="651"/>
          </a:xfrm>
        </p:grpSpPr>
        <p:grpSp>
          <p:nvGrpSpPr>
            <p:cNvPr id="145421" name="Group 13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145422" name="Picture 14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145423" name="Picture 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145424" name="Picture 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145425" name="Picture 17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45426" name="Picture 18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45427" name="Picture 19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45428" name="Picture 20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5902325"/>
            <a:ext cx="1581150" cy="560388"/>
          </a:xfrm>
          <a:prstGeom prst="rect">
            <a:avLst/>
          </a:prstGeom>
          <a:noFill/>
        </p:spPr>
      </p:pic>
      <p:pic>
        <p:nvPicPr>
          <p:cNvPr id="145429" name="Picture 21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81800" y="5562600"/>
            <a:ext cx="2133600" cy="773113"/>
          </a:xfrm>
          <a:prstGeom prst="rect">
            <a:avLst/>
          </a:prstGeom>
          <a:noFill/>
        </p:spPr>
      </p:pic>
      <p:pic>
        <p:nvPicPr>
          <p:cNvPr id="145430" name="Picture 22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297613"/>
            <a:ext cx="1581150" cy="560387"/>
          </a:xfrm>
          <a:prstGeom prst="rect">
            <a:avLst/>
          </a:prstGeom>
          <a:noFill/>
        </p:spPr>
      </p:pic>
      <p:pic>
        <p:nvPicPr>
          <p:cNvPr id="145431" name="Picture 23" descr="c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62850" y="6297613"/>
            <a:ext cx="1581150" cy="560387"/>
          </a:xfrm>
          <a:prstGeom prst="rect">
            <a:avLst/>
          </a:prstGeom>
          <a:noFill/>
        </p:spPr>
      </p:pic>
      <p:pic>
        <p:nvPicPr>
          <p:cNvPr id="145432" name="Picture 24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76800" y="4648200"/>
            <a:ext cx="1295400" cy="469900"/>
          </a:xfrm>
          <a:prstGeom prst="rect">
            <a:avLst/>
          </a:prstGeom>
          <a:noFill/>
        </p:spPr>
      </p:pic>
      <p:pic>
        <p:nvPicPr>
          <p:cNvPr id="145433" name="Picture 25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810000"/>
            <a:ext cx="1066800" cy="387350"/>
          </a:xfrm>
          <a:prstGeom prst="rect">
            <a:avLst/>
          </a:prstGeom>
          <a:noFill/>
        </p:spPr>
      </p:pic>
      <p:pic>
        <p:nvPicPr>
          <p:cNvPr id="145434" name="Picture 26" descr="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29000" y="3886200"/>
            <a:ext cx="1143000" cy="414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0" dur="2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2" dur="5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4" dur="90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pic1_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03" name="Picture 3" descr="nh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04800"/>
            <a:ext cx="8277225" cy="3943350"/>
          </a:xfrm>
          <a:prstGeom prst="rect">
            <a:avLst/>
          </a:prstGeom>
          <a:noFill/>
        </p:spPr>
      </p:pic>
      <p:pic>
        <p:nvPicPr>
          <p:cNvPr id="153604" name="Picture 4" descr="lao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0" y="2438400"/>
            <a:ext cx="2944813" cy="3657600"/>
          </a:xfrm>
          <a:prstGeom prst="rect">
            <a:avLst/>
          </a:prstGeom>
          <a:noFill/>
        </p:spPr>
      </p:pic>
      <p:pic>
        <p:nvPicPr>
          <p:cNvPr id="153605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1447800"/>
            <a:ext cx="990600" cy="990600"/>
          </a:xfrm>
          <a:prstGeom prst="rect">
            <a:avLst/>
          </a:prstGeom>
          <a:noFill/>
        </p:spPr>
      </p:pic>
      <p:sp>
        <p:nvSpPr>
          <p:cNvPr id="153606" name="Oval 6"/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07" name="Group 7"/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153608" name="Picture 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</p:spPr>
        </p:pic>
        <p:sp>
          <p:nvSpPr>
            <p:cNvPr id="153609" name="Oval 9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10" name="Group 10"/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153611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</p:spPr>
        </p:pic>
        <p:sp>
          <p:nvSpPr>
            <p:cNvPr id="153612" name="Oval 12"/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333 C -0.02587 -0.0331 -0.14479 -0.03264 -0.19393 -0.02916 C -0.21771 -0.02778 -0.24202 -0.02153 -0.26667 -0.01898 C -0.28559 -0.01203 -0.30122 -0.00694 -0.32118 -0.00463 C -0.37587 0.01736 -0.43768 0.00996 -0.49427 0.00996 " pathEditMode="relative" rAng="0" ptsTypes="ffffA">
                                      <p:cBhvr>
                                        <p:cTn id="8" dur="2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0.3385 L 0.19618 -0.149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509E-6 C 0.02362 0.00255 0.02622 0.00393 0.05244 0.00208 C 0.05608 0.00047 0.06007 -1.44509E-6 0.06355 -0.00208 C 0.0698 -0.00555 0.07414 -0.0104 0.08091 -0.01271 C 0.08941 -0.02358 0.08212 -0.01479 0.09046 -0.02335 C 0.09532 -0.0282 0.10469 -0.03815 0.10469 -0.03815 C 0.10782 -0.05687 0.10487 -0.04555 0.11754 -0.06982 C 0.11893 -0.07237 0.1191 -0.07607 0.12066 -0.07815 C 0.12396 -0.08254 0.12813 -0.08531 0.13178 -0.08878 C 0.13334 -0.09017 0.13646 -0.09294 0.13646 -0.09294 C 0.14323 -0.10543 0.14931 -0.11583 0.15556 -0.12901 C 0.15747 -0.13318 0.16094 -0.13618 0.16355 -0.13942 C 0.17066 -0.14867 0.17691 -0.15653 0.18421 -0.16485 C 0.18959 -0.17109 0.19306 -0.17664 0.2 -0.17965 C 0.20678 -0.18867 0.21164 -0.19213 0.22066 -0.19653 C 0.22379 -0.19815 0.22744 -0.19838 0.23021 -0.20092 C 0.23629 -0.20624 0.23316 -0.20439 0.23976 -0.20716 C 0.24809 -0.21456 0.25712 -0.21664 0.26667 -0.22011 C 0.27223 -0.24971 0.29184 -0.24901 0.31112 -0.25156 C 0.31893 -0.25248 0.32726 -0.25687 0.3349 -0.2578 C 0.34705 -0.25919 0.35921 -0.25942 0.37136 -0.26011 C 0.38091 -0.26219 0.38907 -0.26751 0.39844 -0.27052 C 0.41112 -0.28185 0.40712 -0.28092 0.4158 -0.29595 C 0.41806 -0.29988 0.41997 -0.30612 0.42379 -0.30659 C 0.45556 -0.30959 0.43855 -0.3082 0.47466 -0.31052 C 0.48698 -0.31907 0.47605 -0.31052 0.48421 -0.3193 C 0.48559 -0.32092 0.48889 -0.32346 0.48889 -0.32346 " pathEditMode="relative" ptsTypes="ffffffffffffffffffffffffffA">
                                      <p:cBhvr>
                                        <p:cTn id="23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27" dur="20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a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1290638" cy="1828800"/>
          </a:xfrm>
          <a:prstGeom prst="rect">
            <a:avLst/>
          </a:prstGeom>
          <a:noFill/>
        </p:spPr>
      </p:pic>
      <p:grpSp>
        <p:nvGrpSpPr>
          <p:cNvPr id="155651" name="Group 3"/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155652" name="Picture 4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</p:spPr>
        </p:pic>
        <p:pic>
          <p:nvPicPr>
            <p:cNvPr id="155653" name="Picture 5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</p:spPr>
        </p:pic>
        <p:pic>
          <p:nvPicPr>
            <p:cNvPr id="155654" name="Picture 6" descr="nui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</p:spPr>
        </p:pic>
        <p:pic>
          <p:nvPicPr>
            <p:cNvPr id="155655" name="Picture 7" descr="Untitled-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</p:spPr>
        </p:pic>
      </p:grpSp>
      <p:pic>
        <p:nvPicPr>
          <p:cNvPr id="155656" name="Picture 8" descr="b00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155657" name="Picture 9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155658" name="Picture 10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155659" name="Picture 11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155660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155661" name="Picture 13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155662" name="Picture 1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155663" name="Group 15"/>
          <p:cNvGrpSpPr>
            <a:grpSpLocks/>
          </p:cNvGrpSpPr>
          <p:nvPr/>
        </p:nvGrpSpPr>
        <p:grpSpPr bwMode="auto">
          <a:xfrm>
            <a:off x="-1295400" y="4495800"/>
            <a:ext cx="10744200" cy="4267200"/>
            <a:chOff x="-816" y="2736"/>
            <a:chExt cx="6768" cy="2784"/>
          </a:xfrm>
        </p:grpSpPr>
        <p:pic>
          <p:nvPicPr>
            <p:cNvPr id="155664" name="Picture 16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155665" name="Picture 17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155666" name="Picture 18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155667" name="Picture 19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155668" name="Picture 20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155669" name="Picture 21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155670" name="Picture 22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155671" name="Picture 23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155672" name="Picture 2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</p:spPr>
      </p:pic>
      <p:grpSp>
        <p:nvGrpSpPr>
          <p:cNvPr id="155673" name="Group 25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155674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55675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55676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55677" name="Picture 29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155678" name="Picture 30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155679" name="Picture 31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155680" name="Picture 32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155681" name="Picture 33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155682" name="Picture 34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155683" name="Picture 35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55684" name="Picture 36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155685" name="Picture 37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155686" name="Picture 38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155687" name="Picture 39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55688" name="Picture 40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155689" name="Picture 41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155690" name="Picture 42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155691" name="Picture 43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grpSp>
        <p:nvGrpSpPr>
          <p:cNvPr id="155692" name="Group 44"/>
          <p:cNvGrpSpPr>
            <a:grpSpLocks/>
          </p:cNvGrpSpPr>
          <p:nvPr/>
        </p:nvGrpSpPr>
        <p:grpSpPr bwMode="auto">
          <a:xfrm>
            <a:off x="762000" y="3463925"/>
            <a:ext cx="2819400" cy="3394075"/>
            <a:chOff x="96" y="1010"/>
            <a:chExt cx="2832" cy="3240"/>
          </a:xfrm>
        </p:grpSpPr>
        <p:grpSp>
          <p:nvGrpSpPr>
            <p:cNvPr id="155693" name="Group 45"/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155694" name="Picture 46" descr="lao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</p:spPr>
          </p:pic>
          <p:pic>
            <p:nvPicPr>
              <p:cNvPr id="155695" name="Picture 47" descr="ngontay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</p:spPr>
          </p:pic>
        </p:grpSp>
        <p:pic>
          <p:nvPicPr>
            <p:cNvPr id="155696" name="Picture 48" descr="thanlao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</p:spPr>
        </p:pic>
        <p:pic>
          <p:nvPicPr>
            <p:cNvPr id="155697" name="Picture 49" descr="nguoi bau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</p:spPr>
        </p:pic>
      </p:grpSp>
      <p:pic>
        <p:nvPicPr>
          <p:cNvPr id="155698" name="Picture 50" descr="baunew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24200" y="43815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55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" y="-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5569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147459" name="Picture 3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</p:spPr>
        </p:pic>
        <p:pic>
          <p:nvPicPr>
            <p:cNvPr id="147460" name="Picture 4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</p:spPr>
        </p:pic>
        <p:pic>
          <p:nvPicPr>
            <p:cNvPr id="147461" name="Picture 5" descr="nui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</p:spPr>
        </p:pic>
        <p:pic>
          <p:nvPicPr>
            <p:cNvPr id="147462" name="Picture 6" descr="Untitled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</p:spPr>
        </p:pic>
      </p:grpSp>
      <p:pic>
        <p:nvPicPr>
          <p:cNvPr id="147463" name="Picture 7" descr="b0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</p:spPr>
      </p:pic>
      <p:pic>
        <p:nvPicPr>
          <p:cNvPr id="147464" name="Picture 8" descr="Bluebird05-animated-chick_in_fligh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</p:spPr>
      </p:pic>
      <p:pic>
        <p:nvPicPr>
          <p:cNvPr id="147465" name="Picture 9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</p:spPr>
      </p:pic>
      <p:pic>
        <p:nvPicPr>
          <p:cNvPr id="147466" name="Picture 10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</p:spPr>
      </p:pic>
      <p:pic>
        <p:nvPicPr>
          <p:cNvPr id="147467" name="Picture 11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</p:spPr>
      </p:pic>
      <p:pic>
        <p:nvPicPr>
          <p:cNvPr id="147468" name="Picture 12" descr="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</p:spPr>
      </p:pic>
      <p:pic>
        <p:nvPicPr>
          <p:cNvPr id="147469" name="Picture 13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</p:spPr>
      </p:pic>
      <p:pic>
        <p:nvPicPr>
          <p:cNvPr id="147470" name="Picture 1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</p:spPr>
      </p:pic>
      <p:grpSp>
        <p:nvGrpSpPr>
          <p:cNvPr id="147471" name="Group 15"/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147472" name="Picture 16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</p:spPr>
        </p:pic>
        <p:pic>
          <p:nvPicPr>
            <p:cNvPr id="147473" name="Picture 17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</p:spPr>
        </p:pic>
        <p:pic>
          <p:nvPicPr>
            <p:cNvPr id="147474" name="Picture 18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</p:spPr>
        </p:pic>
        <p:pic>
          <p:nvPicPr>
            <p:cNvPr id="147475" name="Picture 19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</p:spPr>
        </p:pic>
        <p:pic>
          <p:nvPicPr>
            <p:cNvPr id="147476" name="Picture 20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</p:spPr>
        </p:pic>
        <p:pic>
          <p:nvPicPr>
            <p:cNvPr id="147477" name="Picture 21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</p:spPr>
        </p:pic>
        <p:pic>
          <p:nvPicPr>
            <p:cNvPr id="147478" name="Picture 22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</p:spPr>
        </p:pic>
        <p:pic>
          <p:nvPicPr>
            <p:cNvPr id="147479" name="Picture 23" descr="d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</p:spPr>
        </p:pic>
      </p:grpSp>
      <p:pic>
        <p:nvPicPr>
          <p:cNvPr id="147480" name="Picture 24" descr="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</p:spPr>
      </p:pic>
      <p:grpSp>
        <p:nvGrpSpPr>
          <p:cNvPr id="147481" name="Group 25"/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147482" name="Picture 26" descr="Goosefly1-animated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</p:spPr>
        </p:pic>
        <p:pic>
          <p:nvPicPr>
            <p:cNvPr id="147483" name="Picture 27" descr="Goosefly1-animated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147484" name="Picture 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147485" name="Picture 29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</p:spPr>
      </p:pic>
      <p:pic>
        <p:nvPicPr>
          <p:cNvPr id="147486" name="Picture 30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</p:spPr>
      </p:pic>
      <p:pic>
        <p:nvPicPr>
          <p:cNvPr id="147487" name="Picture 31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</p:spPr>
      </p:pic>
      <p:pic>
        <p:nvPicPr>
          <p:cNvPr id="147488" name="Picture 32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</p:spPr>
      </p:pic>
      <p:pic>
        <p:nvPicPr>
          <p:cNvPr id="147489" name="Picture 33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</p:spPr>
      </p:pic>
      <p:pic>
        <p:nvPicPr>
          <p:cNvPr id="147490" name="Picture 34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</p:spPr>
      </p:pic>
      <p:pic>
        <p:nvPicPr>
          <p:cNvPr id="147491" name="Picture 35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</p:spPr>
      </p:pic>
      <p:pic>
        <p:nvPicPr>
          <p:cNvPr id="147492" name="Picture 36" descr="co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</p:spPr>
      </p:pic>
      <p:pic>
        <p:nvPicPr>
          <p:cNvPr id="147493" name="Picture 37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</p:spPr>
      </p:pic>
      <p:pic>
        <p:nvPicPr>
          <p:cNvPr id="147494" name="Picture 38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</p:spPr>
      </p:pic>
      <p:pic>
        <p:nvPicPr>
          <p:cNvPr id="147495" name="Picture 39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</p:spPr>
      </p:pic>
      <p:pic>
        <p:nvPicPr>
          <p:cNvPr id="147496" name="Picture 40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</p:spPr>
      </p:pic>
      <p:pic>
        <p:nvPicPr>
          <p:cNvPr id="147497" name="Picture 41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</p:spPr>
      </p:pic>
      <p:pic>
        <p:nvPicPr>
          <p:cNvPr id="147498" name="Picture 42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</p:spPr>
      </p:pic>
      <p:pic>
        <p:nvPicPr>
          <p:cNvPr id="147499" name="Picture 43" descr="c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</p:spPr>
      </p:pic>
      <p:pic>
        <p:nvPicPr>
          <p:cNvPr id="147500" name="Picture 44" descr="nguoi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600200" y="1854200"/>
            <a:ext cx="1727200" cy="2717800"/>
          </a:xfrm>
          <a:prstGeom prst="rect">
            <a:avLst/>
          </a:prstGeom>
          <a:noFill/>
        </p:spPr>
      </p:pic>
      <p:pic>
        <p:nvPicPr>
          <p:cNvPr id="147501" name="Picture 45" descr="baunew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95400" y="3079750"/>
            <a:ext cx="5857875" cy="3854450"/>
          </a:xfrm>
          <a:prstGeom prst="rect">
            <a:avLst/>
          </a:prstGeom>
          <a:noFill/>
        </p:spPr>
      </p:pic>
      <p:pic>
        <p:nvPicPr>
          <p:cNvPr id="147502" name="Picture 46" descr="lao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81600" y="2971800"/>
            <a:ext cx="2959100" cy="3886200"/>
          </a:xfrm>
          <a:prstGeom prst="rect">
            <a:avLst/>
          </a:prstGeom>
          <a:noFill/>
        </p:spPr>
      </p:pic>
      <p:pic>
        <p:nvPicPr>
          <p:cNvPr id="147503" name="Picture 47" descr="nguoi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249363" y="3352800"/>
            <a:ext cx="1249363" cy="2260600"/>
          </a:xfrm>
          <a:prstGeom prst="rect">
            <a:avLst/>
          </a:prstGeom>
          <a:noFill/>
        </p:spPr>
      </p:pic>
      <p:pic>
        <p:nvPicPr>
          <p:cNvPr id="147504" name="Picture 48" descr="nguoi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184352">
            <a:off x="-1676400" y="5372100"/>
            <a:ext cx="1936750" cy="2476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7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72707" name="Picture 3" descr="1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2190750"/>
          </a:xfrm>
          <a:prstGeom prst="rect">
            <a:avLst/>
          </a:prstGeom>
          <a:noFill/>
        </p:spPr>
      </p:pic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1143000" y="60960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Ho¹t ®éng 2: KÓ cho trÎ nghe chuyÖn Qu¶ bÇu tiªn</a:t>
            </a: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1619250" y="2209800"/>
            <a:ext cx="661035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* C« kÓ diÔn c¶m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- LÇn 2: Minh häa h×nh ¶nh </a:t>
            </a:r>
          </a:p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  trªn m¸y chiÕu</a:t>
            </a:r>
          </a:p>
        </p:txBody>
      </p:sp>
      <p:pic>
        <p:nvPicPr>
          <p:cNvPr id="72710" name="Picture 6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495800"/>
            <a:ext cx="1676400" cy="103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6248400"/>
            <a:ext cx="1219200" cy="441325"/>
          </a:xfrm>
          <a:prstGeom prst="rect">
            <a:avLst/>
          </a:prstGeom>
          <a:noFill/>
        </p:spPr>
      </p:pic>
      <p:pic>
        <p:nvPicPr>
          <p:cNvPr id="149507" name="Picture 3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91200"/>
            <a:ext cx="990600" cy="358775"/>
          </a:xfrm>
          <a:prstGeom prst="rect">
            <a:avLst/>
          </a:prstGeom>
          <a:noFill/>
        </p:spPr>
      </p:pic>
      <p:pic>
        <p:nvPicPr>
          <p:cNvPr id="149508" name="Picture 4" descr="nhagiau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-457200"/>
            <a:ext cx="9220200" cy="7086600"/>
          </a:xfrm>
          <a:prstGeom prst="rect">
            <a:avLst/>
          </a:prstGeom>
          <a:noFill/>
        </p:spPr>
      </p:pic>
      <p:pic>
        <p:nvPicPr>
          <p:cNvPr id="149509" name="Picture 5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253038"/>
            <a:ext cx="1066800" cy="385762"/>
          </a:xfrm>
          <a:prstGeom prst="rect">
            <a:avLst/>
          </a:prstGeom>
          <a:noFill/>
        </p:spPr>
      </p:pic>
      <p:pic>
        <p:nvPicPr>
          <p:cNvPr id="149510" name="Picture 6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29200"/>
            <a:ext cx="1143000" cy="414338"/>
          </a:xfrm>
          <a:prstGeom prst="rect">
            <a:avLst/>
          </a:prstGeom>
          <a:noFill/>
        </p:spPr>
      </p:pic>
      <p:pic>
        <p:nvPicPr>
          <p:cNvPr id="149511" name="Picture 7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410200"/>
            <a:ext cx="1409700" cy="509588"/>
          </a:xfrm>
          <a:prstGeom prst="rect">
            <a:avLst/>
          </a:prstGeom>
          <a:noFill/>
        </p:spPr>
      </p:pic>
      <p:pic>
        <p:nvPicPr>
          <p:cNvPr id="149512" name="Picture 8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562600"/>
            <a:ext cx="1066800" cy="385763"/>
          </a:xfrm>
          <a:prstGeom prst="rect">
            <a:avLst/>
          </a:prstGeom>
          <a:noFill/>
        </p:spPr>
      </p:pic>
      <p:pic>
        <p:nvPicPr>
          <p:cNvPr id="149513" name="Picture 9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6403975"/>
            <a:ext cx="1676400" cy="606425"/>
          </a:xfrm>
          <a:prstGeom prst="rect">
            <a:avLst/>
          </a:prstGeom>
          <a:noFill/>
        </p:spPr>
      </p:pic>
      <p:pic>
        <p:nvPicPr>
          <p:cNvPr id="149514" name="Picture 10" descr="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67488"/>
            <a:ext cx="1600200" cy="579437"/>
          </a:xfrm>
          <a:prstGeom prst="rect">
            <a:avLst/>
          </a:prstGeom>
          <a:noFill/>
        </p:spPr>
      </p:pic>
      <p:pic>
        <p:nvPicPr>
          <p:cNvPr id="149515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0"/>
            <a:ext cx="762000" cy="762000"/>
          </a:xfrm>
          <a:prstGeom prst="rect">
            <a:avLst/>
          </a:prstGeom>
          <a:noFill/>
        </p:spPr>
      </p:pic>
      <p:grpSp>
        <p:nvGrpSpPr>
          <p:cNvPr id="149516" name="Group 12"/>
          <p:cNvGrpSpPr>
            <a:grpSpLocks/>
          </p:cNvGrpSpPr>
          <p:nvPr/>
        </p:nvGrpSpPr>
        <p:grpSpPr bwMode="auto">
          <a:xfrm>
            <a:off x="-1981200" y="2209800"/>
            <a:ext cx="8910638" cy="4740275"/>
            <a:chOff x="-1248" y="1334"/>
            <a:chExt cx="5613" cy="2986"/>
          </a:xfrm>
        </p:grpSpPr>
        <p:pic>
          <p:nvPicPr>
            <p:cNvPr id="149517" name="Picture 13" descr="bebaunew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322699">
              <a:off x="-1248" y="1334"/>
              <a:ext cx="4941" cy="2986"/>
            </a:xfrm>
            <a:prstGeom prst="rect">
              <a:avLst/>
            </a:prstGeom>
            <a:noFill/>
          </p:spPr>
        </p:pic>
        <p:pic>
          <p:nvPicPr>
            <p:cNvPr id="149518" name="Picture 14" descr="lao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89987">
              <a:off x="2287" y="1544"/>
              <a:ext cx="2078" cy="2514"/>
            </a:xfrm>
            <a:prstGeom prst="rect">
              <a:avLst/>
            </a:prstGeom>
            <a:noFill/>
          </p:spPr>
        </p:pic>
      </p:grpSp>
      <p:pic>
        <p:nvPicPr>
          <p:cNvPr id="149519" name="Picture 15" descr="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0" y="-457200"/>
            <a:ext cx="1447800" cy="731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tromg n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pic>
        <p:nvPicPr>
          <p:cNvPr id="151555" name="Picture 3" descr="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46188">
            <a:off x="2246313" y="-1963738"/>
            <a:ext cx="620712" cy="280988"/>
          </a:xfrm>
          <a:prstGeom prst="rect">
            <a:avLst/>
          </a:prstGeom>
          <a:noFill/>
        </p:spPr>
      </p:pic>
      <p:pic>
        <p:nvPicPr>
          <p:cNvPr id="151556" name="Picture 4" descr="la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231332">
            <a:off x="5130800" y="2590800"/>
            <a:ext cx="3786188" cy="4267200"/>
          </a:xfrm>
          <a:prstGeom prst="rect">
            <a:avLst/>
          </a:prstGeom>
          <a:noFill/>
        </p:spPr>
      </p:pic>
      <p:pic>
        <p:nvPicPr>
          <p:cNvPr id="151557" name="Picture 5" descr="ra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00376">
            <a:off x="8915400" y="6237288"/>
            <a:ext cx="3200400" cy="3135312"/>
          </a:xfrm>
          <a:prstGeom prst="rect">
            <a:avLst/>
          </a:prstGeom>
          <a:noFill/>
        </p:spPr>
      </p:pic>
      <p:pic>
        <p:nvPicPr>
          <p:cNvPr id="151558" name="Picture 6" descr="baunew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657">
            <a:off x="-3175" y="3503613"/>
            <a:ext cx="5335588" cy="3429000"/>
          </a:xfrm>
          <a:prstGeom prst="rect">
            <a:avLst/>
          </a:prstGeom>
          <a:noFill/>
        </p:spPr>
      </p:pic>
      <p:pic>
        <p:nvPicPr>
          <p:cNvPr id="151559" name="Picture 7" descr="ra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40250">
            <a:off x="609600" y="2971800"/>
            <a:ext cx="3200400" cy="3135313"/>
          </a:xfrm>
          <a:prstGeom prst="rect">
            <a:avLst/>
          </a:prstGeom>
          <a:noFill/>
        </p:spPr>
      </p:pic>
      <p:pic>
        <p:nvPicPr>
          <p:cNvPr id="151560" name="Picture 8" descr="ra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470781">
            <a:off x="2133600" y="3352800"/>
            <a:ext cx="2974975" cy="3048000"/>
          </a:xfrm>
          <a:prstGeom prst="rect">
            <a:avLst/>
          </a:prstGeom>
          <a:noFill/>
        </p:spPr>
      </p:pic>
      <p:pic>
        <p:nvPicPr>
          <p:cNvPr id="151561" name="Picture 9" descr="ra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295400"/>
            <a:ext cx="4387850" cy="6038850"/>
          </a:xfrm>
          <a:prstGeom prst="rect">
            <a:avLst/>
          </a:prstGeom>
          <a:noFill/>
        </p:spPr>
      </p:pic>
      <p:grpSp>
        <p:nvGrpSpPr>
          <p:cNvPr id="151562" name="Group 10"/>
          <p:cNvGrpSpPr>
            <a:grpSpLocks/>
          </p:cNvGrpSpPr>
          <p:nvPr/>
        </p:nvGrpSpPr>
        <p:grpSpPr bwMode="auto">
          <a:xfrm>
            <a:off x="10091738" y="1560513"/>
            <a:ext cx="5224462" cy="5029200"/>
            <a:chOff x="5184" y="983"/>
            <a:chExt cx="3243" cy="3168"/>
          </a:xfrm>
        </p:grpSpPr>
        <p:pic>
          <p:nvPicPr>
            <p:cNvPr id="151563" name="Picture 11" descr="lao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358596">
              <a:off x="5810" y="983"/>
              <a:ext cx="2617" cy="3168"/>
            </a:xfrm>
            <a:prstGeom prst="rect">
              <a:avLst/>
            </a:prstGeom>
            <a:noFill/>
          </p:spPr>
        </p:pic>
        <p:pic>
          <p:nvPicPr>
            <p:cNvPr id="151564" name="Picture 12" descr="da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217127">
              <a:off x="5184" y="1200"/>
              <a:ext cx="1086" cy="807"/>
            </a:xfrm>
            <a:prstGeom prst="rect">
              <a:avLst/>
            </a:prstGeom>
            <a:noFill/>
          </p:spPr>
        </p:pic>
      </p:grpSp>
      <p:pic>
        <p:nvPicPr>
          <p:cNvPr id="151565" name="Picture 13" descr="ran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0" y="2438400"/>
            <a:ext cx="2505075" cy="3448050"/>
          </a:xfrm>
          <a:prstGeom prst="rect">
            <a:avLst/>
          </a:prstGeom>
          <a:noFill/>
        </p:spPr>
      </p:pic>
      <p:pic>
        <p:nvPicPr>
          <p:cNvPr id="151566" name="Picture 14" descr="r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470781">
            <a:off x="2619375" y="4933950"/>
            <a:ext cx="1636713" cy="1676400"/>
          </a:xfrm>
          <a:prstGeom prst="rect">
            <a:avLst/>
          </a:prstGeom>
          <a:noFill/>
        </p:spPr>
      </p:pic>
      <p:pic>
        <p:nvPicPr>
          <p:cNvPr id="151567" name="Picture 15" descr="ra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70781" flipH="1">
            <a:off x="2190750" y="3962400"/>
            <a:ext cx="2381250" cy="2438400"/>
          </a:xfrm>
          <a:prstGeom prst="rect">
            <a:avLst/>
          </a:prstGeom>
          <a:noFill/>
        </p:spPr>
      </p:pic>
      <p:pic>
        <p:nvPicPr>
          <p:cNvPr id="151568" name="Picture 16" descr="baunew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590944">
            <a:off x="-457200" y="2778125"/>
            <a:ext cx="5653088" cy="4079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1" dur="2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3" dur="5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1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27" dur="5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4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29" dur="5000" fill="hold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" y="-2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7918344" ptsTypes="ffffffffffffffffffffffffAA">
                                      <p:cBhvr>
                                        <p:cTn id="31" dur="50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4" dur="50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50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0" dur="50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71683" name="Picture 3" descr="1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2190750"/>
          </a:xfrm>
          <a:prstGeom prst="rect">
            <a:avLst/>
          </a:prstGeom>
          <a:noFill/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Ho¹t ®éng 2: KÓ cho trÎ nghe chuyÖn Qu¶ bÇu tiªn</a:t>
            </a:r>
          </a:p>
        </p:txBody>
      </p:sp>
      <p:sp>
        <p:nvSpPr>
          <p:cNvPr id="71685" name="WordArt 5"/>
          <p:cNvSpPr>
            <a:spLocks noChangeArrowheads="1" noChangeShapeType="1" noTextEdit="1"/>
          </p:cNvSpPr>
          <p:nvPr/>
        </p:nvSpPr>
        <p:spPr bwMode="auto">
          <a:xfrm>
            <a:off x="1447800" y="2514600"/>
            <a:ext cx="7086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Đàm thoại nội dung truyện qua</a:t>
            </a:r>
          </a:p>
          <a:p>
            <a:pPr algn="ctr"/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mở các ô số. </a:t>
            </a:r>
            <a:endParaRPr lang="en-US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6" name="Picture 6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191000"/>
            <a:ext cx="1676400" cy="103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36" name="Picture 40" descr="8F831D4C86504E53A1502B3F9E6393B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1447800" cy="1447800"/>
          </a:xfrm>
          <a:prstGeom prst="rect">
            <a:avLst/>
          </a:prstGeom>
          <a:noFill/>
        </p:spPr>
      </p:pic>
      <p:pic>
        <p:nvPicPr>
          <p:cNvPr id="80900" name="Picture 4" descr="mouse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194425" y="990600"/>
            <a:ext cx="203517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23163">
            <a:off x="609600" y="3505200"/>
            <a:ext cx="19637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8F831D4C86504E53A1502B3F9E6393B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191000"/>
            <a:ext cx="2114550" cy="2667000"/>
          </a:xfrm>
          <a:prstGeom prst="rect">
            <a:avLst/>
          </a:prstGeom>
          <a:noFill/>
        </p:spPr>
      </p:pic>
      <p:pic>
        <p:nvPicPr>
          <p:cNvPr id="80904" name="Picture 8" descr="mouse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429000"/>
            <a:ext cx="2362200" cy="2286000"/>
          </a:xfrm>
          <a:prstGeom prst="rect">
            <a:avLst/>
          </a:prstGeom>
          <a:noFill/>
        </p:spPr>
      </p:pic>
      <p:pic>
        <p:nvPicPr>
          <p:cNvPr id="80908" name="Picture 12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2141">
            <a:off x="3516313" y="990600"/>
            <a:ext cx="2122487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3336925" y="325438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6842125" y="630238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0935" name="Rectangle 39"/>
          <p:cNvSpPr>
            <a:spLocks noChangeArrowheads="1"/>
          </p:cNvSpPr>
          <p:nvPr/>
        </p:nvSpPr>
        <p:spPr bwMode="auto">
          <a:xfrm>
            <a:off x="0" y="0"/>
            <a:ext cx="3048000" cy="34290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99FF66"/>
              </a:solidFill>
            </a:endParaRPr>
          </a:p>
        </p:txBody>
      </p:sp>
      <p:pic>
        <p:nvPicPr>
          <p:cNvPr id="80933" name="Picture 37" descr="comicbird-animate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600200" y="0"/>
            <a:ext cx="1371600" cy="887413"/>
          </a:xfrm>
          <a:prstGeom prst="rect">
            <a:avLst/>
          </a:prstGeom>
          <a:noFill/>
        </p:spPr>
      </p:pic>
      <p:pic>
        <p:nvPicPr>
          <p:cNvPr id="80932" name="Picture 36" descr="comicbird-animate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0"/>
            <a:ext cx="1143000" cy="850900"/>
          </a:xfrm>
          <a:prstGeom prst="rect">
            <a:avLst/>
          </a:prstGeom>
          <a:noFill/>
        </p:spPr>
      </p:pic>
      <p:grpSp>
        <p:nvGrpSpPr>
          <p:cNvPr id="80929" name="Group 33"/>
          <p:cNvGrpSpPr>
            <a:grpSpLocks/>
          </p:cNvGrpSpPr>
          <p:nvPr/>
        </p:nvGrpSpPr>
        <p:grpSpPr bwMode="auto">
          <a:xfrm>
            <a:off x="0" y="914400"/>
            <a:ext cx="1447800" cy="2514600"/>
            <a:chOff x="2352" y="1584"/>
            <a:chExt cx="1507" cy="2274"/>
          </a:xfrm>
        </p:grpSpPr>
        <p:pic>
          <p:nvPicPr>
            <p:cNvPr id="80930" name="Picture 34" descr="lao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</p:spPr>
        </p:pic>
        <p:pic>
          <p:nvPicPr>
            <p:cNvPr id="80931" name="Picture 35" descr="tay lao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</p:spPr>
        </p:pic>
      </p:grpSp>
      <p:grpSp>
        <p:nvGrpSpPr>
          <p:cNvPr id="80921" name="Group 25"/>
          <p:cNvGrpSpPr>
            <a:grpSpLocks/>
          </p:cNvGrpSpPr>
          <p:nvPr/>
        </p:nvGrpSpPr>
        <p:grpSpPr bwMode="auto">
          <a:xfrm flipH="1">
            <a:off x="1447800" y="838200"/>
            <a:ext cx="1371600" cy="2514600"/>
            <a:chOff x="768" y="480"/>
            <a:chExt cx="1680" cy="3120"/>
          </a:xfrm>
        </p:grpSpPr>
        <p:pic>
          <p:nvPicPr>
            <p:cNvPr id="80922" name="Picture 26" descr="tay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</p:spPr>
        </p:pic>
        <p:grpSp>
          <p:nvGrpSpPr>
            <p:cNvPr id="80923" name="Group 27"/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80924" name="Picture 28" descr="chan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25" name="Picture 29" descr="chan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0926" name="Group 30"/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80927" name="Picture 31" descr="than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0928" name="Picture 32" descr="tay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0" y="0"/>
            <a:ext cx="3048000" cy="3513138"/>
          </a:xfrm>
          <a:prstGeom prst="rect">
            <a:avLst/>
          </a:prstGeom>
          <a:solidFill>
            <a:srgbClr val="EAEAEA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C¸c con võa ®­îc nghe c« kÓ chuyÖn g×?</a:t>
            </a:r>
          </a:p>
          <a:p>
            <a:r>
              <a:rPr lang="en-US"/>
              <a:t> Trong chuyÖn cã nh÷ng ai?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0" y="0"/>
            <a:ext cx="3124200" cy="35052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99FF66"/>
                </a:solidFill>
              </a:rPr>
              <a:t>1</a:t>
            </a:r>
          </a:p>
        </p:txBody>
      </p:sp>
      <p:sp>
        <p:nvSpPr>
          <p:cNvPr id="80937" name="Rectangle 41"/>
          <p:cNvSpPr>
            <a:spLocks noChangeArrowheads="1"/>
          </p:cNvSpPr>
          <p:nvPr/>
        </p:nvSpPr>
        <p:spPr bwMode="auto">
          <a:xfrm>
            <a:off x="3124200" y="0"/>
            <a:ext cx="3124200" cy="3429000"/>
          </a:xfrm>
          <a:prstGeom prst="rect">
            <a:avLst/>
          </a:prstGeom>
          <a:solidFill>
            <a:srgbClr val="CC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FF0000"/>
              </a:solidFill>
            </a:endParaRPr>
          </a:p>
        </p:txBody>
      </p:sp>
      <p:grpSp>
        <p:nvGrpSpPr>
          <p:cNvPr id="80938" name="Group 42"/>
          <p:cNvGrpSpPr>
            <a:grpSpLocks/>
          </p:cNvGrpSpPr>
          <p:nvPr/>
        </p:nvGrpSpPr>
        <p:grpSpPr bwMode="auto">
          <a:xfrm>
            <a:off x="4114800" y="228600"/>
            <a:ext cx="1981200" cy="3048000"/>
            <a:chOff x="1584" y="2160"/>
            <a:chExt cx="1248" cy="2064"/>
          </a:xfrm>
        </p:grpSpPr>
        <p:grpSp>
          <p:nvGrpSpPr>
            <p:cNvPr id="80939" name="Group 43"/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80940" name="Picture 44" descr="tay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</p:spPr>
          </p:pic>
          <p:grpSp>
            <p:nvGrpSpPr>
              <p:cNvPr id="80941" name="Group 45"/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80942" name="Picture 46" descr="chan2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943" name="Picture 47" descr="chan1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0944" name="Group 48"/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80945" name="Picture 49" descr="than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0946" name="Picture 50" descr="tay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pic>
          <p:nvPicPr>
            <p:cNvPr id="80947" name="Picture 5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</p:spPr>
        </p:pic>
      </p:grpSp>
      <p:pic>
        <p:nvPicPr>
          <p:cNvPr id="80948" name="Picture 52" descr="tochim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9000" y="1143000"/>
            <a:ext cx="1143000" cy="1371600"/>
          </a:xfrm>
          <a:prstGeom prst="rect">
            <a:avLst/>
          </a:prstGeom>
          <a:noFill/>
        </p:spPr>
      </p:pic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3124200" y="0"/>
            <a:ext cx="3124200" cy="3441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400"/>
              <a:t>Con thÊy cËu bÐ trong c©u chuyÖn lµ ng­êi nh­ thÕ nµo?</a:t>
            </a: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3124200" y="0"/>
            <a:ext cx="3124200" cy="3429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80949" name="Rectangle 53"/>
          <p:cNvSpPr>
            <a:spLocks noChangeArrowheads="1"/>
          </p:cNvSpPr>
          <p:nvPr/>
        </p:nvSpPr>
        <p:spPr bwMode="auto">
          <a:xfrm>
            <a:off x="6172200" y="0"/>
            <a:ext cx="2971800" cy="3429000"/>
          </a:xfrm>
          <a:prstGeom prst="rect">
            <a:avLst/>
          </a:prstGeom>
          <a:solidFill>
            <a:srgbClr val="CC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0000FF"/>
              </a:solidFill>
            </a:endParaRPr>
          </a:p>
        </p:txBody>
      </p:sp>
      <p:pic>
        <p:nvPicPr>
          <p:cNvPr id="80950" name="Picture 54" descr="be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72200" y="304800"/>
            <a:ext cx="2105025" cy="2336800"/>
          </a:xfrm>
          <a:prstGeom prst="rect">
            <a:avLst/>
          </a:prstGeom>
          <a:noFill/>
        </p:spPr>
      </p:pic>
      <p:pic>
        <p:nvPicPr>
          <p:cNvPr id="80951" name="Picture 55" descr="baunew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39000" y="1600200"/>
            <a:ext cx="1676400" cy="1452563"/>
          </a:xfrm>
          <a:prstGeom prst="rect">
            <a:avLst/>
          </a:prstGeom>
          <a:noFill/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169025" y="152400"/>
            <a:ext cx="2974975" cy="314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/>
              <a:t>CËu bÐ ®· lµm g× víi h¹t bÇu vµ ®iÒu kú diÖu g× ®· x¶y ra?</a:t>
            </a: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6172200" y="0"/>
            <a:ext cx="29718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FF00FF"/>
                </a:solidFill>
              </a:rPr>
              <a:t>3</a:t>
            </a:r>
          </a:p>
        </p:txBody>
      </p:sp>
      <p:sp>
        <p:nvSpPr>
          <p:cNvPr id="80952" name="Rectangle 56"/>
          <p:cNvSpPr>
            <a:spLocks noChangeArrowheads="1"/>
          </p:cNvSpPr>
          <p:nvPr/>
        </p:nvSpPr>
        <p:spPr bwMode="auto">
          <a:xfrm>
            <a:off x="0" y="3429000"/>
            <a:ext cx="3124200" cy="34290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0000FF"/>
              </a:solidFill>
            </a:endParaRPr>
          </a:p>
        </p:txBody>
      </p:sp>
      <p:grpSp>
        <p:nvGrpSpPr>
          <p:cNvPr id="80953" name="Group 57"/>
          <p:cNvGrpSpPr>
            <a:grpSpLocks/>
          </p:cNvGrpSpPr>
          <p:nvPr/>
        </p:nvGrpSpPr>
        <p:grpSpPr bwMode="auto">
          <a:xfrm>
            <a:off x="228600" y="3733800"/>
            <a:ext cx="1828800" cy="2895600"/>
            <a:chOff x="2352" y="1584"/>
            <a:chExt cx="1507" cy="2274"/>
          </a:xfrm>
        </p:grpSpPr>
        <p:pic>
          <p:nvPicPr>
            <p:cNvPr id="80954" name="Picture 58" descr="lao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</p:spPr>
        </p:pic>
        <p:pic>
          <p:nvPicPr>
            <p:cNvPr id="80955" name="Picture 59" descr="tay lao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</p:spPr>
        </p:pic>
      </p:grpSp>
      <p:pic>
        <p:nvPicPr>
          <p:cNvPr id="80956" name="Picture 60" descr="en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974380">
            <a:off x="1219200" y="3733800"/>
            <a:ext cx="1033463" cy="1066800"/>
          </a:xfrm>
          <a:prstGeom prst="rect">
            <a:avLst/>
          </a:prstGeom>
          <a:noFill/>
        </p:spPr>
      </p:pic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0" y="3470275"/>
            <a:ext cx="3048000" cy="3387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Khi l·o ®Þa chñ</a:t>
            </a:r>
          </a:p>
          <a:p>
            <a:r>
              <a:rPr lang="en-US" sz="3600"/>
              <a:t>biÕt tin cËu bÐ</a:t>
            </a:r>
          </a:p>
          <a:p>
            <a:r>
              <a:rPr lang="en-US" sz="3600"/>
              <a:t>cã qu¶ bÇu ®Çy </a:t>
            </a:r>
          </a:p>
          <a:p>
            <a:r>
              <a:rPr lang="en-US" sz="3600"/>
              <a:t>vµng b¹c th× l·o ®· lµm g× con chim Ðn?</a:t>
            </a:r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0" y="3429000"/>
            <a:ext cx="32004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A50021"/>
                </a:solidFill>
              </a:rPr>
              <a:t>4</a:t>
            </a:r>
          </a:p>
        </p:txBody>
      </p:sp>
      <p:sp>
        <p:nvSpPr>
          <p:cNvPr id="80957" name="Rectangle 61"/>
          <p:cNvSpPr>
            <a:spLocks noChangeArrowheads="1"/>
          </p:cNvSpPr>
          <p:nvPr/>
        </p:nvSpPr>
        <p:spPr bwMode="auto">
          <a:xfrm>
            <a:off x="3124200" y="3429000"/>
            <a:ext cx="29718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FF00FF"/>
              </a:solidFill>
            </a:endParaRPr>
          </a:p>
        </p:txBody>
      </p:sp>
      <p:pic>
        <p:nvPicPr>
          <p:cNvPr id="80959" name="Picture 63" descr="baunew3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-12657">
            <a:off x="3429000" y="3886200"/>
            <a:ext cx="2593975" cy="2282825"/>
          </a:xfrm>
          <a:prstGeom prst="rect">
            <a:avLst/>
          </a:prstGeom>
          <a:noFill/>
        </p:spPr>
      </p:pic>
      <p:pic>
        <p:nvPicPr>
          <p:cNvPr id="80960" name="Picture 64" descr="ran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763636">
            <a:off x="4191000" y="3429000"/>
            <a:ext cx="1730375" cy="2381250"/>
          </a:xfrm>
          <a:prstGeom prst="rect">
            <a:avLst/>
          </a:prstGeom>
          <a:noFill/>
        </p:spPr>
      </p:pic>
      <p:pic>
        <p:nvPicPr>
          <p:cNvPr id="80963" name="Picture 67" descr="ran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1470781" flipH="1">
            <a:off x="4038600" y="3962400"/>
            <a:ext cx="1530350" cy="1676400"/>
          </a:xfrm>
          <a:prstGeom prst="rect">
            <a:avLst/>
          </a:prstGeom>
          <a:noFill/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3124200" y="3411538"/>
            <a:ext cx="2971800" cy="3446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/>
              <a:t>Bªn trong qu¶ bÇu cña l·o ®Þa chñ cã g×?</a:t>
            </a:r>
          </a:p>
          <a:p>
            <a:endParaRPr lang="en-US" sz="2800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3124200" y="3429000"/>
            <a:ext cx="3048000" cy="3429000"/>
          </a:xfrm>
          <a:prstGeom prst="rect">
            <a:avLst/>
          </a:prstGeom>
          <a:solidFill>
            <a:srgbClr val="DCF2AC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0964" name="Rectangle 68"/>
          <p:cNvSpPr>
            <a:spLocks noChangeArrowheads="1"/>
          </p:cNvSpPr>
          <p:nvPr/>
        </p:nvSpPr>
        <p:spPr bwMode="auto">
          <a:xfrm>
            <a:off x="6172200" y="3429000"/>
            <a:ext cx="2971800" cy="3429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0" b="0">
              <a:solidFill>
                <a:srgbClr val="009900"/>
              </a:solidFill>
            </a:endParaRPr>
          </a:p>
        </p:txBody>
      </p:sp>
      <p:grpSp>
        <p:nvGrpSpPr>
          <p:cNvPr id="80965" name="Group 69"/>
          <p:cNvGrpSpPr>
            <a:grpSpLocks/>
          </p:cNvGrpSpPr>
          <p:nvPr/>
        </p:nvGrpSpPr>
        <p:grpSpPr bwMode="auto">
          <a:xfrm>
            <a:off x="6172200" y="4343400"/>
            <a:ext cx="1676400" cy="2514600"/>
            <a:chOff x="96" y="1010"/>
            <a:chExt cx="2832" cy="3240"/>
          </a:xfrm>
        </p:grpSpPr>
        <p:grpSp>
          <p:nvGrpSpPr>
            <p:cNvPr id="80966" name="Group 70"/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80967" name="Picture 71" descr="lao4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</p:spPr>
          </p:pic>
          <p:pic>
            <p:nvPicPr>
              <p:cNvPr id="80968" name="Picture 72" descr="ngontay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</p:spPr>
          </p:pic>
        </p:grpSp>
        <p:pic>
          <p:nvPicPr>
            <p:cNvPr id="80969" name="Picture 73" descr="thanlao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</p:spPr>
        </p:pic>
        <p:pic>
          <p:nvPicPr>
            <p:cNvPr id="80970" name="Picture 74" descr="nguoi bau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</p:spPr>
        </p:pic>
      </p:grpSp>
      <p:grpSp>
        <p:nvGrpSpPr>
          <p:cNvPr id="80971" name="Group 75"/>
          <p:cNvGrpSpPr>
            <a:grpSpLocks/>
          </p:cNvGrpSpPr>
          <p:nvPr/>
        </p:nvGrpSpPr>
        <p:grpSpPr bwMode="auto">
          <a:xfrm>
            <a:off x="7162800" y="3352800"/>
            <a:ext cx="1828800" cy="2971800"/>
            <a:chOff x="1584" y="2160"/>
            <a:chExt cx="1248" cy="2064"/>
          </a:xfrm>
        </p:grpSpPr>
        <p:grpSp>
          <p:nvGrpSpPr>
            <p:cNvPr id="80972" name="Group 76"/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80973" name="Picture 77" descr="tay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</p:spPr>
          </p:pic>
          <p:grpSp>
            <p:nvGrpSpPr>
              <p:cNvPr id="80974" name="Group 78"/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80975" name="Picture 79" descr="chan2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976" name="Picture 80" descr="chan1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0977" name="Group 81"/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80978" name="Picture 82" descr="than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0979" name="Picture 83" descr="tay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/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pic>
          <p:nvPicPr>
            <p:cNvPr id="80980" name="Picture 84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</p:spPr>
        </p:pic>
      </p:grp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172200" y="3505200"/>
            <a:ext cx="2820988" cy="301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T¹i sao qu¶ bÇu</a:t>
            </a:r>
          </a:p>
          <a:p>
            <a:r>
              <a:rPr lang="en-US"/>
              <a:t>cña em bÐ th× </a:t>
            </a:r>
          </a:p>
          <a:p>
            <a:r>
              <a:rPr lang="en-US"/>
              <a:t>toµn lµ vµng b¹c</a:t>
            </a:r>
          </a:p>
          <a:p>
            <a:r>
              <a:rPr lang="en-US"/>
              <a:t>cßn qu¶ bÇu cña</a:t>
            </a:r>
          </a:p>
          <a:p>
            <a:r>
              <a:rPr lang="en-US"/>
              <a:t>l·o nhµ giµu th×</a:t>
            </a:r>
          </a:p>
          <a:p>
            <a:r>
              <a:rPr lang="en-US"/>
              <a:t>toµn lµ r¾n rÕt?</a:t>
            </a: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6172200" y="3429000"/>
            <a:ext cx="2971800" cy="34290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0" b="0">
                <a:solidFill>
                  <a:srgbClr val="0000FF"/>
                </a:solidFill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decel="100000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decel="100000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80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80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decel="100000"/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0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0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decel="100000"/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decel="100000"/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80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80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decel="100000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decel="100000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decel="100000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decel="100000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decel="100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decel="100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" decel="10000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decel="10000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80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3" dur="2000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7" dur="2000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decel="10000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 decel="10000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8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8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8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80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80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80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809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7" dur="2000" fill="hold"/>
                                        <p:tgtEl>
                                          <p:spTgt spid="809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" decel="100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" decel="100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1" dur="2000" fill="hold"/>
                                        <p:tgtEl>
                                          <p:spTgt spid="80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2000" fill="hold"/>
                                        <p:tgtEl>
                                          <p:spTgt spid="80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00" decel="10000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" decel="10000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8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8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8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8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" decel="100000"/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00" decel="100000"/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809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809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35" grpId="0" animBg="1"/>
      <p:bldP spid="80911" grpId="0" animBg="1"/>
      <p:bldP spid="80917" grpId="0" animBg="1"/>
      <p:bldP spid="80937" grpId="0" animBg="1"/>
      <p:bldP spid="80909" grpId="0" animBg="1"/>
      <p:bldP spid="80914" grpId="0" animBg="1"/>
      <p:bldP spid="80949" grpId="0" animBg="1"/>
      <p:bldP spid="80907" grpId="0" animBg="1"/>
      <p:bldP spid="80913" grpId="0" animBg="1"/>
      <p:bldP spid="80952" grpId="0" animBg="1"/>
      <p:bldP spid="80906" grpId="0" animBg="1"/>
      <p:bldP spid="80915" grpId="0" animBg="1"/>
      <p:bldP spid="80957" grpId="0" animBg="1"/>
      <p:bldP spid="80905" grpId="0" animBg="1"/>
      <p:bldP spid="80912" grpId="0" animBg="1"/>
      <p:bldP spid="80964" grpId="0" animBg="1"/>
      <p:bldP spid="80903" grpId="0" animBg="1"/>
      <p:bldP spid="809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6" name="Picture 4" descr="khung ảnh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64517" name="WordArt 5"/>
          <p:cNvSpPr>
            <a:spLocks noChangeArrowheads="1" noChangeShapeType="1" noTextEdit="1"/>
          </p:cNvSpPr>
          <p:nvPr/>
        </p:nvSpPr>
        <p:spPr bwMode="auto">
          <a:xfrm>
            <a:off x="1066800" y="1676400"/>
            <a:ext cx="6753225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TimeH"/>
              </a:rPr>
              <a:t>* cho trÎ h¸t- vËn ®éng bÇu vµ bÝ</a:t>
            </a:r>
          </a:p>
        </p:txBody>
      </p:sp>
      <p:pic>
        <p:nvPicPr>
          <p:cNvPr id="64521" name="Picture 9" descr="Bloemen0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800600"/>
            <a:ext cx="121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Bau_Va_Bi - Mr S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15200" y="9144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79" fill="hold"/>
                                        <p:tgtEl>
                                          <p:spTgt spid="64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7" name="Picture 7" descr="1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1676400" cy="3352800"/>
          </a:xfrm>
          <a:prstGeom prst="rect">
            <a:avLst/>
          </a:prstGeom>
          <a:noFill/>
        </p:spPr>
      </p:pic>
      <p:pic>
        <p:nvPicPr>
          <p:cNvPr id="66568" name="Picture 8" descr="02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371600"/>
            <a:ext cx="1219200" cy="2971800"/>
          </a:xfrm>
          <a:prstGeom prst="rect">
            <a:avLst/>
          </a:prstGeom>
          <a:noFill/>
        </p:spPr>
      </p:pic>
      <p:pic>
        <p:nvPicPr>
          <p:cNvPr id="66570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6576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WordArt 11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410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Ho¹t ®éng 3: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Cho trÎ ghÐp tranh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 vµ tËp kÓ chuyÖn cïng c«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ictur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-841375"/>
            <a:ext cx="11660188" cy="7699375"/>
          </a:xfrm>
          <a:prstGeom prst="rect">
            <a:avLst/>
          </a:prstGeom>
          <a:noFill/>
        </p:spPr>
      </p:pic>
      <p:pic>
        <p:nvPicPr>
          <p:cNvPr id="67587" name="Picture 3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0"/>
            <a:ext cx="762000" cy="471488"/>
          </a:xfrm>
          <a:prstGeom prst="rect">
            <a:avLst/>
          </a:prstGeom>
          <a:noFill/>
        </p:spPr>
      </p:pic>
      <p:pic>
        <p:nvPicPr>
          <p:cNvPr id="67588" name="Picture 4" descr="nhom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</p:spPr>
      </p:pic>
      <p:pic>
        <p:nvPicPr>
          <p:cNvPr id="67589" name="Picture 5" descr="nhom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</p:spPr>
      </p:pic>
      <p:pic>
        <p:nvPicPr>
          <p:cNvPr id="67590" name="Picture 6" descr="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</p:spPr>
      </p:pic>
      <p:pic>
        <p:nvPicPr>
          <p:cNvPr id="67591" name="Picture 7" descr="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</p:spPr>
      </p:pic>
      <p:pic>
        <p:nvPicPr>
          <p:cNvPr id="67592" name="Picture 8" descr="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</p:spPr>
      </p:pic>
      <p:pic>
        <p:nvPicPr>
          <p:cNvPr id="67593" name="Picture 9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</p:spPr>
      </p:pic>
      <p:pic>
        <p:nvPicPr>
          <p:cNvPr id="67594" name="Picture 10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257800"/>
            <a:ext cx="914400" cy="566738"/>
          </a:xfrm>
          <a:prstGeom prst="rect">
            <a:avLst/>
          </a:prstGeom>
          <a:noFill/>
        </p:spPr>
      </p:pic>
      <p:pic>
        <p:nvPicPr>
          <p:cNvPr id="67595" name="Picture 11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838200"/>
            <a:ext cx="685800" cy="425450"/>
          </a:xfrm>
          <a:prstGeom prst="rect">
            <a:avLst/>
          </a:prstGeom>
          <a:noFill/>
        </p:spPr>
      </p:pic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1355725" y="2093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latin typeface="Arial" charset="0"/>
            </a:endParaRPr>
          </a:p>
        </p:txBody>
      </p:sp>
      <p:pic>
        <p:nvPicPr>
          <p:cNvPr id="67598" name="Picture 14" descr="1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4000500"/>
            <a:ext cx="762000" cy="2857500"/>
          </a:xfrm>
          <a:prstGeom prst="rect">
            <a:avLst/>
          </a:prstGeom>
          <a:noFill/>
        </p:spPr>
      </p:pic>
      <p:sp>
        <p:nvSpPr>
          <p:cNvPr id="67599" name="WordArt 15"/>
          <p:cNvSpPr>
            <a:spLocks noChangeArrowheads="1" noChangeShapeType="1" noTextEdit="1"/>
          </p:cNvSpPr>
          <p:nvPr/>
        </p:nvSpPr>
        <p:spPr bwMode="auto">
          <a:xfrm>
            <a:off x="1219200" y="1524000"/>
            <a:ext cx="6096000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CC66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* KÕt thóc: TÆng quµ- 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CC66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cho trÎ ®i gieo h¹t bÇu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1000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9" grpId="0" animBg="1"/>
      <p:bldP spid="6759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-841375"/>
            <a:ext cx="11660188" cy="7699375"/>
          </a:xfrm>
          <a:prstGeom prst="rect">
            <a:avLst/>
          </a:prstGeom>
          <a:noFill/>
        </p:spPr>
      </p:pic>
      <p:pic>
        <p:nvPicPr>
          <p:cNvPr id="40963" name="Picture 3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0"/>
            <a:ext cx="762000" cy="471488"/>
          </a:xfrm>
          <a:prstGeom prst="rect">
            <a:avLst/>
          </a:prstGeom>
          <a:noFill/>
        </p:spPr>
      </p:pic>
      <p:pic>
        <p:nvPicPr>
          <p:cNvPr id="40964" name="Picture 4" descr="nhom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</p:spPr>
      </p:pic>
      <p:pic>
        <p:nvPicPr>
          <p:cNvPr id="40965" name="Picture 5" descr="nhom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</p:spPr>
      </p:pic>
      <p:pic>
        <p:nvPicPr>
          <p:cNvPr id="40966" name="Picture 6" descr="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</p:spPr>
      </p:pic>
      <p:pic>
        <p:nvPicPr>
          <p:cNvPr id="40967" name="Picture 7" descr="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</p:spPr>
      </p:pic>
      <p:pic>
        <p:nvPicPr>
          <p:cNvPr id="40968" name="Picture 8" descr="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</p:spPr>
      </p:pic>
      <p:pic>
        <p:nvPicPr>
          <p:cNvPr id="40969" name="Picture 9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</p:spPr>
      </p:pic>
      <p:pic>
        <p:nvPicPr>
          <p:cNvPr id="40970" name="Picture 10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257800"/>
            <a:ext cx="914400" cy="566738"/>
          </a:xfrm>
          <a:prstGeom prst="rect">
            <a:avLst/>
          </a:prstGeom>
          <a:noFill/>
        </p:spPr>
      </p:pic>
      <p:pic>
        <p:nvPicPr>
          <p:cNvPr id="40971" name="Picture 11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838200"/>
            <a:ext cx="685800" cy="425450"/>
          </a:xfrm>
          <a:prstGeom prst="rect">
            <a:avLst/>
          </a:prstGeom>
          <a:noFill/>
        </p:spPr>
      </p:pic>
      <p:sp>
        <p:nvSpPr>
          <p:cNvPr id="40972" name="WordArt 12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7543800" cy="3276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CÁC CÔ VÀ CÁC BÉ!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355725" y="2093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latin typeface="Arial" charset="0"/>
            </a:endParaRPr>
          </a:p>
        </p:txBody>
      </p:sp>
      <p:pic>
        <p:nvPicPr>
          <p:cNvPr id="40974" name="Picture 14" descr="1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4000500"/>
            <a:ext cx="762000" cy="2857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 animBg="1"/>
      <p:bldP spid="40972" grpId="1" animBg="1"/>
      <p:bldP spid="4097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83971" name="Picture 3" descr="bui c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83972" name="Group 4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83973" name="Picture 5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83974" name="Picture 6" descr="Copy of flwr00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83975" name="Picture 7" descr="Copy of flwr00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83976" name="Picture 8" descr="duong la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423">
            <a:off x="-1600200" y="2819400"/>
            <a:ext cx="11079163" cy="2173288"/>
          </a:xfrm>
          <a:prstGeom prst="rect">
            <a:avLst/>
          </a:prstGeom>
          <a:noFill/>
        </p:spPr>
      </p:pic>
      <p:pic>
        <p:nvPicPr>
          <p:cNvPr id="83977" name="Picture 9" descr="nh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</p:spPr>
      </p:pic>
      <p:pic>
        <p:nvPicPr>
          <p:cNvPr id="83978" name="Picture 10" descr="nha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</p:spPr>
      </p:pic>
      <p:pic>
        <p:nvPicPr>
          <p:cNvPr id="83979" name="Picture 11" descr="nh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</p:spPr>
      </p:pic>
      <p:pic>
        <p:nvPicPr>
          <p:cNvPr id="83980" name="Picture 12" descr="nha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83981" name="Group 13"/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83982" name="Group 14"/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83983" name="Group 15"/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83984" name="Picture 16" descr="tan cay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985" name="Picture 17" descr="cay3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3986" name="Group 18"/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83987" name="Picture 19" descr="«t chim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988" name="Picture 20" descr="comicbird-animated"/>
                <p:cNvPicPr>
                  <a:picLocks noChangeAspect="1" noChangeArrowheads="1" noCrop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83989" name="Group 21"/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83990" name="Picture 22" descr="Copy of flwr0011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</p:spPr>
          </p:pic>
          <p:pic>
            <p:nvPicPr>
              <p:cNvPr id="83991" name="Picture 23" descr="Copy of flwr00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83992" name="Picture 24" descr="Copy of flwr0015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</p:spPr>
          </p:pic>
        </p:grpSp>
        <p:pic>
          <p:nvPicPr>
            <p:cNvPr id="83993" name="Picture 2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</p:spPr>
        </p:pic>
      </p:grpSp>
      <p:pic>
        <p:nvPicPr>
          <p:cNvPr id="83994" name="Picture 26" descr="bird00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</p:spPr>
      </p:pic>
      <p:pic>
        <p:nvPicPr>
          <p:cNvPr id="83995" name="Picture 27" descr="spring-smiley-1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</p:spPr>
      </p:pic>
      <p:pic>
        <p:nvPicPr>
          <p:cNvPr id="83996" name="Picture 28" descr="Goosefly1-animated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83997" name="Picture 29" descr="cay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83998" name="Picture 30" descr="nha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83999" name="Picture 31" descr="bird00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86775" y="5791200"/>
            <a:ext cx="657225" cy="641350"/>
          </a:xfrm>
          <a:prstGeom prst="rect">
            <a:avLst/>
          </a:prstGeom>
          <a:noFill/>
        </p:spPr>
      </p:pic>
      <p:pic>
        <p:nvPicPr>
          <p:cNvPr id="84000" name="Picture 32" descr="Untitled-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84001" name="Group 33"/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84002" name="Picture 34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4003" name="Picture 35" descr="Copy of flwr001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4004" name="Picture 36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84005" name="Picture 37" descr="Animated-Butterfly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84006" name="Group 38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84007" name="Picture 39" descr="Copy of flwr0011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4008" name="Picture 40" descr="Copy of flwr001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4009" name="Picture 41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84010" name="Group 42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84011" name="Picture 43" descr="Copy of flwr00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4012" name="Picture 44" descr="Copy of flwr001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4013" name="Picture 45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84014" name="Group 46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84015" name="Picture 47" descr="Copy of flwr0011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4016" name="Picture 48" descr="Copy of flwr001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4017" name="Picture 49" descr="Copy of flwr0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84018" name="Picture 50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</p:spPr>
      </p:pic>
      <p:grpSp>
        <p:nvGrpSpPr>
          <p:cNvPr id="84019" name="Group 51"/>
          <p:cNvGrpSpPr>
            <a:grpSpLocks/>
          </p:cNvGrpSpPr>
          <p:nvPr/>
        </p:nvGrpSpPr>
        <p:grpSpPr bwMode="auto">
          <a:xfrm flipH="1">
            <a:off x="9448800" y="3505200"/>
            <a:ext cx="1828800" cy="3352800"/>
            <a:chOff x="768" y="480"/>
            <a:chExt cx="1680" cy="3120"/>
          </a:xfrm>
        </p:grpSpPr>
        <p:pic>
          <p:nvPicPr>
            <p:cNvPr id="84020" name="Picture 52" descr="tay2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</p:spPr>
        </p:pic>
        <p:grpSp>
          <p:nvGrpSpPr>
            <p:cNvPr id="84021" name="Group 53"/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84022" name="Picture 54" descr="chan2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023" name="Picture 55" descr="chan1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4024" name="Group 56"/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84025" name="Picture 57" descr="than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026" name="Picture 58" descr="tay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</p:spPr>
            </p:pic>
          </p:grpSp>
        </p:grpSp>
      </p:grpSp>
      <p:pic>
        <p:nvPicPr>
          <p:cNvPr id="84027" name="Picture 59" descr="comicbird-animated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14800" y="147638"/>
            <a:ext cx="1752600" cy="850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-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3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83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84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pring-smiley-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89138"/>
            <a:ext cx="1143000" cy="830262"/>
          </a:xfrm>
          <a:prstGeom prst="rect">
            <a:avLst/>
          </a:prstGeom>
          <a:noFill/>
        </p:spPr>
      </p:pic>
      <p:grpSp>
        <p:nvGrpSpPr>
          <p:cNvPr id="86019" name="Group 3"/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86020" name="Picture 4" descr="bui c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</p:spPr>
        </p:pic>
        <p:grpSp>
          <p:nvGrpSpPr>
            <p:cNvPr id="86021" name="Group 5"/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86022" name="Picture 6" descr="Copy of flwr001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</p:spPr>
          </p:pic>
          <p:pic>
            <p:nvPicPr>
              <p:cNvPr id="86023" name="Picture 7" descr="Copy of flwr00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</p:spPr>
          </p:pic>
          <p:pic>
            <p:nvPicPr>
              <p:cNvPr id="86024" name="Picture 8" descr="Copy of flwr00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86025" name="Picture 9" descr="duong la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</p:spPr>
      </p:pic>
      <p:pic>
        <p:nvPicPr>
          <p:cNvPr id="86026" name="Picture 10" descr="nh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609600"/>
            <a:ext cx="1292225" cy="3389313"/>
          </a:xfrm>
          <a:prstGeom prst="rect">
            <a:avLst/>
          </a:prstGeom>
          <a:noFill/>
        </p:spPr>
      </p:pic>
      <p:pic>
        <p:nvPicPr>
          <p:cNvPr id="86027" name="Picture 11" descr="nha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1752600"/>
            <a:ext cx="1819275" cy="1358900"/>
          </a:xfrm>
          <a:prstGeom prst="rect">
            <a:avLst/>
          </a:prstGeom>
          <a:noFill/>
        </p:spPr>
      </p:pic>
      <p:pic>
        <p:nvPicPr>
          <p:cNvPr id="86028" name="Picture 12" descr="nh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63925" y="2133600"/>
            <a:ext cx="1693863" cy="1905000"/>
          </a:xfrm>
          <a:prstGeom prst="rect">
            <a:avLst/>
          </a:prstGeom>
          <a:noFill/>
        </p:spPr>
      </p:pic>
      <p:pic>
        <p:nvPicPr>
          <p:cNvPr id="86029" name="Picture 13" descr="nha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</p:spPr>
      </p:pic>
      <p:grpSp>
        <p:nvGrpSpPr>
          <p:cNvPr id="86030" name="Group 14"/>
          <p:cNvGrpSpPr>
            <a:grpSpLocks/>
          </p:cNvGrpSpPr>
          <p:nvPr/>
        </p:nvGrpSpPr>
        <p:grpSpPr bwMode="auto">
          <a:xfrm>
            <a:off x="25400" y="1216025"/>
            <a:ext cx="4038600" cy="5640388"/>
            <a:chOff x="16" y="766"/>
            <a:chExt cx="2544" cy="3553"/>
          </a:xfrm>
        </p:grpSpPr>
        <p:pic>
          <p:nvPicPr>
            <p:cNvPr id="86031" name="Picture 15" descr="tan cay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7554933">
              <a:off x="617" y="690"/>
              <a:ext cx="1338" cy="1490"/>
            </a:xfrm>
            <a:prstGeom prst="rect">
              <a:avLst/>
            </a:prstGeom>
            <a:noFill/>
          </p:spPr>
        </p:pic>
        <p:pic>
          <p:nvPicPr>
            <p:cNvPr id="86032" name="Picture 16" descr="cay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-159101">
              <a:off x="16" y="1501"/>
              <a:ext cx="2544" cy="2818"/>
            </a:xfrm>
            <a:prstGeom prst="rect">
              <a:avLst/>
            </a:prstGeom>
            <a:noFill/>
          </p:spPr>
        </p:pic>
      </p:grpSp>
      <p:pic>
        <p:nvPicPr>
          <p:cNvPr id="86033" name="Picture 17" descr="Copy of flwr00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159101">
            <a:off x="1949450" y="5853113"/>
            <a:ext cx="328613" cy="576262"/>
          </a:xfrm>
          <a:prstGeom prst="rect">
            <a:avLst/>
          </a:prstGeom>
          <a:noFill/>
        </p:spPr>
      </p:pic>
      <p:pic>
        <p:nvPicPr>
          <p:cNvPr id="86034" name="Picture 18" descr="Copy of flwr0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9101">
            <a:off x="1574800" y="5810250"/>
            <a:ext cx="220663" cy="320675"/>
          </a:xfrm>
          <a:prstGeom prst="rect">
            <a:avLst/>
          </a:prstGeom>
          <a:noFill/>
        </p:spPr>
      </p:pic>
      <p:pic>
        <p:nvPicPr>
          <p:cNvPr id="86035" name="Picture 19" descr="Copy of flwr00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-1092111">
            <a:off x="1311275" y="5830888"/>
            <a:ext cx="274638" cy="512762"/>
          </a:xfrm>
          <a:prstGeom prst="rect">
            <a:avLst/>
          </a:prstGeom>
          <a:noFill/>
        </p:spPr>
      </p:pic>
      <p:pic>
        <p:nvPicPr>
          <p:cNvPr id="86036" name="Picture 20" descr="Copy of flwr0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6025" y="5810250"/>
            <a:ext cx="296863" cy="476250"/>
          </a:xfrm>
          <a:prstGeom prst="rect">
            <a:avLst/>
          </a:prstGeom>
          <a:noFill/>
        </p:spPr>
      </p:pic>
      <p:pic>
        <p:nvPicPr>
          <p:cNvPr id="86037" name="Picture 21" descr="Goosefly1-animated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</p:spPr>
      </p:pic>
      <p:pic>
        <p:nvPicPr>
          <p:cNvPr id="86038" name="Picture 22" descr="cay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</p:spPr>
      </p:pic>
      <p:pic>
        <p:nvPicPr>
          <p:cNvPr id="86039" name="Picture 23" descr="nha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86040" name="Picture 24" descr="Untitled-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</p:spPr>
      </p:pic>
      <p:grpSp>
        <p:nvGrpSpPr>
          <p:cNvPr id="86041" name="Group 25"/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86042" name="Picture 26" descr="Copy of flwr001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6043" name="Picture 27" descr="Copy of flwr001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6044" name="Picture 28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86045" name="Picture 29" descr="Animated-Butterfly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</p:spPr>
      </p:pic>
      <p:grpSp>
        <p:nvGrpSpPr>
          <p:cNvPr id="86046" name="Group 30"/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86047" name="Picture 31" descr="Copy of flwr0011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6048" name="Picture 32" descr="Copy of flwr00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6049" name="Picture 33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86051" name="Picture 35" descr="Copy of flwr001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6052" name="Picture 36" descr="Copy of flwr001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6053" name="Picture 37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grpSp>
        <p:nvGrpSpPr>
          <p:cNvPr id="86054" name="Group 38"/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86055" name="Picture 39" descr="Copy of flwr001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</p:spPr>
        </p:pic>
        <p:pic>
          <p:nvPicPr>
            <p:cNvPr id="86056" name="Picture 40" descr="Copy of flwr001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</p:spPr>
        </p:pic>
        <p:pic>
          <p:nvPicPr>
            <p:cNvPr id="86057" name="Picture 41" descr="Copy of flwr0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</p:spPr>
        </p:pic>
      </p:grpSp>
      <p:pic>
        <p:nvPicPr>
          <p:cNvPr id="86058" name="Picture 42" descr="comicbird-animated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flipH="1">
            <a:off x="4495800" y="685800"/>
            <a:ext cx="1447800" cy="517525"/>
          </a:xfrm>
          <a:prstGeom prst="rect">
            <a:avLst/>
          </a:prstGeom>
          <a:noFill/>
        </p:spPr>
      </p:pic>
      <p:grpSp>
        <p:nvGrpSpPr>
          <p:cNvPr id="86059" name="Group 43"/>
          <p:cNvGrpSpPr>
            <a:grpSpLocks/>
          </p:cNvGrpSpPr>
          <p:nvPr/>
        </p:nvGrpSpPr>
        <p:grpSpPr bwMode="auto">
          <a:xfrm>
            <a:off x="9525000" y="5259388"/>
            <a:ext cx="1463675" cy="1598612"/>
            <a:chOff x="3984" y="3313"/>
            <a:chExt cx="922" cy="1007"/>
          </a:xfrm>
        </p:grpSpPr>
        <p:pic>
          <p:nvPicPr>
            <p:cNvPr id="86060" name="Picture 44" descr="chan2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 rot="69087891">
              <a:off x="4181" y="3596"/>
              <a:ext cx="100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61" name="Picture 45" descr="chan1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 rot="27169907">
              <a:off x="3894" y="3467"/>
              <a:ext cx="943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62" name="Picture 46" descr="bird00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8001000" y="3276600"/>
            <a:ext cx="809625" cy="828675"/>
          </a:xfrm>
          <a:prstGeom prst="rect">
            <a:avLst/>
          </a:prstGeom>
          <a:noFill/>
        </p:spPr>
      </p:pic>
      <p:pic>
        <p:nvPicPr>
          <p:cNvPr id="86063" name="Picture 47" descr="new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209800" y="3124200"/>
            <a:ext cx="895350" cy="895350"/>
          </a:xfrm>
          <a:prstGeom prst="rect">
            <a:avLst/>
          </a:prstGeom>
          <a:noFill/>
        </p:spPr>
      </p:pic>
      <p:grpSp>
        <p:nvGrpSpPr>
          <p:cNvPr id="86064" name="Group 48"/>
          <p:cNvGrpSpPr>
            <a:grpSpLocks/>
          </p:cNvGrpSpPr>
          <p:nvPr/>
        </p:nvGrpSpPr>
        <p:grpSpPr bwMode="auto">
          <a:xfrm>
            <a:off x="9144000" y="3505200"/>
            <a:ext cx="1754188" cy="2063750"/>
            <a:chOff x="3744" y="2256"/>
            <a:chExt cx="1105" cy="1300"/>
          </a:xfrm>
        </p:grpSpPr>
        <p:grpSp>
          <p:nvGrpSpPr>
            <p:cNvPr id="86065" name="Group 49"/>
            <p:cNvGrpSpPr>
              <a:grpSpLocks/>
            </p:cNvGrpSpPr>
            <p:nvPr/>
          </p:nvGrpSpPr>
          <p:grpSpPr bwMode="auto"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86066" name="Picture 50" descr="tay2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</p:spPr>
          </p:pic>
          <p:pic>
            <p:nvPicPr>
              <p:cNvPr id="86067" name="Picture 51" descr="than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4032" y="2256"/>
                <a:ext cx="817" cy="1300"/>
              </a:xfrm>
              <a:prstGeom prst="rect">
                <a:avLst/>
              </a:prstGeom>
              <a:noFill/>
            </p:spPr>
          </p:pic>
        </p:grpSp>
        <p:pic>
          <p:nvPicPr>
            <p:cNvPr id="86068" name="Picture 52" descr="tay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 rot="1018190">
              <a:off x="3854" y="2786"/>
              <a:ext cx="706" cy="548"/>
            </a:xfrm>
            <a:prstGeom prst="rect">
              <a:avLst/>
            </a:prstGeom>
            <a:noFill/>
          </p:spPr>
        </p:pic>
      </p:grpSp>
      <p:pic>
        <p:nvPicPr>
          <p:cNvPr id="86069" name="Picture 53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  <p:grpSp>
        <p:nvGrpSpPr>
          <p:cNvPr id="86070" name="Group 54"/>
          <p:cNvGrpSpPr>
            <a:grpSpLocks/>
          </p:cNvGrpSpPr>
          <p:nvPr/>
        </p:nvGrpSpPr>
        <p:grpSpPr bwMode="auto">
          <a:xfrm>
            <a:off x="2362200" y="4343400"/>
            <a:ext cx="2286000" cy="2514600"/>
            <a:chOff x="1488" y="2736"/>
            <a:chExt cx="1440" cy="1584"/>
          </a:xfrm>
        </p:grpSpPr>
        <p:pic>
          <p:nvPicPr>
            <p:cNvPr id="86071" name="Picture 55" descr="be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 flipH="1">
              <a:off x="1502" y="2736"/>
              <a:ext cx="1426" cy="1584"/>
            </a:xfrm>
            <a:prstGeom prst="rect">
              <a:avLst/>
            </a:prstGeom>
            <a:noFill/>
          </p:spPr>
        </p:pic>
        <p:pic>
          <p:nvPicPr>
            <p:cNvPr id="86072" name="Picture 56" descr="en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 rot="13336368">
              <a:off x="1488" y="3216"/>
              <a:ext cx="633" cy="633"/>
            </a:xfrm>
            <a:prstGeom prst="rect">
              <a:avLst/>
            </a:prstGeom>
            <a:noFill/>
          </p:spPr>
        </p:pic>
      </p:grpSp>
      <p:pic>
        <p:nvPicPr>
          <p:cNvPr id="86073" name="Picture 57" descr="tay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 rot="725049">
            <a:off x="2743200" y="5105400"/>
            <a:ext cx="1295400" cy="1016000"/>
          </a:xfrm>
          <a:prstGeom prst="rect">
            <a:avLst/>
          </a:prstGeom>
          <a:noFill/>
        </p:spPr>
      </p:pic>
      <p:pic>
        <p:nvPicPr>
          <p:cNvPr id="86074" name="Picture 58" descr="cao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 rot="2138351">
            <a:off x="0" y="3505200"/>
            <a:ext cx="1958975" cy="2686050"/>
          </a:xfrm>
          <a:prstGeom prst="rect">
            <a:avLst/>
          </a:prstGeom>
          <a:noFill/>
        </p:spPr>
      </p:pic>
      <p:pic>
        <p:nvPicPr>
          <p:cNvPr id="86075" name="Picture 59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  <p:pic>
        <p:nvPicPr>
          <p:cNvPr id="86076" name="Picture 60" descr="en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86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86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0" dur="5000" fill="hold"/>
                                        <p:tgtEl>
                                          <p:spTgt spid="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6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6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86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" y="-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3" dur="3000" fill="hold"/>
                                        <p:tgtEl>
                                          <p:spTgt spid="86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" y="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7" dur="5000" fill="hold"/>
                                        <p:tgtEl>
                                          <p:spTgt spid="86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86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86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5511">
            <a:off x="2362200" y="457200"/>
            <a:ext cx="4343400" cy="4267200"/>
          </a:xfrm>
          <a:prstGeom prst="rect">
            <a:avLst/>
          </a:prstGeom>
          <a:noFill/>
        </p:spPr>
      </p:pic>
      <p:pic>
        <p:nvPicPr>
          <p:cNvPr id="88067" name="Picture 3" descr="n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667000"/>
            <a:ext cx="1347788" cy="1516063"/>
          </a:xfrm>
          <a:prstGeom prst="rect">
            <a:avLst/>
          </a:prstGeom>
          <a:noFill/>
        </p:spPr>
      </p:pic>
      <p:pic>
        <p:nvPicPr>
          <p:cNvPr id="88068" name="Picture 4" descr="nha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</p:spPr>
      </p:pic>
      <p:pic>
        <p:nvPicPr>
          <p:cNvPr id="88069" name="Picture 5" descr="Untitled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8550" y="3657600"/>
            <a:ext cx="1695450" cy="1828800"/>
          </a:xfrm>
          <a:prstGeom prst="rect">
            <a:avLst/>
          </a:prstGeom>
          <a:noFill/>
        </p:spPr>
      </p:pic>
      <p:pic>
        <p:nvPicPr>
          <p:cNvPr id="88070" name="Picture 6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6172200"/>
            <a:ext cx="633413" cy="685800"/>
          </a:xfrm>
          <a:prstGeom prst="rect">
            <a:avLst/>
          </a:prstGeom>
          <a:noFill/>
        </p:spPr>
      </p:pic>
      <p:pic>
        <p:nvPicPr>
          <p:cNvPr id="88071" name="Picture 7" descr="Goosefly1-animated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304800"/>
            <a:ext cx="514350" cy="434975"/>
          </a:xfrm>
          <a:prstGeom prst="rect">
            <a:avLst/>
          </a:prstGeom>
          <a:noFill/>
        </p:spPr>
      </p:pic>
      <p:pic>
        <p:nvPicPr>
          <p:cNvPr id="88072" name="Picture 8" descr="Goosefly1-animated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04800"/>
            <a:ext cx="285750" cy="241300"/>
          </a:xfrm>
          <a:prstGeom prst="rect">
            <a:avLst/>
          </a:prstGeom>
          <a:noFill/>
        </p:spPr>
      </p:pic>
      <p:pic>
        <p:nvPicPr>
          <p:cNvPr id="88073" name="Picture 9" descr="Goosefly1-animated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609600"/>
            <a:ext cx="590550" cy="500063"/>
          </a:xfrm>
          <a:prstGeom prst="rect">
            <a:avLst/>
          </a:prstGeom>
          <a:noFill/>
        </p:spPr>
      </p:pic>
      <p:pic>
        <p:nvPicPr>
          <p:cNvPr id="88074" name="Picture 10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953000"/>
            <a:ext cx="914400" cy="990600"/>
          </a:xfrm>
          <a:prstGeom prst="rect">
            <a:avLst/>
          </a:prstGeom>
          <a:noFill/>
        </p:spPr>
      </p:pic>
      <p:pic>
        <p:nvPicPr>
          <p:cNvPr id="88075" name="Picture 11" descr="bui c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3473450"/>
            <a:ext cx="685800" cy="565150"/>
          </a:xfrm>
          <a:prstGeom prst="rect">
            <a:avLst/>
          </a:prstGeom>
          <a:noFill/>
        </p:spPr>
      </p:pic>
      <p:grpSp>
        <p:nvGrpSpPr>
          <p:cNvPr id="88076" name="Group 12"/>
          <p:cNvGrpSpPr>
            <a:grpSpLocks/>
          </p:cNvGrpSpPr>
          <p:nvPr/>
        </p:nvGrpSpPr>
        <p:grpSpPr bwMode="auto">
          <a:xfrm>
            <a:off x="3048000" y="4800600"/>
            <a:ext cx="1066800" cy="577850"/>
            <a:chOff x="1968" y="2592"/>
            <a:chExt cx="672" cy="364"/>
          </a:xfrm>
        </p:grpSpPr>
        <p:pic>
          <p:nvPicPr>
            <p:cNvPr id="88077" name="Picture 13" descr="b00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104930">
              <a:off x="2347" y="2592"/>
              <a:ext cx="197" cy="165"/>
            </a:xfrm>
            <a:prstGeom prst="rect">
              <a:avLst/>
            </a:prstGeom>
            <a:noFill/>
          </p:spPr>
        </p:pic>
        <p:pic>
          <p:nvPicPr>
            <p:cNvPr id="88078" name="Picture 14" descr="b002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256" y="2736"/>
              <a:ext cx="144" cy="138"/>
            </a:xfrm>
            <a:prstGeom prst="rect">
              <a:avLst/>
            </a:prstGeom>
            <a:noFill/>
          </p:spPr>
        </p:pic>
        <p:pic>
          <p:nvPicPr>
            <p:cNvPr id="88079" name="Picture 15" descr="b002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68" y="2736"/>
              <a:ext cx="151" cy="144"/>
            </a:xfrm>
            <a:prstGeom prst="rect">
              <a:avLst/>
            </a:prstGeom>
            <a:noFill/>
          </p:spPr>
        </p:pic>
        <p:pic>
          <p:nvPicPr>
            <p:cNvPr id="88080" name="Picture 16" descr="b001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112" y="2592"/>
              <a:ext cx="144" cy="137"/>
            </a:xfrm>
            <a:prstGeom prst="rect">
              <a:avLst/>
            </a:prstGeom>
            <a:noFill/>
          </p:spPr>
        </p:pic>
        <p:pic>
          <p:nvPicPr>
            <p:cNvPr id="88081" name="Picture 17" descr="b00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104930">
              <a:off x="2492" y="2832"/>
              <a:ext cx="148" cy="124"/>
            </a:xfrm>
            <a:prstGeom prst="rect">
              <a:avLst/>
            </a:prstGeom>
            <a:noFill/>
          </p:spPr>
        </p:pic>
      </p:grpSp>
      <p:pic>
        <p:nvPicPr>
          <p:cNvPr id="88082" name="Picture 18" descr="b00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104930">
            <a:off x="2954338" y="3457575"/>
            <a:ext cx="228600" cy="192088"/>
          </a:xfrm>
          <a:prstGeom prst="rect">
            <a:avLst/>
          </a:prstGeom>
          <a:noFill/>
        </p:spPr>
      </p:pic>
      <p:pic>
        <p:nvPicPr>
          <p:cNvPr id="88083" name="Picture 19" descr="b002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67000" y="3429000"/>
            <a:ext cx="152400" cy="146050"/>
          </a:xfrm>
          <a:prstGeom prst="rect">
            <a:avLst/>
          </a:prstGeom>
          <a:noFill/>
        </p:spPr>
      </p:pic>
      <p:pic>
        <p:nvPicPr>
          <p:cNvPr id="88084" name="Picture 20" descr="b00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33800" y="4724400"/>
            <a:ext cx="79375" cy="76200"/>
          </a:xfrm>
          <a:prstGeom prst="rect">
            <a:avLst/>
          </a:prstGeom>
          <a:noFill/>
        </p:spPr>
      </p:pic>
      <p:pic>
        <p:nvPicPr>
          <p:cNvPr id="88085" name="Picture 21" descr="cl_00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15200" y="5791200"/>
            <a:ext cx="904875" cy="838200"/>
          </a:xfrm>
          <a:prstGeom prst="rect">
            <a:avLst/>
          </a:prstGeom>
          <a:noFill/>
        </p:spPr>
      </p:pic>
      <p:pic>
        <p:nvPicPr>
          <p:cNvPr id="88086" name="Picture 22" descr="cl_00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67400" y="6191250"/>
            <a:ext cx="1209675" cy="666750"/>
          </a:xfrm>
          <a:prstGeom prst="rect">
            <a:avLst/>
          </a:prstGeom>
          <a:noFill/>
        </p:spPr>
      </p:pic>
      <p:pic>
        <p:nvPicPr>
          <p:cNvPr id="88087" name="Picture 23" descr="gh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3313" y="4171950"/>
            <a:ext cx="1690687" cy="2686050"/>
          </a:xfrm>
          <a:prstGeom prst="rect">
            <a:avLst/>
          </a:prstGeom>
          <a:noFill/>
        </p:spPr>
      </p:pic>
      <p:pic>
        <p:nvPicPr>
          <p:cNvPr id="88088" name="Picture 24" descr="«t chim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-159101">
            <a:off x="2446338" y="3375025"/>
            <a:ext cx="976312" cy="1077913"/>
          </a:xfrm>
          <a:prstGeom prst="rect">
            <a:avLst/>
          </a:prstGeom>
          <a:noFill/>
        </p:spPr>
      </p:pic>
      <p:grpSp>
        <p:nvGrpSpPr>
          <p:cNvPr id="88089" name="Group 25"/>
          <p:cNvGrpSpPr>
            <a:grpSpLocks/>
          </p:cNvGrpSpPr>
          <p:nvPr/>
        </p:nvGrpSpPr>
        <p:grpSpPr bwMode="auto">
          <a:xfrm>
            <a:off x="76200" y="1219200"/>
            <a:ext cx="4038600" cy="5943600"/>
            <a:chOff x="48" y="768"/>
            <a:chExt cx="2544" cy="3744"/>
          </a:xfrm>
        </p:grpSpPr>
        <p:grpSp>
          <p:nvGrpSpPr>
            <p:cNvPr id="88090" name="Group 26"/>
            <p:cNvGrpSpPr>
              <a:grpSpLocks/>
            </p:cNvGrpSpPr>
            <p:nvPr/>
          </p:nvGrpSpPr>
          <p:grpSpPr bwMode="auto"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88091" name="Picture 27" descr="tan cay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</p:spPr>
          </p:pic>
          <p:pic>
            <p:nvPicPr>
              <p:cNvPr id="88092" name="Picture 28" descr="cay3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2920" y="960"/>
                <a:ext cx="3176" cy="3360"/>
              </a:xfrm>
              <a:prstGeom prst="rect">
                <a:avLst/>
              </a:prstGeom>
              <a:noFill/>
            </p:spPr>
          </p:pic>
        </p:grpSp>
        <p:pic>
          <p:nvPicPr>
            <p:cNvPr id="88093" name="Picture 29" descr="Copy of flwr0011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 rot="1078482">
              <a:off x="1200" y="3744"/>
              <a:ext cx="233" cy="394"/>
            </a:xfrm>
            <a:prstGeom prst="rect">
              <a:avLst/>
            </a:prstGeom>
            <a:noFill/>
          </p:spPr>
        </p:pic>
        <p:pic>
          <p:nvPicPr>
            <p:cNvPr id="88094" name="Picture 30" descr="Copy of flwr001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672" y="3792"/>
              <a:ext cx="257" cy="341"/>
            </a:xfrm>
            <a:prstGeom prst="rect">
              <a:avLst/>
            </a:prstGeom>
            <a:noFill/>
          </p:spPr>
        </p:pic>
        <p:pic>
          <p:nvPicPr>
            <p:cNvPr id="88095" name="Picture 31" descr="Copy of flwr0014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960" y="3552"/>
              <a:ext cx="248" cy="431"/>
            </a:xfrm>
            <a:prstGeom prst="rect">
              <a:avLst/>
            </a:prstGeom>
            <a:noFill/>
          </p:spPr>
        </p:pic>
      </p:grpSp>
      <p:pic>
        <p:nvPicPr>
          <p:cNvPr id="88096" name="Picture 32" descr="bui cay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884488" y="5845175"/>
            <a:ext cx="792162" cy="631825"/>
          </a:xfrm>
          <a:prstGeom prst="rect">
            <a:avLst/>
          </a:prstGeom>
          <a:noFill/>
        </p:spPr>
      </p:pic>
      <p:pic>
        <p:nvPicPr>
          <p:cNvPr id="88097" name="Picture 33" descr="be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38600" y="4038600"/>
            <a:ext cx="2263775" cy="2514600"/>
          </a:xfrm>
          <a:prstGeom prst="rect">
            <a:avLst/>
          </a:prstGeom>
          <a:noFill/>
        </p:spPr>
      </p:pic>
      <p:pic>
        <p:nvPicPr>
          <p:cNvPr id="88098" name="Picture 34" descr="new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8475608" flipH="1">
            <a:off x="5181600" y="4800600"/>
            <a:ext cx="838200" cy="838200"/>
          </a:xfrm>
          <a:prstGeom prst="rect">
            <a:avLst/>
          </a:prstGeom>
          <a:noFill/>
        </p:spPr>
      </p:pic>
      <p:pic>
        <p:nvPicPr>
          <p:cNvPr id="88099" name="Picture 35" descr="tay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 rot="725049">
            <a:off x="5181600" y="4800600"/>
            <a:ext cx="1295400" cy="1016000"/>
          </a:xfrm>
          <a:prstGeom prst="rect">
            <a:avLst/>
          </a:prstGeom>
          <a:noFill/>
        </p:spPr>
      </p:pic>
      <p:pic>
        <p:nvPicPr>
          <p:cNvPr id="88100" name="Picture 36" descr="tochim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3200400"/>
            <a:ext cx="1143000" cy="1143000"/>
          </a:xfrm>
          <a:prstGeom prst="rect">
            <a:avLst/>
          </a:prstGeom>
          <a:noFill/>
        </p:spPr>
      </p:pic>
      <p:grpSp>
        <p:nvGrpSpPr>
          <p:cNvPr id="88101" name="Group 37"/>
          <p:cNvGrpSpPr>
            <a:grpSpLocks/>
          </p:cNvGrpSpPr>
          <p:nvPr/>
        </p:nvGrpSpPr>
        <p:grpSpPr bwMode="auto">
          <a:xfrm>
            <a:off x="4114800" y="2819400"/>
            <a:ext cx="1981200" cy="3276600"/>
            <a:chOff x="1584" y="2160"/>
            <a:chExt cx="1248" cy="2064"/>
          </a:xfrm>
        </p:grpSpPr>
        <p:grpSp>
          <p:nvGrpSpPr>
            <p:cNvPr id="88102" name="Group 38"/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88103" name="Picture 39" descr="tay2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</p:spPr>
          </p:pic>
          <p:grpSp>
            <p:nvGrpSpPr>
              <p:cNvPr id="88104" name="Group 40"/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88105" name="Picture 41" descr="chan2"/>
                <p:cNvPicPr>
                  <a:picLocks noChangeAspect="1" noChangeArrowheads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106" name="Picture 42" descr="chan1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8107" name="Group 43"/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88108" name="Picture 44" descr="than"/>
                  <p:cNvPicPr>
                    <a:picLocks noChangeAspect="1" noChangeArrowheads="1"/>
                  </p:cNvPicPr>
                  <p:nvPr/>
                </p:nvPicPr>
                <p:blipFill>
                  <a:blip r:embed="rId34" cstate="print"/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8109" name="Picture 45" descr="tay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pic>
          <p:nvPicPr>
            <p:cNvPr id="88110" name="Picture 4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nu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3167063" cy="1700213"/>
          </a:xfrm>
          <a:prstGeom prst="rect">
            <a:avLst/>
          </a:prstGeom>
          <a:noFill/>
        </p:spPr>
      </p:pic>
      <p:pic>
        <p:nvPicPr>
          <p:cNvPr id="90115" name="Picture 3" descr="nu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</p:spPr>
      </p:pic>
      <p:pic>
        <p:nvPicPr>
          <p:cNvPr id="90116" name="Picture 4" descr="nui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6555">
            <a:off x="3505200" y="609600"/>
            <a:ext cx="1851025" cy="1768475"/>
          </a:xfrm>
          <a:prstGeom prst="rect">
            <a:avLst/>
          </a:prstGeom>
          <a:noFill/>
        </p:spPr>
      </p:pic>
      <p:pic>
        <p:nvPicPr>
          <p:cNvPr id="90117" name="Picture 5" descr="co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</p:spPr>
      </p:pic>
      <p:pic>
        <p:nvPicPr>
          <p:cNvPr id="90118" name="Picture 6" descr="may xan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</p:spPr>
      </p:pic>
      <p:pic>
        <p:nvPicPr>
          <p:cNvPr id="90119" name="Picture 7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</p:spPr>
      </p:pic>
      <p:pic>
        <p:nvPicPr>
          <p:cNvPr id="90120" name="Picture 8" descr="mayh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0"/>
            <a:ext cx="1066800" cy="769938"/>
          </a:xfrm>
          <a:prstGeom prst="rect">
            <a:avLst/>
          </a:prstGeom>
          <a:noFill/>
        </p:spPr>
      </p:pic>
      <p:pic>
        <p:nvPicPr>
          <p:cNvPr id="90121" name="Picture 9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90122" name="Picture 10" descr="may xa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</p:spPr>
      </p:pic>
      <p:pic>
        <p:nvPicPr>
          <p:cNvPr id="90123" name="Picture 11" descr="may xan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</p:spPr>
      </p:pic>
      <p:grpSp>
        <p:nvGrpSpPr>
          <p:cNvPr id="90124" name="Group 12"/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90125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90126" name="Picture 1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27" name="Picture 1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28" name="Picture 1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29" name="Picture 1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30" name="Picture 1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31" name="Picture 1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32" name="Picture 2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0133" name="Picture 2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34" name="Picture 2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35" name="Picture 2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36" name="Picture 2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0137" name="Picture 2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38" name="Picture 2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39" name="Picture 2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40" name="Picture 2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41" name="Picture 2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42" name="Picture 3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43" name="Picture 3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44" name="Picture 3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0145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90146" name="Picture 3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47" name="Picture 3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48" name="Picture 3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49" name="Picture 3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50" name="Picture 3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51" name="Picture 3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52" name="Picture 4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0153" name="Picture 4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54" name="Picture 4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55" name="Picture 4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56" name="Picture 4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0157" name="Picture 4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58" name="Picture 4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59" name="Picture 4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60" name="Picture 4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61" name="Picture 4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62" name="Picture 5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63" name="Picture 5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64" name="Picture 5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0165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90166" name="Picture 5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67" name="Picture 5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68" name="Picture 5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69" name="Picture 5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70" name="Picture 5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71" name="Picture 5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72" name="Picture 6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0173" name="Picture 6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74" name="Picture 6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75" name="Picture 6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76" name="Picture 6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0177" name="Picture 6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78" name="Picture 6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79" name="Picture 6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80" name="Picture 6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81" name="Picture 6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82" name="Picture 7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183" name="Picture 7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84" name="Picture 7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0185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90186" name="Picture 74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87" name="Picture 75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88" name="Picture 76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89" name="Picture 7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90" name="Picture 7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191" name="Picture 7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92" name="Picture 8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0193" name="Picture 81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94" name="Picture 8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95" name="Picture 83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96" name="Picture 84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0197" name="Picture 85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198" name="Picture 86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0199" name="Picture 87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200" name="Picture 88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0201" name="Picture 89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202" name="Picture 90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0203" name="Picture 91" descr="co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0204" name="Picture 92" descr="co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0205" name="Group 93"/>
          <p:cNvGrpSpPr>
            <a:grpSpLocks/>
          </p:cNvGrpSpPr>
          <p:nvPr/>
        </p:nvGrpSpPr>
        <p:grpSpPr bwMode="auto"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90206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0207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0208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0209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0210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0211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0212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90213" name="Group 101"/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90214" name="Picture 102" descr="chan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215" name="Picture 103" descr="chan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216" name="Picture 104" descr="nua ng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0217" name="Group 105"/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90218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0219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0220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0221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0222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0223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0224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90225" name="Group 113"/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90226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0227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0228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0229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0230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0231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0232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90233" name="Picture 121" descr="Goosefly1-animated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</p:spPr>
      </p:pic>
      <p:pic>
        <p:nvPicPr>
          <p:cNvPr id="90234" name="Picture 122" descr="Goosefly1-animated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</p:spPr>
      </p:pic>
      <p:grpSp>
        <p:nvGrpSpPr>
          <p:cNvPr id="90235" name="Group 123"/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90236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0237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0238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0239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0240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0241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0242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90243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0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0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" y="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0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" y="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0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066" flipH="1">
            <a:off x="0" y="839788"/>
            <a:ext cx="3657600" cy="3046412"/>
          </a:xfrm>
          <a:prstGeom prst="rect">
            <a:avLst/>
          </a:prstGeom>
          <a:noFill/>
        </p:spPr>
      </p:pic>
      <p:pic>
        <p:nvPicPr>
          <p:cNvPr id="92163" name="Picture 3" descr="nu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</p:spPr>
      </p:pic>
      <p:pic>
        <p:nvPicPr>
          <p:cNvPr id="92164" name="Picture 4" descr="nu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46555">
            <a:off x="2743200" y="822325"/>
            <a:ext cx="1851025" cy="1768475"/>
          </a:xfrm>
          <a:prstGeom prst="rect">
            <a:avLst/>
          </a:prstGeom>
          <a:noFill/>
        </p:spPr>
      </p:pic>
      <p:pic>
        <p:nvPicPr>
          <p:cNvPr id="92165" name="Picture 5" descr="c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</p:spPr>
      </p:pic>
      <p:pic>
        <p:nvPicPr>
          <p:cNvPr id="92166" name="Picture 6" descr="may xan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</p:spPr>
      </p:pic>
      <p:pic>
        <p:nvPicPr>
          <p:cNvPr id="92167" name="Picture 7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</p:spPr>
      </p:pic>
      <p:pic>
        <p:nvPicPr>
          <p:cNvPr id="92168" name="Picture 8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</p:spPr>
      </p:pic>
      <p:pic>
        <p:nvPicPr>
          <p:cNvPr id="92169" name="Picture 9" descr="may xa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</p:spPr>
      </p:pic>
      <p:pic>
        <p:nvPicPr>
          <p:cNvPr id="92170" name="Picture 10" descr="may xa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</p:spPr>
      </p:pic>
      <p:pic>
        <p:nvPicPr>
          <p:cNvPr id="92171" name="Picture 11" descr="may xan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</p:spPr>
      </p:pic>
      <p:grpSp>
        <p:nvGrpSpPr>
          <p:cNvPr id="92172" name="Group 12"/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92173" name="Group 13"/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92174" name="Picture 1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75" name="Picture 1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76" name="Picture 1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77" name="Picture 1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178" name="Picture 1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79" name="Picture 1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80" name="Picture 2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2181" name="Picture 2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82" name="Picture 2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183" name="Picture 2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184" name="Picture 2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2185" name="Picture 2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86" name="Picture 2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187" name="Picture 2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88" name="Picture 2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89" name="Picture 2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190" name="Picture 3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191" name="Picture 3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92" name="Picture 3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2193" name="Group 33"/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92194" name="Picture 3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95" name="Picture 3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96" name="Picture 3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197" name="Picture 3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198" name="Picture 3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199" name="Picture 3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00" name="Picture 4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2201" name="Picture 4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02" name="Picture 4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03" name="Picture 4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04" name="Picture 4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2205" name="Picture 4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06" name="Picture 4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07" name="Picture 4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08" name="Picture 4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09" name="Picture 4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10" name="Picture 5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11" name="Picture 5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12" name="Picture 5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2213" name="Group 53"/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92214" name="Picture 5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15" name="Picture 5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16" name="Picture 5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17" name="Picture 5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18" name="Picture 5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19" name="Picture 5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20" name="Picture 6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2221" name="Picture 6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22" name="Picture 6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23" name="Picture 6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24" name="Picture 6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2225" name="Picture 6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26" name="Picture 6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27" name="Picture 6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28" name="Picture 6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29" name="Picture 6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30" name="Picture 7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31" name="Picture 7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32" name="Picture 7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  <p:grpSp>
          <p:nvGrpSpPr>
            <p:cNvPr id="92233" name="Group 73"/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92234" name="Picture 74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35" name="Picture 75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36" name="Picture 76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37" name="Picture 7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38" name="Picture 7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39" name="Picture 7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40" name="Picture 8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</p:spPr>
          </p:pic>
          <p:pic>
            <p:nvPicPr>
              <p:cNvPr id="92241" name="Picture 81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42" name="Picture 8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43" name="Picture 83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44" name="Picture 84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</p:spPr>
          </p:pic>
          <p:pic>
            <p:nvPicPr>
              <p:cNvPr id="92245" name="Picture 85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46" name="Picture 86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</p:spPr>
          </p:pic>
          <p:pic>
            <p:nvPicPr>
              <p:cNvPr id="92247" name="Picture 87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48" name="Picture 88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</p:spPr>
          </p:pic>
          <p:pic>
            <p:nvPicPr>
              <p:cNvPr id="92249" name="Picture 89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50" name="Picture 90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</p:spPr>
          </p:pic>
          <p:pic>
            <p:nvPicPr>
              <p:cNvPr id="92251" name="Picture 91" descr="co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</p:spPr>
          </p:pic>
          <p:pic>
            <p:nvPicPr>
              <p:cNvPr id="92252" name="Picture 92" descr="co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2253" name="Group 93"/>
          <p:cNvGrpSpPr>
            <a:grpSpLocks/>
          </p:cNvGrpSpPr>
          <p:nvPr/>
        </p:nvGrpSpPr>
        <p:grpSpPr bwMode="auto">
          <a:xfrm>
            <a:off x="3810000" y="0"/>
            <a:ext cx="4552950" cy="1033463"/>
            <a:chOff x="1776" y="0"/>
            <a:chExt cx="3060" cy="651"/>
          </a:xfrm>
        </p:grpSpPr>
        <p:grpSp>
          <p:nvGrpSpPr>
            <p:cNvPr id="92254" name="Group 9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2255" name="Picture 9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2256" name="Picture 9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2257" name="Picture 9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2258" name="Picture 9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2259" name="Picture 9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2260" name="Picture 10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92261" name="Group 101"/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92262" name="Picture 102" descr="chan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3" name="Picture 103" descr="chan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4" name="Picture 104" descr="nua ng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2265" name="Group 105"/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92266" name="Group 106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2267" name="Picture 107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2268" name="Picture 108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2269" name="Picture 109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2270" name="Picture 110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2271" name="Picture 111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2272" name="Picture 112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grpSp>
        <p:nvGrpSpPr>
          <p:cNvPr id="92273" name="Group 113"/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92274" name="Group 11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2275" name="Picture 11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2276" name="Picture 11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2277" name="Picture 11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2278" name="Picture 11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2279" name="Picture 11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2280" name="Picture 12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92281" name="Picture 121" descr="Goosefly1-animated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</p:spPr>
      </p:pic>
      <p:pic>
        <p:nvPicPr>
          <p:cNvPr id="92282" name="Picture 122" descr="Goosefly1-animated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</p:spPr>
      </p:pic>
      <p:grpSp>
        <p:nvGrpSpPr>
          <p:cNvPr id="92283" name="Group 123"/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92284" name="Group 124"/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92285" name="Picture 125" descr="Goosefly1-animated"/>
              <p:cNvPicPr>
                <a:picLocks noChangeAspect="1" noChangeArrowheads="1" noCrop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</p:spPr>
          </p:pic>
          <p:pic>
            <p:nvPicPr>
              <p:cNvPr id="92286" name="Picture 126" descr="Goosefly1-animated"/>
              <p:cNvPicPr>
                <a:picLocks noChangeAspect="1" noChangeArrowheads="1" noCrop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</p:spPr>
          </p:pic>
          <p:pic>
            <p:nvPicPr>
              <p:cNvPr id="92287" name="Picture 127" descr="Goosefly1-animated"/>
              <p:cNvPicPr>
                <a:picLocks noChangeAspect="1" noChangeArrowheads="1" noCrop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</p:spPr>
          </p:pic>
        </p:grpSp>
        <p:pic>
          <p:nvPicPr>
            <p:cNvPr id="92288" name="Picture 128" descr="Goosefly1-animated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</p:spPr>
        </p:pic>
        <p:pic>
          <p:nvPicPr>
            <p:cNvPr id="92289" name="Picture 129" descr="Goosefly1-animated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</p:spPr>
        </p:pic>
        <p:pic>
          <p:nvPicPr>
            <p:cNvPr id="92290" name="Picture 130" descr="Goosefly1-animated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</p:spPr>
        </p:pic>
      </p:grpSp>
      <p:pic>
        <p:nvPicPr>
          <p:cNvPr id="92291" name="Picture 131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  <p:pic>
        <p:nvPicPr>
          <p:cNvPr id="92292" name="Picture 132" descr="Bluebird05-animated-chick_in_fligh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</p:spPr>
      </p:pic>
      <p:pic>
        <p:nvPicPr>
          <p:cNvPr id="92293" name="Picture 133" descr="mayho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2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" y="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2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" y="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2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9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9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455</Words>
  <Application>Microsoft PowerPoint</Application>
  <PresentationFormat>On-screen Show (4:3)</PresentationFormat>
  <Paragraphs>94</Paragraphs>
  <Slides>47</Slides>
  <Notes>35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99</cp:revision>
  <dcterms:created xsi:type="dcterms:W3CDTF">2009-10-07T15:39:55Z</dcterms:created>
  <dcterms:modified xsi:type="dcterms:W3CDTF">2019-12-20T02:47:24Z</dcterms:modified>
</cp:coreProperties>
</file>