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activeX/activeX4.xml" ContentType="application/vnd.ms-office.activeX+xml"/>
  <Override PartName="/ppt/tags/tag4.xml" ContentType="application/vnd.openxmlformats-officedocument.presentationml.tags+xml"/>
  <Override PartName="/ppt/activeX/activeX5.xml" ContentType="application/vnd.ms-office.activeX+xml"/>
  <Override PartName="/ppt/tags/tag5.xml" ContentType="application/vnd.openxmlformats-officedocument.presentationml.tags+xml"/>
  <Override PartName="/ppt/activeX/activeX6.xml" ContentType="application/vnd.ms-office.activeX+xml"/>
  <Override PartName="/ppt/tags/tag6.xml" ContentType="application/vnd.openxmlformats-officedocument.presentationml.tags+xml"/>
  <Override PartName="/ppt/activeX/activeX7.xml" ContentType="application/vnd.ms-office.activeX+xml"/>
  <Override PartName="/ppt/tags/tag7.xml" ContentType="application/vnd.openxmlformats-officedocument.presentationml.tags+xml"/>
  <Override PartName="/ppt/activeX/activeX8.xml" ContentType="application/vnd.ms-office.activeX+xml"/>
  <Override PartName="/ppt/tags/tag8.xml" ContentType="application/vnd.openxmlformats-officedocument.presentationml.tags+xml"/>
  <Override PartName="/ppt/activeX/activeX9.xml" ContentType="application/vnd.ms-office.activeX+xml"/>
  <Override PartName="/ppt/tags/tag9.xml" ContentType="application/vnd.openxmlformats-officedocument.presentationml.tags+xml"/>
  <Override PartName="/ppt/activeX/activeX10.xml" ContentType="application/vnd.ms-office.activeX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8" r:id="rId3"/>
    <p:sldId id="266" r:id="rId4"/>
    <p:sldId id="258" r:id="rId5"/>
    <p:sldId id="257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AC467D-CB74-4FB0-AD07-97FD90F1A6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616A9-B47A-49CE-A37A-4F89CBCF0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D8DF7-632F-415D-84DD-B97F11840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9FE6-B93E-491D-B4EC-D4BFD8805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59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C8AA4-F1AE-4398-B04A-258231CC2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B185-9FFE-4E0B-81EB-C5BC27DCF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44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03B0-777E-4F28-B478-3C0611EF8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6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6EE21-38B5-469D-A5AC-EF2F8C2BA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2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B2252-B903-41A8-BF54-389A666D1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49ED-BA84-4679-8C49-216E9BEBE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3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4BC55-7536-463C-BE5D-46A63CAA9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8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66530-CE3F-466E-9334-6AED94432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8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76027-A387-4432-99CB-3AC8C5C924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VAN%20H&#7884;C%20TRUONG\Ngoi-Truong-Than-Thien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GG_2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</a:rPr>
              <a:t>TRƯỜNG MẦM NON </a:t>
            </a:r>
            <a:r>
              <a:rPr lang="en-US" altLang="en-US" sz="3600" dirty="0" smtClean="0">
                <a:solidFill>
                  <a:srgbClr val="0000FF"/>
                </a:solidFill>
                <a:latin typeface=".VnTimeH" pitchFamily="34" charset="0"/>
              </a:rPr>
              <a:t>HOA SỮA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95400" y="4648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2819400"/>
            <a:ext cx="922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 smtClean="0">
                <a:solidFill>
                  <a:srgbClr val="0000FF"/>
                </a:solidFill>
                <a:latin typeface=".VnArabia" pitchFamily="34" charset="0"/>
              </a:rPr>
              <a:t>Truyện</a:t>
            </a:r>
            <a:r>
              <a:rPr lang="en-US" altLang="en-US" sz="4000" dirty="0" err="1" smtClean="0">
                <a:solidFill>
                  <a:srgbClr val="3333FF"/>
                </a:solidFill>
              </a:rPr>
              <a:t>:</a:t>
            </a:r>
            <a:r>
              <a:rPr lang="en-US" altLang="en-US" sz="400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giọt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mồ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hôi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đáng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khen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14600" y="41148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Lứa tuổi</a:t>
            </a:r>
            <a:r>
              <a:rPr lang="en-US" altLang="en-US" sz="2800"/>
              <a:t>:  </a:t>
            </a:r>
            <a:r>
              <a:rPr lang="en-US" altLang="en-US" sz="2800">
                <a:solidFill>
                  <a:srgbClr val="3333FF"/>
                </a:solidFill>
              </a:rPr>
              <a:t>4 – 5 tuổi</a:t>
            </a:r>
          </a:p>
        </p:txBody>
      </p:sp>
      <p:pic>
        <p:nvPicPr>
          <p:cNvPr id="11274" name="Ngoi-Truong-Than-T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209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2209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Blue_butterfly_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74637">
            <a:off x="304801" y="4876800"/>
            <a:ext cx="5334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Blue_butterfly_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41088">
            <a:off x="8229601" y="4724400"/>
            <a:ext cx="533400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2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9039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  <p:bldLst>
      <p:bldP spid="11267" grpId="0"/>
      <p:bldP spid="11270" grpId="0"/>
      <p:bldP spid="11270" grpId="1"/>
      <p:bldP spid="112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8198" r:id="rId2" imgW="9142857" imgH="6400000"/>
        </mc:Choice>
        <mc:Fallback>
          <p:control r:id="rId2" imgW="9142857" imgH="6400000">
            <p:pic>
              <p:nvPicPr>
                <p:cNvPr id="8197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23" r:id="rId2" imgW="9142857" imgH="6323810"/>
        </mc:Choice>
        <mc:Fallback>
          <p:control r:id="rId2" imgW="9142857" imgH="6323810">
            <p:pic>
              <p:nvPicPr>
                <p:cNvPr id="922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324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47" r:id="rId2" imgW="9142857" imgH="6323810"/>
        </mc:Choice>
        <mc:Fallback>
          <p:control r:id="rId2" imgW="9142857" imgH="6323810">
            <p:pic>
              <p:nvPicPr>
                <p:cNvPr id="10245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324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ctur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25"/>
            <a:ext cx="78486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Anhso_net_61820_31102009211523781_l_jpg_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810000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5626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LangH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5486400"/>
            <a:ext cx="1682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2819400" y="3733800"/>
            <a:ext cx="38100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nh-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2297" r:id="rId2" imgW="9142857" imgH="6400000"/>
        </mc:Choice>
        <mc:Fallback>
          <p:control r:id="rId2" imgW="9142857" imgH="6400000">
            <p:pic>
              <p:nvPicPr>
                <p:cNvPr id="1229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399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105" r:id="rId2" imgW="9142857" imgH="6400000"/>
        </mc:Choice>
        <mc:Fallback>
          <p:control r:id="rId2" imgW="9142857" imgH="6400000">
            <p:pic>
              <p:nvPicPr>
                <p:cNvPr id="4104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81" r:id="rId2" imgW="9142857" imgH="6400000"/>
        </mc:Choice>
        <mc:Fallback>
          <p:control r:id="rId2" imgW="9142857" imgH="6400000">
            <p:pic>
              <p:nvPicPr>
                <p:cNvPr id="3080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400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8" r:id="rId2" imgW="9142857" imgH="6171429"/>
        </mc:Choice>
        <mc:Fallback>
          <p:control r:id="rId2" imgW="9142857" imgH="6171429">
            <p:pic>
              <p:nvPicPr>
                <p:cNvPr id="5127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6152" r:id="rId2" imgW="9142857" imgH="6249272"/>
        </mc:Choice>
        <mc:Fallback>
          <p:control r:id="rId2" imgW="9142857" imgH="6249272">
            <p:pic>
              <p:nvPicPr>
                <p:cNvPr id="6151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24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3317" r:id="rId2" imgW="9142857" imgH="6249272"/>
        </mc:Choice>
        <mc:Fallback>
          <p:control r:id="rId2" imgW="9142857" imgH="6249272">
            <p:pic>
              <p:nvPicPr>
                <p:cNvPr id="13316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24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174" r:id="rId2" imgW="9142857" imgH="6171429"/>
        </mc:Choice>
        <mc:Fallback>
          <p:control r:id="rId2" imgW="9142857" imgH="6171429">
            <p:pic>
              <p:nvPicPr>
                <p:cNvPr id="7173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2034264</TotalTime>
  <Words>20</Words>
  <Application>Microsoft Office PowerPoint</Application>
  <PresentationFormat>On-screen Show (4:3)</PresentationFormat>
  <Paragraphs>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.VnTimeH</vt:lpstr>
      <vt:lpstr>.VnArabia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13</cp:revision>
  <dcterms:created xsi:type="dcterms:W3CDTF">2008-12-31T20:51:45Z</dcterms:created>
  <dcterms:modified xsi:type="dcterms:W3CDTF">2020-02-25T13:08:39Z</dcterms:modified>
</cp:coreProperties>
</file>