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264" r:id="rId3"/>
    <p:sldId id="260" r:id="rId4"/>
    <p:sldId id="257" r:id="rId5"/>
    <p:sldId id="258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A50021"/>
    <a:srgbClr val="FFFF00"/>
    <a:srgbClr val="6600CC"/>
    <a:srgbClr val="FF0066"/>
    <a:srgbClr val="0000FF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EA415E13-081D-44E9-87B0-77DC29154B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DA83-D2D9-48CB-A04A-53A655A7C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66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2BB37-92BC-4A47-9D3B-2CD86FBDD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18833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C02A-A635-484F-BC0A-BFE77FB06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514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F07A-9054-4302-B140-1C5BC21F3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7243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51A2-A91D-4ADB-A0BE-A48132870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3094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EFFF-2673-45B2-922F-FB5D48902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0235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A36B0-92BF-4418-95B8-E12DCCE6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44857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BA36-E829-4C37-B544-291A8314B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6299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1E24-1A2B-43E0-B02F-560D3B455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96175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024DB-F35D-421E-B4A9-E51C3C40B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7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pic>
          <p:nvPicPr>
            <p:cNvPr id="15364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5A46F14-3729-4723-91E1-BAC1FEB480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ona259\Desktop\nhac%20tieng%20keu%20cua%20con%20vat\BO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ona259\Desktop\nhac%20tieng%20keu%20cua%20con%20vat\CHO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ona259\Desktop\nhac%20tieng%20keu%20cua%20con%20vat\CHO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ona259\Desktop\nhac%20tieng%20keu%20cua%20con%20vat\BO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Slide" r:id="rId4" imgW="2932545" imgH="2268141" progId="PowerPoint.Slide.8">
                  <p:embed/>
                </p:oleObj>
              </mc:Choice>
              <mc:Fallback>
                <p:oleObj name="Slide" r:id="rId4" imgW="2932545" imgH="2268141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91234" y="450850"/>
            <a:ext cx="62361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000066"/>
                </a:solidFill>
              </a:rPr>
              <a:t>Trường</a:t>
            </a:r>
            <a:r>
              <a:rPr lang="en-US" altLang="en-US" sz="4000" dirty="0">
                <a:solidFill>
                  <a:srgbClr val="000066"/>
                </a:solidFill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</a:rPr>
              <a:t>mần</a:t>
            </a:r>
            <a:r>
              <a:rPr lang="en-US" altLang="en-US" sz="4000" dirty="0">
                <a:solidFill>
                  <a:srgbClr val="000066"/>
                </a:solidFill>
              </a:rPr>
              <a:t> non </a:t>
            </a:r>
            <a:r>
              <a:rPr lang="en-US" altLang="en-US" sz="4000" dirty="0" err="1">
                <a:solidFill>
                  <a:srgbClr val="000066"/>
                </a:solidFill>
              </a:rPr>
              <a:t>Hoa</a:t>
            </a:r>
            <a:r>
              <a:rPr lang="en-US" altLang="en-US" sz="4000" dirty="0">
                <a:solidFill>
                  <a:srgbClr val="000066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66"/>
                </a:solidFill>
              </a:rPr>
              <a:t>Sữa</a:t>
            </a:r>
            <a:endParaRPr lang="en-US" altLang="en-US" sz="4000" dirty="0">
              <a:solidFill>
                <a:srgbClr val="000066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752600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A50021"/>
                </a:solidFill>
              </a:rPr>
              <a:t>GIÁO ÁN PHÁT TRIỂN NHẬN THỨC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43000" y="3505200"/>
            <a:ext cx="6858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i="1" dirty="0" err="1">
                <a:solidFill>
                  <a:srgbClr val="FF0000"/>
                </a:solidFill>
              </a:rPr>
              <a:t>Đề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tài</a:t>
            </a:r>
            <a:r>
              <a:rPr lang="en-US" altLang="en-US" sz="3200" i="1" dirty="0">
                <a:solidFill>
                  <a:srgbClr val="FF0000"/>
                </a:solidFill>
              </a:rPr>
              <a:t>: NBTN “Con </a:t>
            </a:r>
            <a:r>
              <a:rPr lang="en-US" altLang="en-US" sz="3200" i="1" dirty="0" err="1">
                <a:solidFill>
                  <a:srgbClr val="FF0000"/>
                </a:solidFill>
              </a:rPr>
              <a:t>mèo</a:t>
            </a:r>
            <a:r>
              <a:rPr lang="en-US" altLang="en-US" sz="3200" i="1" dirty="0">
                <a:solidFill>
                  <a:srgbClr val="FF0000"/>
                </a:solidFill>
              </a:rPr>
              <a:t>”</a:t>
            </a:r>
          </a:p>
          <a:p>
            <a:r>
              <a:rPr lang="en-US" altLang="en-US" sz="3200" i="1" dirty="0" err="1">
                <a:solidFill>
                  <a:srgbClr val="FF0000"/>
                </a:solidFill>
              </a:rPr>
              <a:t>Chủ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đề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</a:rPr>
              <a:t> con </a:t>
            </a:r>
            <a:r>
              <a:rPr lang="en-US" altLang="en-US" sz="3200" i="1" dirty="0" err="1">
                <a:solidFill>
                  <a:srgbClr val="FF0000"/>
                </a:solidFill>
              </a:rPr>
              <a:t>vật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đáng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yêu</a:t>
            </a:r>
            <a:endParaRPr lang="en-US" altLang="en-US" sz="3200" i="1" dirty="0">
              <a:solidFill>
                <a:srgbClr val="FF0000"/>
              </a:solidFill>
            </a:endParaRPr>
          </a:p>
          <a:p>
            <a:r>
              <a:rPr lang="en-US" altLang="en-US" sz="3200" i="1" dirty="0" err="1">
                <a:solidFill>
                  <a:srgbClr val="FF0000"/>
                </a:solidFill>
              </a:rPr>
              <a:t>Lứa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Nhà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trẻ</a:t>
            </a:r>
            <a:r>
              <a:rPr lang="en-US" altLang="en-US" sz="3200" i="1" dirty="0">
                <a:solidFill>
                  <a:srgbClr val="FF0000"/>
                </a:solidFill>
              </a:rPr>
              <a:t> 24 – 36 </a:t>
            </a:r>
            <a:r>
              <a:rPr lang="en-US" altLang="en-US" sz="3200" i="1" dirty="0" err="1">
                <a:solidFill>
                  <a:srgbClr val="FF0000"/>
                </a:solidFill>
              </a:rPr>
              <a:t>tháng</a:t>
            </a:r>
            <a:endParaRPr lang="en-US" altLang="en-US" sz="3200" i="1" dirty="0">
              <a:solidFill>
                <a:srgbClr val="FF0000"/>
              </a:solidFill>
            </a:endParaRPr>
          </a:p>
          <a:p>
            <a:r>
              <a:rPr lang="en-US" altLang="en-US" sz="3200" i="1" dirty="0" err="1">
                <a:solidFill>
                  <a:srgbClr val="FF0000"/>
                </a:solidFill>
              </a:rPr>
              <a:t>Giáo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viên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en-US" altLang="en-US" sz="3200" i="1" dirty="0" err="1" smtClean="0">
                <a:solidFill>
                  <a:srgbClr val="FF0000"/>
                </a:solidFill>
              </a:rPr>
              <a:t>Lê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</a:rPr>
              <a:t>Thị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 Kim </a:t>
            </a:r>
            <a:r>
              <a:rPr lang="en-US" altLang="en-US" sz="3200" i="1" dirty="0" err="1" smtClean="0">
                <a:solidFill>
                  <a:srgbClr val="FF0000"/>
                </a:solidFill>
              </a:rPr>
              <a:t>Anh</a:t>
            </a:r>
            <a:endParaRPr lang="en-US" alt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sCA89RV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B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ages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ster-Eggs-PowerPoint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C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55236435124505264410convat2_ce7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67000" y="26670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rgbClr val="00FF00"/>
                </a:solidFill>
              </a:rPr>
              <a:t>Trò chơi: Ai tinh mắt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31015hinh-anh-meo-con-dang-hai-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304800" y="3124200"/>
            <a:ext cx="20574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2098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572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886200" y="990600"/>
            <a:ext cx="11430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1200" y="1219200"/>
            <a:ext cx="990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752600" y="2133600"/>
            <a:ext cx="8382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010400" y="1066800"/>
            <a:ext cx="762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981200" y="21336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286000" y="2286000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eom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c3a8o-ve1bb9dn-chue1bb99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at_and_Friday's_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n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377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>
                <a:solidFill>
                  <a:srgbClr val="0000FF"/>
                </a:solidFill>
              </a:rPr>
              <a:t>Trò chơi: Đố bé con gì?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aster-Eggs-PowerPoint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C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sCA89RV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23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B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252</TotalTime>
  <Words>57</Words>
  <Application>Microsoft Office PowerPoint</Application>
  <PresentationFormat>On-screen Show (4:3)</PresentationFormat>
  <Paragraphs>8</Paragraphs>
  <Slides>11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Proposal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Fiona259</dc:creator>
  <cp:lastModifiedBy>User</cp:lastModifiedBy>
  <cp:revision>5</cp:revision>
  <dcterms:created xsi:type="dcterms:W3CDTF">2014-03-03T02:10:53Z</dcterms:created>
  <dcterms:modified xsi:type="dcterms:W3CDTF">2020-02-25T13:06:27Z</dcterms:modified>
</cp:coreProperties>
</file>