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399743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43788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235028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588578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425758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2945408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426739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39263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359802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87090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388433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0FA70-B944-4D5D-8149-95F70F617A67}" type="datetimeFigureOut">
              <a:rPr lang="vi-VN" smtClean="0"/>
              <a:pPr/>
              <a:t>22/04/2020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7F98C-7921-46F4-8C20-072B55DC0AB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237571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819400"/>
            <a:ext cx="7772400" cy="1470025"/>
          </a:xfrm>
        </p:spPr>
        <p:txBody>
          <a:bodyPr/>
          <a:lstStyle/>
          <a:p>
            <a:pPr eaLnBrk="1" hangingPunct="1"/>
            <a:endParaRPr lang="vi-VN" smtClean="0"/>
          </a:p>
        </p:txBody>
      </p:sp>
      <p:pic>
        <p:nvPicPr>
          <p:cNvPr id="2051" name="Picture 6" descr="illustration_art_of_children_E01-PSD-027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4288"/>
            <a:ext cx="9144000" cy="6858000"/>
          </a:xfrm>
          <a:noFill/>
        </p:spPr>
      </p:pic>
      <p:pic>
        <p:nvPicPr>
          <p:cNvPr id="2052" name="Picture 10" descr="25jy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4933950"/>
            <a:ext cx="25146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228600"/>
            <a:ext cx="9144000" cy="338554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PHÒNG GIÁO DỤC ĐÀO TẠO HUYỆN GIA LÂM</a:t>
            </a:r>
            <a:br>
              <a:rPr lang="en-US" dirty="0"/>
            </a:br>
            <a:r>
              <a:rPr lang="en-US" b="1" dirty="0">
                <a:solidFill>
                  <a:srgbClr val="0000CC"/>
                </a:solidFill>
              </a:rPr>
              <a:t>TRƯỜNG MẦM NON </a:t>
            </a:r>
            <a:r>
              <a:rPr lang="en-US" b="1" dirty="0" smtClean="0">
                <a:solidFill>
                  <a:srgbClr val="0000CC"/>
                </a:solidFill>
              </a:rPr>
              <a:t>HOA SỮA</a:t>
            </a:r>
            <a:r>
              <a:rPr lang="en-US" b="1" dirty="0">
                <a:solidFill>
                  <a:srgbClr val="0000CC"/>
                </a:solidFill>
              </a:rPr>
              <a:t/>
            </a:r>
            <a:br>
              <a:rPr lang="en-US" b="1" dirty="0">
                <a:solidFill>
                  <a:srgbClr val="0000CC"/>
                </a:solidFill>
              </a:rPr>
            </a:br>
            <a:r>
              <a:rPr lang="en-US" b="1" dirty="0"/>
              <a:t>-----</a:t>
            </a:r>
            <a:r>
              <a:rPr lang="en-US" b="1" dirty="0">
                <a:sym typeface="Wingdings" pitchFamily="2" charset="2"/>
              </a:rPr>
              <a:t></a:t>
            </a:r>
            <a:r>
              <a:rPr lang="en-US" b="1" dirty="0"/>
              <a:t>-----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GIÁO ÁN</a:t>
            </a:r>
          </a:p>
          <a:p>
            <a:pPr algn="ctr">
              <a:defRPr/>
            </a:pP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Môi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trường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xung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quanh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en-US" sz="3600" b="1" dirty="0" err="1" smtClean="0">
                <a:latin typeface="Times New Roman" pitchFamily="18" charset="0"/>
              </a:rPr>
              <a:t>Chủ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đề</a:t>
            </a:r>
            <a:r>
              <a:rPr lang="en-US" sz="3600" b="1" dirty="0">
                <a:latin typeface="Times New Roman" pitchFamily="18" charset="0"/>
              </a:rPr>
              <a:t>: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Tìm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hiểu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về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biển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báo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giao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thông</a:t>
            </a:r>
            <a:endParaRPr lang="en-US" sz="3600" dirty="0">
              <a:latin typeface="Times New Roman" pitchFamily="18" charset="0"/>
            </a:endParaRPr>
          </a:p>
          <a:p>
            <a:pPr algn="ctr">
              <a:defRPr/>
            </a:pP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</a:rPr>
              <a:t>Lưa</a:t>
            </a:r>
            <a:r>
              <a:rPr lang="en-US" sz="3600" b="1" dirty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Times New Roman" pitchFamily="18" charset="0"/>
              </a:rPr>
              <a:t>tuổi</a:t>
            </a:r>
            <a:r>
              <a:rPr lang="en-US" sz="3600" dirty="0">
                <a:solidFill>
                  <a:schemeClr val="accent1"/>
                </a:solidFill>
                <a:latin typeface="Times New Roman" pitchFamily="18" charset="0"/>
              </a:rPr>
              <a:t>: 4-5 </a:t>
            </a:r>
            <a:r>
              <a:rPr lang="en-US" sz="3600" smtClean="0">
                <a:solidFill>
                  <a:schemeClr val="accent1"/>
                </a:solidFill>
                <a:latin typeface="Times New Roman" pitchFamily="18" charset="0"/>
              </a:rPr>
              <a:t>tuổi</a:t>
            </a:r>
            <a:endParaRPr lang="en-US" sz="3600" dirty="0">
              <a:solidFill>
                <a:schemeClr val="accent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9218" name="Picture 2" descr="C:\Users\asus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16632"/>
            <a:ext cx="8784976" cy="67413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0837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42" name="Picture 2" descr="C:\Users\asus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8748463" cy="67413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7675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1266" name="Picture 2" descr="C:\Users\asus\Desktop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784975" cy="66693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0383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6445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C:\Users\asus\Desktop\chao-xuan-at-mui-2015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5482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2050" name="Picture 2" descr="C:\Users\asus\Desktop\có đèn tín hiệu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7958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3074" name="Picture 2" descr="C:\Users\asus\Desktop\công xử lý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36496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4673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098" name="Picture 2" descr="C:\Users\asus\Desktop\người đi bộ sang nga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1062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122" name="Picture 2" descr="C:\Users\asus\Desktop\ng lớn dắt sang đườ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39099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6146" name="Picture 2" descr="C:\Users\asus\Desktop\cấm ngược chiều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2811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7170" name="Picture 2" descr="C:\Users\asus\Desktop\cấm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92479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1465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8194" name="Picture 2" descr="C:\Users\asus\Desktop\tải xuố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352927" cy="67413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1367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b83972be766b02bb32b2c67927cdf5e8bb2a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</Words>
  <Application>Microsoft Office PowerPoint</Application>
  <PresentationFormat>On-screen Show (4:3)</PresentationFormat>
  <Paragraphs>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HoaSua</cp:lastModifiedBy>
  <cp:revision>6</cp:revision>
  <dcterms:created xsi:type="dcterms:W3CDTF">2015-09-17T13:44:45Z</dcterms:created>
  <dcterms:modified xsi:type="dcterms:W3CDTF">2020-04-22T12:07:51Z</dcterms:modified>
</cp:coreProperties>
</file>