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8913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7579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4890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47699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835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3716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0673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2047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1412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4728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0944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A088E-1A80-4664-A436-10763F1A944A}" type="datetimeFigureOut">
              <a:rPr lang="vi-VN" smtClean="0"/>
              <a:pPr/>
              <a:t>22/04/2020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06B6-DD66-4690-AA1E-9299146C7F2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2023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vi-VN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51" y="1"/>
            <a:ext cx="91440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GD &amp; ĐT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Lâm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</a:rPr>
              <a:t>mầm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</a:rPr>
              <a:t> non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</a:rPr>
              <a:t>Sữa</a:t>
            </a:r>
            <a:endParaRPr lang="en-US" sz="32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</a:rPr>
              <a:t>GIÁO ÁN : KHÁM PHÁ KHOA HỌC</a:t>
            </a:r>
          </a:p>
          <a:p>
            <a:pPr algn="ctr"/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hiểu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thủy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hàng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không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</a:rPr>
              <a:t>Chủ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</a:rPr>
              <a:t>đề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</a:rPr>
              <a:t>Phương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</a:rPr>
              <a:t>tiện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</a:rPr>
              <a:t>giao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</a:rPr>
              <a:t>thông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: 4-5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tuổi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6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16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50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3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:\Users\asus\Desktop\máy b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55" y="116632"/>
            <a:ext cx="897774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6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asus\Desktop\tàu thủ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7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sus\Desktop\thuyen bu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32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5122" name="Picture 2" descr="C:\Users\asus\Desktop\thuyen bu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tàu thủ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3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vi-VN" dirty="0"/>
          </a:p>
        </p:txBody>
      </p:sp>
      <p:pic>
        <p:nvPicPr>
          <p:cNvPr id="6146" name="Picture 2" descr="C:\Users\asus\Desktop\máy ba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tàu thủ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608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5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:\Users\asus\Desktop\ca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20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sus\Desktop\tàu ngầ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72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sus\Desktop\trực thă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67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e698776f299c8de129dd1e66abd4fc41e9bc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42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 </vt:lpstr>
      <vt:lpstr> 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HoaSua</cp:lastModifiedBy>
  <cp:revision>7</cp:revision>
  <dcterms:created xsi:type="dcterms:W3CDTF">2015-09-06T14:26:55Z</dcterms:created>
  <dcterms:modified xsi:type="dcterms:W3CDTF">2020-04-22T12:09:45Z</dcterms:modified>
</cp:coreProperties>
</file>