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F40633-7D44-436E-BE90-0904E5BD9931}"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A1D09-F5B9-4A2C-BBE7-CBDB1FEF6204}" type="slidenum">
              <a:rPr lang="en-US" smtClean="0"/>
              <a:t>‹#›</a:t>
            </a:fld>
            <a:endParaRPr lang="en-US"/>
          </a:p>
        </p:txBody>
      </p:sp>
    </p:spTree>
    <p:extLst>
      <p:ext uri="{BB962C8B-B14F-4D97-AF65-F5344CB8AC3E}">
        <p14:creationId xmlns:p14="http://schemas.microsoft.com/office/powerpoint/2010/main" val="118972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F40633-7D44-436E-BE90-0904E5BD9931}"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A1D09-F5B9-4A2C-BBE7-CBDB1FEF6204}" type="slidenum">
              <a:rPr lang="en-US" smtClean="0"/>
              <a:t>‹#›</a:t>
            </a:fld>
            <a:endParaRPr lang="en-US"/>
          </a:p>
        </p:txBody>
      </p:sp>
    </p:spTree>
    <p:extLst>
      <p:ext uri="{BB962C8B-B14F-4D97-AF65-F5344CB8AC3E}">
        <p14:creationId xmlns:p14="http://schemas.microsoft.com/office/powerpoint/2010/main" val="1757961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F40633-7D44-436E-BE90-0904E5BD9931}"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A1D09-F5B9-4A2C-BBE7-CBDB1FEF6204}" type="slidenum">
              <a:rPr lang="en-US" smtClean="0"/>
              <a:t>‹#›</a:t>
            </a:fld>
            <a:endParaRPr lang="en-US"/>
          </a:p>
        </p:txBody>
      </p:sp>
    </p:spTree>
    <p:extLst>
      <p:ext uri="{BB962C8B-B14F-4D97-AF65-F5344CB8AC3E}">
        <p14:creationId xmlns:p14="http://schemas.microsoft.com/office/powerpoint/2010/main" val="176202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F40633-7D44-436E-BE90-0904E5BD9931}"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A1D09-F5B9-4A2C-BBE7-CBDB1FEF6204}" type="slidenum">
              <a:rPr lang="en-US" smtClean="0"/>
              <a:t>‹#›</a:t>
            </a:fld>
            <a:endParaRPr lang="en-US"/>
          </a:p>
        </p:txBody>
      </p:sp>
    </p:spTree>
    <p:extLst>
      <p:ext uri="{BB962C8B-B14F-4D97-AF65-F5344CB8AC3E}">
        <p14:creationId xmlns:p14="http://schemas.microsoft.com/office/powerpoint/2010/main" val="415491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F40633-7D44-436E-BE90-0904E5BD9931}"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A1D09-F5B9-4A2C-BBE7-CBDB1FEF6204}" type="slidenum">
              <a:rPr lang="en-US" smtClean="0"/>
              <a:t>‹#›</a:t>
            </a:fld>
            <a:endParaRPr lang="en-US"/>
          </a:p>
        </p:txBody>
      </p:sp>
    </p:spTree>
    <p:extLst>
      <p:ext uri="{BB962C8B-B14F-4D97-AF65-F5344CB8AC3E}">
        <p14:creationId xmlns:p14="http://schemas.microsoft.com/office/powerpoint/2010/main" val="80355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F40633-7D44-436E-BE90-0904E5BD9931}"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A1D09-F5B9-4A2C-BBE7-CBDB1FEF6204}" type="slidenum">
              <a:rPr lang="en-US" smtClean="0"/>
              <a:t>‹#›</a:t>
            </a:fld>
            <a:endParaRPr lang="en-US"/>
          </a:p>
        </p:txBody>
      </p:sp>
    </p:spTree>
    <p:extLst>
      <p:ext uri="{BB962C8B-B14F-4D97-AF65-F5344CB8AC3E}">
        <p14:creationId xmlns:p14="http://schemas.microsoft.com/office/powerpoint/2010/main" val="146820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F40633-7D44-436E-BE90-0904E5BD9931}" type="datetimeFigureOut">
              <a:rPr lang="en-US" smtClean="0"/>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CA1D09-F5B9-4A2C-BBE7-CBDB1FEF6204}" type="slidenum">
              <a:rPr lang="en-US" smtClean="0"/>
              <a:t>‹#›</a:t>
            </a:fld>
            <a:endParaRPr lang="en-US"/>
          </a:p>
        </p:txBody>
      </p:sp>
    </p:spTree>
    <p:extLst>
      <p:ext uri="{BB962C8B-B14F-4D97-AF65-F5344CB8AC3E}">
        <p14:creationId xmlns:p14="http://schemas.microsoft.com/office/powerpoint/2010/main" val="216005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F40633-7D44-436E-BE90-0904E5BD9931}" type="datetimeFigureOut">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CA1D09-F5B9-4A2C-BBE7-CBDB1FEF6204}" type="slidenum">
              <a:rPr lang="en-US" smtClean="0"/>
              <a:t>‹#›</a:t>
            </a:fld>
            <a:endParaRPr lang="en-US"/>
          </a:p>
        </p:txBody>
      </p:sp>
    </p:spTree>
    <p:extLst>
      <p:ext uri="{BB962C8B-B14F-4D97-AF65-F5344CB8AC3E}">
        <p14:creationId xmlns:p14="http://schemas.microsoft.com/office/powerpoint/2010/main" val="305677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40633-7D44-436E-BE90-0904E5BD9931}" type="datetimeFigureOut">
              <a:rPr lang="en-US" smtClean="0"/>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CA1D09-F5B9-4A2C-BBE7-CBDB1FEF6204}" type="slidenum">
              <a:rPr lang="en-US" smtClean="0"/>
              <a:t>‹#›</a:t>
            </a:fld>
            <a:endParaRPr lang="en-US"/>
          </a:p>
        </p:txBody>
      </p:sp>
    </p:spTree>
    <p:extLst>
      <p:ext uri="{BB962C8B-B14F-4D97-AF65-F5344CB8AC3E}">
        <p14:creationId xmlns:p14="http://schemas.microsoft.com/office/powerpoint/2010/main" val="342380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F40633-7D44-436E-BE90-0904E5BD9931}"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A1D09-F5B9-4A2C-BBE7-CBDB1FEF6204}" type="slidenum">
              <a:rPr lang="en-US" smtClean="0"/>
              <a:t>‹#›</a:t>
            </a:fld>
            <a:endParaRPr lang="en-US"/>
          </a:p>
        </p:txBody>
      </p:sp>
    </p:spTree>
    <p:extLst>
      <p:ext uri="{BB962C8B-B14F-4D97-AF65-F5344CB8AC3E}">
        <p14:creationId xmlns:p14="http://schemas.microsoft.com/office/powerpoint/2010/main" val="288206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F40633-7D44-436E-BE90-0904E5BD9931}"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A1D09-F5B9-4A2C-BBE7-CBDB1FEF6204}" type="slidenum">
              <a:rPr lang="en-US" smtClean="0"/>
              <a:t>‹#›</a:t>
            </a:fld>
            <a:endParaRPr lang="en-US"/>
          </a:p>
        </p:txBody>
      </p:sp>
    </p:spTree>
    <p:extLst>
      <p:ext uri="{BB962C8B-B14F-4D97-AF65-F5344CB8AC3E}">
        <p14:creationId xmlns:p14="http://schemas.microsoft.com/office/powerpoint/2010/main" val="422467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40633-7D44-436E-BE90-0904E5BD9931}" type="datetimeFigureOut">
              <a:rPr lang="en-US" smtClean="0"/>
              <a:t>1/31/2020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A1D09-F5B9-4A2C-BBE7-CBDB1FEF6204}" type="slidenum">
              <a:rPr lang="en-US" smtClean="0"/>
              <a:t>‹#›</a:t>
            </a:fld>
            <a:endParaRPr lang="en-US"/>
          </a:p>
        </p:txBody>
      </p:sp>
    </p:spTree>
    <p:extLst>
      <p:ext uri="{BB962C8B-B14F-4D97-AF65-F5344CB8AC3E}">
        <p14:creationId xmlns:p14="http://schemas.microsoft.com/office/powerpoint/2010/main" val="1458014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0810" y="76200"/>
            <a:ext cx="910505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Hoạt</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động</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phát</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triển</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ngôn</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ngữ</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1912798" y="1143000"/>
            <a:ext cx="538108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Làm</a:t>
            </a: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quen</a:t>
            </a: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văn</a:t>
            </a: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học</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1446885" y="2967335"/>
            <a:ext cx="6250237" cy="175432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TRUYỆN : </a:t>
            </a:r>
            <a:r>
              <a:rPr lang="en-US" sz="5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Chú</a:t>
            </a: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n-US" sz="5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đỗ</a:t>
            </a: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con</a:t>
            </a:r>
          </a:p>
          <a:p>
            <a:pPr algn="ctr"/>
            <a:r>
              <a:rPr lang="en-US" sz="5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Đối</a:t>
            </a: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n-US" sz="5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tượng</a:t>
            </a: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3-4 </a:t>
            </a:r>
            <a:r>
              <a:rPr lang="en-US" sz="5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tuổi</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82708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solidFill>
                  <a:srgbClr val="0070C0"/>
                </a:solidFill>
              </a:rPr>
              <a:t>- </a:t>
            </a:r>
            <a:r>
              <a:rPr lang="en-US" sz="2700" dirty="0" err="1">
                <a:solidFill>
                  <a:srgbClr val="0070C0"/>
                </a:solidFill>
              </a:rPr>
              <a:t>Được</a:t>
            </a:r>
            <a:r>
              <a:rPr lang="en-US" sz="2700" dirty="0">
                <a:solidFill>
                  <a:srgbClr val="0070C0"/>
                </a:solidFill>
              </a:rPr>
              <a:t> </a:t>
            </a:r>
            <a:r>
              <a:rPr lang="en-US" sz="2700" dirty="0" err="1">
                <a:solidFill>
                  <a:srgbClr val="0070C0"/>
                </a:solidFill>
              </a:rPr>
              <a:t>cô</a:t>
            </a:r>
            <a:r>
              <a:rPr lang="en-US" sz="2700" dirty="0">
                <a:solidFill>
                  <a:srgbClr val="0070C0"/>
                </a:solidFill>
              </a:rPr>
              <a:t> </a:t>
            </a:r>
            <a:r>
              <a:rPr lang="en-US" sz="2700" dirty="0" err="1">
                <a:solidFill>
                  <a:srgbClr val="0070C0"/>
                </a:solidFill>
              </a:rPr>
              <a:t>Mưa</a:t>
            </a:r>
            <a:r>
              <a:rPr lang="en-US" sz="2700" dirty="0">
                <a:solidFill>
                  <a:srgbClr val="0070C0"/>
                </a:solidFill>
              </a:rPr>
              <a:t> </a:t>
            </a:r>
            <a:r>
              <a:rPr lang="en-US" sz="2700" dirty="0" err="1">
                <a:solidFill>
                  <a:srgbClr val="0070C0"/>
                </a:solidFill>
              </a:rPr>
              <a:t>Xuân</a:t>
            </a:r>
            <a:r>
              <a:rPr lang="en-US" sz="2700" dirty="0">
                <a:solidFill>
                  <a:srgbClr val="0070C0"/>
                </a:solidFill>
              </a:rPr>
              <a:t> </a:t>
            </a:r>
            <a:r>
              <a:rPr lang="en-US" sz="2700" dirty="0" err="1">
                <a:solidFill>
                  <a:srgbClr val="0070C0"/>
                </a:solidFill>
              </a:rPr>
              <a:t>tắm</a:t>
            </a:r>
            <a:r>
              <a:rPr lang="en-US" sz="2700" dirty="0">
                <a:solidFill>
                  <a:srgbClr val="0070C0"/>
                </a:solidFill>
              </a:rPr>
              <a:t> </a:t>
            </a:r>
            <a:r>
              <a:rPr lang="en-US" sz="2700" dirty="0" err="1">
                <a:solidFill>
                  <a:srgbClr val="0070C0"/>
                </a:solidFill>
              </a:rPr>
              <a:t>mát</a:t>
            </a:r>
            <a:r>
              <a:rPr lang="en-US" sz="2700" dirty="0">
                <a:solidFill>
                  <a:srgbClr val="0070C0"/>
                </a:solidFill>
              </a:rPr>
              <a:t> </a:t>
            </a:r>
            <a:r>
              <a:rPr lang="en-US" sz="2700" dirty="0" err="1">
                <a:solidFill>
                  <a:srgbClr val="0070C0"/>
                </a:solidFill>
              </a:rPr>
              <a:t>và</a:t>
            </a:r>
            <a:r>
              <a:rPr lang="en-US" sz="2700" dirty="0">
                <a:solidFill>
                  <a:srgbClr val="0070C0"/>
                </a:solidFill>
              </a:rPr>
              <a:t> </a:t>
            </a:r>
            <a:r>
              <a:rPr lang="en-US" sz="2700" dirty="0" err="1">
                <a:solidFill>
                  <a:srgbClr val="0070C0"/>
                </a:solidFill>
              </a:rPr>
              <a:t>chị</a:t>
            </a:r>
            <a:r>
              <a:rPr lang="en-US" sz="2700" dirty="0">
                <a:solidFill>
                  <a:srgbClr val="0070C0"/>
                </a:solidFill>
              </a:rPr>
              <a:t> </a:t>
            </a:r>
            <a:r>
              <a:rPr lang="en-US" sz="2700" dirty="0" err="1">
                <a:solidFill>
                  <a:srgbClr val="0070C0"/>
                </a:solidFill>
              </a:rPr>
              <a:t>Gió</a:t>
            </a:r>
            <a:r>
              <a:rPr lang="en-US" sz="2700" dirty="0">
                <a:solidFill>
                  <a:srgbClr val="0070C0"/>
                </a:solidFill>
              </a:rPr>
              <a:t> </a:t>
            </a:r>
            <a:r>
              <a:rPr lang="en-US" sz="2700" dirty="0" err="1">
                <a:solidFill>
                  <a:srgbClr val="0070C0"/>
                </a:solidFill>
              </a:rPr>
              <a:t>Xuân</a:t>
            </a:r>
            <a:r>
              <a:rPr lang="en-US" sz="2700" dirty="0">
                <a:solidFill>
                  <a:srgbClr val="0070C0"/>
                </a:solidFill>
              </a:rPr>
              <a:t> </a:t>
            </a:r>
            <a:r>
              <a:rPr lang="en-US" sz="2700" dirty="0" err="1">
                <a:solidFill>
                  <a:srgbClr val="0070C0"/>
                </a:solidFill>
              </a:rPr>
              <a:t>mang</a:t>
            </a:r>
            <a:r>
              <a:rPr lang="en-US" sz="2700" dirty="0">
                <a:solidFill>
                  <a:srgbClr val="0070C0"/>
                </a:solidFill>
              </a:rPr>
              <a:t> </a:t>
            </a:r>
            <a:r>
              <a:rPr lang="en-US" sz="2700" dirty="0" err="1">
                <a:solidFill>
                  <a:srgbClr val="0070C0"/>
                </a:solidFill>
              </a:rPr>
              <a:t>không</a:t>
            </a:r>
            <a:r>
              <a:rPr lang="en-US" sz="2700" dirty="0">
                <a:solidFill>
                  <a:srgbClr val="0070C0"/>
                </a:solidFill>
              </a:rPr>
              <a:t> </a:t>
            </a:r>
            <a:r>
              <a:rPr lang="en-US" sz="2700" dirty="0" err="1">
                <a:solidFill>
                  <a:srgbClr val="0070C0"/>
                </a:solidFill>
              </a:rPr>
              <a:t>khí</a:t>
            </a:r>
            <a:r>
              <a:rPr lang="en-US" sz="2700" dirty="0">
                <a:solidFill>
                  <a:srgbClr val="0070C0"/>
                </a:solidFill>
              </a:rPr>
              <a:t> </a:t>
            </a:r>
            <a:r>
              <a:rPr lang="en-US" sz="2700" dirty="0" err="1">
                <a:solidFill>
                  <a:srgbClr val="0070C0"/>
                </a:solidFill>
              </a:rPr>
              <a:t>trong</a:t>
            </a:r>
            <a:r>
              <a:rPr lang="en-US" sz="2700" dirty="0">
                <a:solidFill>
                  <a:srgbClr val="0070C0"/>
                </a:solidFill>
              </a:rPr>
              <a:t> </a:t>
            </a:r>
            <a:r>
              <a:rPr lang="en-US" sz="2700" dirty="0" err="1">
                <a:solidFill>
                  <a:srgbClr val="0070C0"/>
                </a:solidFill>
              </a:rPr>
              <a:t>lành</a:t>
            </a:r>
            <a:r>
              <a:rPr lang="en-US" sz="2700" dirty="0">
                <a:solidFill>
                  <a:srgbClr val="0070C0"/>
                </a:solidFill>
              </a:rPr>
              <a:t> </a:t>
            </a:r>
            <a:r>
              <a:rPr lang="en-US" sz="2700" dirty="0" err="1">
                <a:solidFill>
                  <a:srgbClr val="0070C0"/>
                </a:solidFill>
              </a:rPr>
              <a:t>đến</a:t>
            </a:r>
            <a:r>
              <a:rPr lang="en-US" sz="2700" dirty="0">
                <a:solidFill>
                  <a:srgbClr val="0070C0"/>
                </a:solidFill>
              </a:rPr>
              <a:t>, </a:t>
            </a:r>
            <a:r>
              <a:rPr lang="en-US" sz="2700" dirty="0" err="1">
                <a:solidFill>
                  <a:srgbClr val="0070C0"/>
                </a:solidFill>
              </a:rPr>
              <a:t>Đỗ</a:t>
            </a:r>
            <a:r>
              <a:rPr lang="en-US" sz="2700" dirty="0">
                <a:solidFill>
                  <a:srgbClr val="0070C0"/>
                </a:solidFill>
              </a:rPr>
              <a:t> con </a:t>
            </a:r>
            <a:r>
              <a:rPr lang="en-US" sz="2700" dirty="0" err="1">
                <a:solidFill>
                  <a:srgbClr val="0070C0"/>
                </a:solidFill>
              </a:rPr>
              <a:t>đã</a:t>
            </a:r>
            <a:r>
              <a:rPr lang="en-US" sz="2700" dirty="0">
                <a:solidFill>
                  <a:srgbClr val="0070C0"/>
                </a:solidFill>
              </a:rPr>
              <a:t> </a:t>
            </a:r>
            <a:r>
              <a:rPr lang="en-US" sz="2700" dirty="0" err="1">
                <a:solidFill>
                  <a:srgbClr val="0070C0"/>
                </a:solidFill>
              </a:rPr>
              <a:t>làm</a:t>
            </a:r>
            <a:r>
              <a:rPr lang="en-US" sz="2700" dirty="0">
                <a:solidFill>
                  <a:srgbClr val="0070C0"/>
                </a:solidFill>
              </a:rPr>
              <a:t> </a:t>
            </a:r>
            <a:r>
              <a:rPr lang="en-US" sz="2700" dirty="0" err="1">
                <a:solidFill>
                  <a:srgbClr val="0070C0"/>
                </a:solidFill>
              </a:rPr>
              <a:t>gì</a:t>
            </a:r>
            <a:r>
              <a:rPr lang="en-US" sz="2700" dirty="0">
                <a:solidFill>
                  <a:srgbClr val="0070C0"/>
                </a:solidFill>
              </a:rPr>
              <a:t>? (</a:t>
            </a:r>
            <a:r>
              <a:rPr lang="en-US" sz="2700" dirty="0" err="1">
                <a:solidFill>
                  <a:srgbClr val="0070C0"/>
                </a:solidFill>
              </a:rPr>
              <a:t>Trẻ</a:t>
            </a:r>
            <a:r>
              <a:rPr lang="en-US" sz="2700" dirty="0">
                <a:solidFill>
                  <a:srgbClr val="0070C0"/>
                </a:solidFill>
              </a:rPr>
              <a:t> </a:t>
            </a:r>
            <a:r>
              <a:rPr lang="en-US" sz="2700" dirty="0" err="1">
                <a:solidFill>
                  <a:srgbClr val="0070C0"/>
                </a:solidFill>
              </a:rPr>
              <a:t>làm</a:t>
            </a:r>
            <a:r>
              <a:rPr lang="en-US" sz="2700" dirty="0">
                <a:solidFill>
                  <a:srgbClr val="0070C0"/>
                </a:solidFill>
              </a:rPr>
              <a:t> </a:t>
            </a:r>
            <a:r>
              <a:rPr lang="en-US" sz="2700" dirty="0" err="1">
                <a:solidFill>
                  <a:srgbClr val="0070C0"/>
                </a:solidFill>
              </a:rPr>
              <a:t>động</a:t>
            </a:r>
            <a:r>
              <a:rPr lang="en-US" sz="2700" dirty="0">
                <a:solidFill>
                  <a:srgbClr val="0070C0"/>
                </a:solidFill>
              </a:rPr>
              <a:t> </a:t>
            </a:r>
            <a:r>
              <a:rPr lang="en-US" sz="2700" dirty="0" err="1">
                <a:solidFill>
                  <a:srgbClr val="0070C0"/>
                </a:solidFill>
              </a:rPr>
              <a:t>tác</a:t>
            </a:r>
            <a:r>
              <a:rPr lang="en-US" sz="2700" dirty="0">
                <a:solidFill>
                  <a:srgbClr val="0070C0"/>
                </a:solidFill>
              </a:rPr>
              <a:t> </a:t>
            </a:r>
            <a:r>
              <a:rPr lang="en-US" sz="2700" dirty="0" err="1">
                <a:solidFill>
                  <a:srgbClr val="0070C0"/>
                </a:solidFill>
              </a:rPr>
              <a:t>cựa</a:t>
            </a:r>
            <a:r>
              <a:rPr lang="en-US" sz="2700" dirty="0">
                <a:solidFill>
                  <a:srgbClr val="0070C0"/>
                </a:solidFill>
              </a:rPr>
              <a:t> </a:t>
            </a:r>
            <a:r>
              <a:rPr lang="en-US" sz="2700" dirty="0" err="1">
                <a:solidFill>
                  <a:srgbClr val="0070C0"/>
                </a:solidFill>
              </a:rPr>
              <a:t>mình</a:t>
            </a:r>
            <a:r>
              <a:rPr lang="en-US" sz="2700" dirty="0">
                <a:solidFill>
                  <a:srgbClr val="0070C0"/>
                </a:solidFill>
              </a:rPr>
              <a:t> </a:t>
            </a:r>
            <a:r>
              <a:rPr lang="en-US" sz="2700" dirty="0" err="1">
                <a:solidFill>
                  <a:srgbClr val="0070C0"/>
                </a:solidFill>
              </a:rPr>
              <a:t>làm</a:t>
            </a:r>
            <a:r>
              <a:rPr lang="en-US" sz="2700" dirty="0">
                <a:solidFill>
                  <a:srgbClr val="0070C0"/>
                </a:solidFill>
              </a:rPr>
              <a:t> </a:t>
            </a:r>
            <a:r>
              <a:rPr lang="en-US" sz="2700" dirty="0" err="1">
                <a:solidFill>
                  <a:srgbClr val="0070C0"/>
                </a:solidFill>
              </a:rPr>
              <a:t>nứt</a:t>
            </a:r>
            <a:r>
              <a:rPr lang="en-US" sz="2700" dirty="0">
                <a:solidFill>
                  <a:srgbClr val="0070C0"/>
                </a:solidFill>
              </a:rPr>
              <a:t> </a:t>
            </a:r>
            <a:r>
              <a:rPr lang="en-US" sz="2700" dirty="0" err="1">
                <a:solidFill>
                  <a:srgbClr val="0070C0"/>
                </a:solidFill>
              </a:rPr>
              <a:t>vỏ</a:t>
            </a:r>
            <a:r>
              <a:rPr lang="en-US" sz="2700" dirty="0">
                <a:solidFill>
                  <a:srgbClr val="0070C0"/>
                </a:solidFill>
              </a:rPr>
              <a:t> </a:t>
            </a:r>
            <a:r>
              <a:rPr lang="en-US" sz="2700" dirty="0" err="1">
                <a:solidFill>
                  <a:srgbClr val="0070C0"/>
                </a:solidFill>
              </a:rPr>
              <a:t>áo</a:t>
            </a:r>
            <a:r>
              <a:rPr lang="en-US" sz="2700" dirty="0">
                <a:solidFill>
                  <a:srgbClr val="0070C0"/>
                </a:solidFill>
              </a:rPr>
              <a:t>).</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76400"/>
            <a:ext cx="5486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14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a:solidFill>
                  <a:srgbClr val="0070C0"/>
                </a:solidFill>
              </a:rPr>
              <a:t>Cuối</a:t>
            </a:r>
            <a:r>
              <a:rPr lang="en-US" sz="2800" dirty="0">
                <a:solidFill>
                  <a:srgbClr val="0070C0"/>
                </a:solidFill>
              </a:rPr>
              <a:t> </a:t>
            </a:r>
            <a:r>
              <a:rPr lang="en-US" sz="2800" dirty="0" err="1">
                <a:solidFill>
                  <a:srgbClr val="0070C0"/>
                </a:solidFill>
              </a:rPr>
              <a:t>cùng</a:t>
            </a:r>
            <a:r>
              <a:rPr lang="en-US" sz="2800" dirty="0">
                <a:solidFill>
                  <a:srgbClr val="0070C0"/>
                </a:solidFill>
              </a:rPr>
              <a:t> </a:t>
            </a:r>
            <a:r>
              <a:rPr lang="en-US" sz="2800" dirty="0" err="1">
                <a:solidFill>
                  <a:srgbClr val="0070C0"/>
                </a:solidFill>
              </a:rPr>
              <a:t>ai</a:t>
            </a:r>
            <a:r>
              <a:rPr lang="en-US" sz="2800" dirty="0">
                <a:solidFill>
                  <a:srgbClr val="0070C0"/>
                </a:solidFill>
              </a:rPr>
              <a:t> </a:t>
            </a:r>
            <a:r>
              <a:rPr lang="en-US" sz="2800" dirty="0" err="1">
                <a:solidFill>
                  <a:srgbClr val="0070C0"/>
                </a:solidFill>
              </a:rPr>
              <a:t>đánh</a:t>
            </a:r>
            <a:r>
              <a:rPr lang="en-US" sz="2800" dirty="0">
                <a:solidFill>
                  <a:srgbClr val="0070C0"/>
                </a:solidFill>
              </a:rPr>
              <a:t> </a:t>
            </a:r>
            <a:r>
              <a:rPr lang="en-US" sz="2800" dirty="0" err="1">
                <a:solidFill>
                  <a:srgbClr val="0070C0"/>
                </a:solidFill>
              </a:rPr>
              <a:t>thức</a:t>
            </a:r>
            <a:r>
              <a:rPr lang="en-US" sz="2800" dirty="0">
                <a:solidFill>
                  <a:srgbClr val="0070C0"/>
                </a:solidFill>
              </a:rPr>
              <a:t> </a:t>
            </a:r>
            <a:r>
              <a:rPr lang="en-US" sz="2800" dirty="0" err="1">
                <a:solidFill>
                  <a:srgbClr val="0070C0"/>
                </a:solidFill>
              </a:rPr>
              <a:t>Đỗ</a:t>
            </a:r>
            <a:r>
              <a:rPr lang="en-US" sz="2800" dirty="0">
                <a:solidFill>
                  <a:srgbClr val="0070C0"/>
                </a:solidFill>
              </a:rPr>
              <a:t> con </a:t>
            </a:r>
            <a:r>
              <a:rPr lang="en-US" sz="2800" dirty="0" err="1">
                <a:solidFill>
                  <a:srgbClr val="0070C0"/>
                </a:solidFill>
              </a:rPr>
              <a:t>dậy</a:t>
            </a:r>
            <a:r>
              <a:rPr lang="en-US" sz="2800" dirty="0">
                <a:solidFill>
                  <a:srgbClr val="0070C0"/>
                </a:solidFill>
              </a:rPr>
              <a:t>?</a:t>
            </a:r>
            <a:br>
              <a:rPr lang="en-US" sz="2800" dirty="0">
                <a:solidFill>
                  <a:srgbClr val="0070C0"/>
                </a:solidFill>
              </a:rPr>
            </a:br>
            <a:r>
              <a:rPr lang="en-US" sz="2800" dirty="0">
                <a:solidFill>
                  <a:srgbClr val="0070C0"/>
                </a:solidFill>
              </a:rPr>
              <a:t>- </a:t>
            </a:r>
            <a:r>
              <a:rPr lang="en-US" sz="2800" dirty="0" err="1">
                <a:solidFill>
                  <a:srgbClr val="0070C0"/>
                </a:solidFill>
              </a:rPr>
              <a:t>Bác</a:t>
            </a:r>
            <a:r>
              <a:rPr lang="en-US" sz="2800" dirty="0">
                <a:solidFill>
                  <a:srgbClr val="0070C0"/>
                </a:solidFill>
              </a:rPr>
              <a:t> </a:t>
            </a:r>
            <a:r>
              <a:rPr lang="en-US" sz="2800" dirty="0" err="1">
                <a:solidFill>
                  <a:srgbClr val="0070C0"/>
                </a:solidFill>
              </a:rPr>
              <a:t>Mặt</a:t>
            </a:r>
            <a:r>
              <a:rPr lang="en-US" sz="2800" dirty="0">
                <a:solidFill>
                  <a:srgbClr val="0070C0"/>
                </a:solidFill>
              </a:rPr>
              <a:t> </a:t>
            </a:r>
            <a:r>
              <a:rPr lang="en-US" sz="2800" dirty="0" err="1">
                <a:solidFill>
                  <a:srgbClr val="0070C0"/>
                </a:solidFill>
              </a:rPr>
              <a:t>trời</a:t>
            </a:r>
            <a:r>
              <a:rPr lang="en-US" sz="2800" dirty="0">
                <a:solidFill>
                  <a:srgbClr val="0070C0"/>
                </a:solidFill>
              </a:rPr>
              <a:t> </a:t>
            </a:r>
            <a:r>
              <a:rPr lang="en-US" sz="2800" dirty="0" err="1">
                <a:solidFill>
                  <a:srgbClr val="0070C0"/>
                </a:solidFill>
              </a:rPr>
              <a:t>đã</a:t>
            </a:r>
            <a:r>
              <a:rPr lang="en-US" sz="2800" dirty="0">
                <a:solidFill>
                  <a:srgbClr val="0070C0"/>
                </a:solidFill>
              </a:rPr>
              <a:t> </a:t>
            </a:r>
            <a:r>
              <a:rPr lang="en-US" sz="2800" dirty="0" err="1">
                <a:solidFill>
                  <a:srgbClr val="0070C0"/>
                </a:solidFill>
              </a:rPr>
              <a:t>nói</a:t>
            </a:r>
            <a:r>
              <a:rPr lang="en-US" sz="2800" dirty="0">
                <a:solidFill>
                  <a:srgbClr val="0070C0"/>
                </a:solidFill>
              </a:rPr>
              <a:t> </a:t>
            </a:r>
            <a:r>
              <a:rPr lang="en-US" sz="2800" dirty="0" err="1">
                <a:solidFill>
                  <a:srgbClr val="0070C0"/>
                </a:solidFill>
              </a:rPr>
              <a:t>thế</a:t>
            </a:r>
            <a:r>
              <a:rPr lang="en-US" sz="2800" dirty="0">
                <a:solidFill>
                  <a:srgbClr val="0070C0"/>
                </a:solidFill>
              </a:rPr>
              <a:t> </a:t>
            </a:r>
            <a:r>
              <a:rPr lang="en-US" sz="2800" dirty="0" err="1">
                <a:solidFill>
                  <a:srgbClr val="0070C0"/>
                </a:solidFill>
              </a:rPr>
              <a:t>nào</a:t>
            </a:r>
            <a:r>
              <a:rPr lang="en-US" sz="2800" dirty="0">
                <a:solidFill>
                  <a:srgbClr val="0070C0"/>
                </a:solidFill>
              </a:rPr>
              <a:t> </a:t>
            </a:r>
            <a:r>
              <a:rPr lang="en-US" sz="2800" dirty="0" err="1">
                <a:solidFill>
                  <a:srgbClr val="0070C0"/>
                </a:solidFill>
              </a:rPr>
              <a:t>và</a:t>
            </a:r>
            <a:r>
              <a:rPr lang="en-US" sz="2800" dirty="0">
                <a:solidFill>
                  <a:srgbClr val="0070C0"/>
                </a:solidFill>
              </a:rPr>
              <a:t> </a:t>
            </a:r>
            <a:r>
              <a:rPr lang="en-US" sz="2800" dirty="0" err="1">
                <a:solidFill>
                  <a:srgbClr val="0070C0"/>
                </a:solidFill>
              </a:rPr>
              <a:t>Đỗ</a:t>
            </a:r>
            <a:r>
              <a:rPr lang="en-US" sz="2800" dirty="0">
                <a:solidFill>
                  <a:srgbClr val="0070C0"/>
                </a:solidFill>
              </a:rPr>
              <a:t> con </a:t>
            </a:r>
            <a:r>
              <a:rPr lang="en-US" sz="2800" dirty="0" err="1">
                <a:solidFill>
                  <a:srgbClr val="0070C0"/>
                </a:solidFill>
              </a:rPr>
              <a:t>trả</a:t>
            </a:r>
            <a:r>
              <a:rPr lang="en-US" sz="2800" dirty="0">
                <a:solidFill>
                  <a:srgbClr val="0070C0"/>
                </a:solidFill>
              </a:rPr>
              <a:t> </a:t>
            </a:r>
            <a:r>
              <a:rPr lang="en-US" sz="2800" dirty="0" err="1">
                <a:solidFill>
                  <a:srgbClr val="0070C0"/>
                </a:solidFill>
              </a:rPr>
              <a:t>lời</a:t>
            </a:r>
            <a:r>
              <a:rPr lang="en-US" sz="2800" dirty="0">
                <a:solidFill>
                  <a:srgbClr val="0070C0"/>
                </a:solidFill>
              </a:rPr>
              <a:t> </a:t>
            </a:r>
            <a:r>
              <a:rPr lang="en-US" sz="2800" dirty="0" err="1">
                <a:solidFill>
                  <a:srgbClr val="0070C0"/>
                </a:solidFill>
              </a:rPr>
              <a:t>ra</a:t>
            </a:r>
            <a:r>
              <a:rPr lang="en-US" sz="2800" dirty="0">
                <a:solidFill>
                  <a:srgbClr val="0070C0"/>
                </a:solidFill>
              </a:rPr>
              <a:t> </a:t>
            </a:r>
            <a:r>
              <a:rPr lang="en-US" sz="2800" dirty="0" err="1">
                <a:solidFill>
                  <a:srgbClr val="0070C0"/>
                </a:solidFill>
              </a:rPr>
              <a:t>sao</a:t>
            </a:r>
            <a:r>
              <a:rPr lang="en-US" sz="2800" dirty="0">
                <a:solidFill>
                  <a:srgbClr val="0070C0"/>
                </a:solidFill>
              </a:rPr>
              <a:t>?</a:t>
            </a:r>
            <a:br>
              <a:rPr lang="en-US" sz="2800" dirty="0">
                <a:solidFill>
                  <a:srgbClr val="0070C0"/>
                </a:solidFill>
              </a:rPr>
            </a:br>
            <a:endParaRPr lang="en-US" sz="2800" dirty="0">
              <a:solidFill>
                <a:srgbClr val="0070C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5867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94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305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23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Giáo</a:t>
            </a:r>
            <a:r>
              <a:rPr lang="en-US" dirty="0" smtClean="0">
                <a:solidFill>
                  <a:srgbClr val="FF0000"/>
                </a:solidFill>
              </a:rPr>
              <a:t> </a:t>
            </a:r>
            <a:r>
              <a:rPr lang="en-US" dirty="0" err="1" smtClean="0">
                <a:solidFill>
                  <a:srgbClr val="FF0000"/>
                </a:solidFill>
              </a:rPr>
              <a:t>dục</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US" dirty="0"/>
              <a:t>Qua </a:t>
            </a:r>
            <a:r>
              <a:rPr lang="en-US" dirty="0" err="1"/>
              <a:t>câu</a:t>
            </a:r>
            <a:r>
              <a:rPr lang="en-US" dirty="0"/>
              <a:t> </a:t>
            </a:r>
            <a:r>
              <a:rPr lang="en-US" dirty="0" err="1"/>
              <a:t>truyện</a:t>
            </a:r>
            <a:r>
              <a:rPr lang="en-US" dirty="0"/>
              <a:t> </a:t>
            </a:r>
            <a:r>
              <a:rPr lang="en-US" dirty="0" err="1"/>
              <a:t>các</a:t>
            </a:r>
            <a:r>
              <a:rPr lang="en-US" dirty="0"/>
              <a:t> con </a:t>
            </a:r>
            <a:r>
              <a:rPr lang="en-US" dirty="0" err="1"/>
              <a:t>thấy</a:t>
            </a:r>
            <a:r>
              <a:rPr lang="en-US" dirty="0"/>
              <a:t> </a:t>
            </a:r>
            <a:r>
              <a:rPr lang="en-US" dirty="0" err="1"/>
              <a:t>hạt</a:t>
            </a:r>
            <a:r>
              <a:rPr lang="en-US" dirty="0"/>
              <a:t> </a:t>
            </a:r>
            <a:r>
              <a:rPr lang="en-US" dirty="0" err="1"/>
              <a:t>Đỗ</a:t>
            </a:r>
            <a:r>
              <a:rPr lang="en-US" dirty="0"/>
              <a:t> </a:t>
            </a:r>
            <a:r>
              <a:rPr lang="en-US" dirty="0" err="1"/>
              <a:t>lớn</a:t>
            </a:r>
            <a:r>
              <a:rPr lang="en-US" dirty="0"/>
              <a:t> </a:t>
            </a:r>
            <a:r>
              <a:rPr lang="en-US" dirty="0" err="1"/>
              <a:t>lên</a:t>
            </a:r>
            <a:r>
              <a:rPr lang="en-US" dirty="0"/>
              <a:t> </a:t>
            </a:r>
            <a:r>
              <a:rPr lang="en-US" dirty="0" err="1"/>
              <a:t>cần</a:t>
            </a:r>
            <a:r>
              <a:rPr lang="en-US" dirty="0"/>
              <a:t> </a:t>
            </a:r>
            <a:r>
              <a:rPr lang="en-US" dirty="0" err="1"/>
              <a:t>có</a:t>
            </a:r>
            <a:r>
              <a:rPr lang="en-US" dirty="0"/>
              <a:t> </a:t>
            </a:r>
            <a:r>
              <a:rPr lang="en-US" dirty="0" err="1" smtClean="0"/>
              <a:t>nhữ</a:t>
            </a:r>
            <a:endParaRPr lang="en-US" dirty="0" smtClean="0"/>
          </a:p>
          <a:p>
            <a:r>
              <a:rPr lang="en-US" dirty="0"/>
              <a:t>- Theo </a:t>
            </a:r>
            <a:r>
              <a:rPr lang="en-US" dirty="0" err="1"/>
              <a:t>các</a:t>
            </a:r>
            <a:r>
              <a:rPr lang="en-US" dirty="0"/>
              <a:t> con, </a:t>
            </a:r>
            <a:r>
              <a:rPr lang="en-US" dirty="0" err="1"/>
              <a:t>nếu</a:t>
            </a:r>
            <a:r>
              <a:rPr lang="en-US" dirty="0"/>
              <a:t> </a:t>
            </a:r>
            <a:r>
              <a:rPr lang="en-US" dirty="0" err="1"/>
              <a:t>thiếu</a:t>
            </a:r>
            <a:r>
              <a:rPr lang="en-US" dirty="0"/>
              <a:t> 1 </a:t>
            </a:r>
            <a:r>
              <a:rPr lang="en-US" dirty="0" err="1"/>
              <a:t>trong</a:t>
            </a:r>
            <a:r>
              <a:rPr lang="en-US" dirty="0"/>
              <a:t> </a:t>
            </a:r>
            <a:r>
              <a:rPr lang="en-US" dirty="0" err="1"/>
              <a:t>các</a:t>
            </a:r>
            <a:r>
              <a:rPr lang="en-US" dirty="0"/>
              <a:t> </a:t>
            </a:r>
            <a:r>
              <a:rPr lang="en-US" dirty="0" err="1"/>
              <a:t>yếu</a:t>
            </a:r>
            <a:r>
              <a:rPr lang="en-US" dirty="0"/>
              <a:t> </a:t>
            </a:r>
            <a:r>
              <a:rPr lang="en-US" dirty="0" err="1"/>
              <a:t>tố</a:t>
            </a:r>
            <a:r>
              <a:rPr lang="en-US" dirty="0"/>
              <a:t> </a:t>
            </a:r>
            <a:r>
              <a:rPr lang="en-US" dirty="0" err="1"/>
              <a:t>trên</a:t>
            </a:r>
            <a:r>
              <a:rPr lang="en-US" dirty="0"/>
              <a:t> </a:t>
            </a:r>
            <a:r>
              <a:rPr lang="en-US" dirty="0" err="1"/>
              <a:t>hạt</a:t>
            </a:r>
            <a:r>
              <a:rPr lang="en-US" dirty="0"/>
              <a:t> </a:t>
            </a:r>
            <a:r>
              <a:rPr lang="en-US" dirty="0" err="1"/>
              <a:t>Đỗ</a:t>
            </a:r>
            <a:r>
              <a:rPr lang="en-US" dirty="0"/>
              <a:t> </a:t>
            </a:r>
            <a:r>
              <a:rPr lang="en-US" dirty="0" err="1"/>
              <a:t>có</a:t>
            </a:r>
            <a:r>
              <a:rPr lang="en-US" dirty="0"/>
              <a:t> </a:t>
            </a:r>
            <a:r>
              <a:rPr lang="en-US" dirty="0" err="1"/>
              <a:t>lớn</a:t>
            </a:r>
            <a:r>
              <a:rPr lang="en-US" dirty="0"/>
              <a:t> </a:t>
            </a:r>
            <a:r>
              <a:rPr lang="en-US" dirty="0" err="1"/>
              <a:t>lên</a:t>
            </a:r>
            <a:r>
              <a:rPr lang="en-US" dirty="0"/>
              <a:t> </a:t>
            </a:r>
            <a:r>
              <a:rPr lang="en-US" dirty="0" err="1"/>
              <a:t>được</a:t>
            </a:r>
            <a:r>
              <a:rPr lang="en-US" dirty="0"/>
              <a:t> </a:t>
            </a:r>
            <a:r>
              <a:rPr lang="en-US" dirty="0" err="1"/>
              <a:t>không</a:t>
            </a:r>
            <a:r>
              <a:rPr lang="en-US" dirty="0"/>
              <a:t>?</a:t>
            </a:r>
          </a:p>
          <a:p>
            <a:r>
              <a:rPr lang="en-US" b="1" i="1" dirty="0"/>
              <a:t>* </a:t>
            </a:r>
            <a:r>
              <a:rPr lang="en-US" b="1" i="1" dirty="0" err="1"/>
              <a:t>Giáo</a:t>
            </a:r>
            <a:r>
              <a:rPr lang="en-US" b="1" i="1" dirty="0"/>
              <a:t> </a:t>
            </a:r>
            <a:r>
              <a:rPr lang="en-US" b="1" i="1" dirty="0" err="1"/>
              <a:t>dục</a:t>
            </a:r>
            <a:r>
              <a:rPr lang="en-US" dirty="0"/>
              <a:t>: </a:t>
            </a:r>
            <a:r>
              <a:rPr lang="en-US" dirty="0" err="1"/>
              <a:t>Đỗ</a:t>
            </a:r>
            <a:r>
              <a:rPr lang="en-US" dirty="0"/>
              <a:t> con </a:t>
            </a:r>
            <a:r>
              <a:rPr lang="en-US" dirty="0" err="1"/>
              <a:t>lớn</a:t>
            </a:r>
            <a:r>
              <a:rPr lang="en-US" dirty="0"/>
              <a:t> </a:t>
            </a:r>
            <a:r>
              <a:rPr lang="en-US" dirty="0" err="1"/>
              <a:t>lên</a:t>
            </a:r>
            <a:r>
              <a:rPr lang="en-US" dirty="0"/>
              <a:t> </a:t>
            </a:r>
            <a:r>
              <a:rPr lang="en-US" dirty="0" err="1"/>
              <a:t>được</a:t>
            </a:r>
            <a:r>
              <a:rPr lang="en-US" dirty="0"/>
              <a:t> </a:t>
            </a:r>
            <a:r>
              <a:rPr lang="en-US" dirty="0" err="1"/>
              <a:t>là</a:t>
            </a:r>
            <a:r>
              <a:rPr lang="en-US" dirty="0"/>
              <a:t> </a:t>
            </a:r>
            <a:r>
              <a:rPr lang="en-US" dirty="0" err="1"/>
              <a:t>nhờ</a:t>
            </a:r>
            <a:r>
              <a:rPr lang="en-US" dirty="0"/>
              <a:t> </a:t>
            </a:r>
            <a:r>
              <a:rPr lang="en-US" dirty="0" err="1"/>
              <a:t>có</a:t>
            </a:r>
            <a:r>
              <a:rPr lang="en-US" dirty="0"/>
              <a:t> </a:t>
            </a:r>
            <a:r>
              <a:rPr lang="en-US" dirty="0" err="1"/>
              <a:t>đất</a:t>
            </a:r>
            <a:r>
              <a:rPr lang="en-US" dirty="0"/>
              <a:t>, </a:t>
            </a:r>
            <a:r>
              <a:rPr lang="en-US" dirty="0" err="1"/>
              <a:t>cô</a:t>
            </a:r>
            <a:r>
              <a:rPr lang="en-US" dirty="0"/>
              <a:t> </a:t>
            </a:r>
            <a:r>
              <a:rPr lang="en-US" dirty="0" err="1"/>
              <a:t>Mưa</a:t>
            </a:r>
            <a:r>
              <a:rPr lang="en-US" dirty="0"/>
              <a:t> </a:t>
            </a:r>
            <a:r>
              <a:rPr lang="en-US" dirty="0" err="1"/>
              <a:t>Xuân</a:t>
            </a:r>
            <a:r>
              <a:rPr lang="en-US" dirty="0"/>
              <a:t>, </a:t>
            </a:r>
            <a:r>
              <a:rPr lang="en-US" dirty="0" err="1"/>
              <a:t>chị</a:t>
            </a:r>
            <a:r>
              <a:rPr lang="en-US" dirty="0"/>
              <a:t> </a:t>
            </a:r>
            <a:r>
              <a:rPr lang="en-US" dirty="0" err="1"/>
              <a:t>Gió</a:t>
            </a:r>
            <a:r>
              <a:rPr lang="en-US" dirty="0"/>
              <a:t> </a:t>
            </a:r>
            <a:r>
              <a:rPr lang="en-US" dirty="0" err="1"/>
              <a:t>Xuân</a:t>
            </a:r>
            <a:r>
              <a:rPr lang="en-US" dirty="0"/>
              <a:t>, </a:t>
            </a:r>
            <a:r>
              <a:rPr lang="en-US" dirty="0" err="1"/>
              <a:t>bác</a:t>
            </a:r>
            <a:r>
              <a:rPr lang="en-US" dirty="0"/>
              <a:t> </a:t>
            </a:r>
            <a:r>
              <a:rPr lang="en-US" dirty="0" err="1"/>
              <a:t>Mặt</a:t>
            </a:r>
            <a:r>
              <a:rPr lang="en-US" dirty="0"/>
              <a:t> </a:t>
            </a:r>
            <a:r>
              <a:rPr lang="en-US" dirty="0" err="1"/>
              <a:t>trời</a:t>
            </a:r>
            <a:r>
              <a:rPr lang="en-US" dirty="0"/>
              <a:t> </a:t>
            </a:r>
            <a:r>
              <a:rPr lang="en-US" dirty="0" err="1"/>
              <a:t>cũng</a:t>
            </a:r>
            <a:r>
              <a:rPr lang="en-US" dirty="0"/>
              <a:t> </a:t>
            </a:r>
            <a:r>
              <a:rPr lang="en-US" dirty="0" err="1"/>
              <a:t>như</a:t>
            </a:r>
            <a:r>
              <a:rPr lang="en-US" dirty="0"/>
              <a:t> </a:t>
            </a:r>
            <a:r>
              <a:rPr lang="en-US" dirty="0" err="1"/>
              <a:t>tất</a:t>
            </a:r>
            <a:r>
              <a:rPr lang="en-US" dirty="0"/>
              <a:t> </a:t>
            </a:r>
            <a:r>
              <a:rPr lang="en-US" dirty="0" err="1"/>
              <a:t>cả</a:t>
            </a:r>
            <a:r>
              <a:rPr lang="en-US" dirty="0"/>
              <a:t> </a:t>
            </a:r>
            <a:r>
              <a:rPr lang="en-US" dirty="0" err="1"/>
              <a:t>các</a:t>
            </a:r>
            <a:r>
              <a:rPr lang="en-US" dirty="0"/>
              <a:t> </a:t>
            </a:r>
            <a:r>
              <a:rPr lang="en-US" dirty="0" err="1"/>
              <a:t>loại</a:t>
            </a:r>
            <a:r>
              <a:rPr lang="en-US" dirty="0"/>
              <a:t> </a:t>
            </a:r>
            <a:r>
              <a:rPr lang="en-US" dirty="0" err="1"/>
              <a:t>hạt</a:t>
            </a:r>
            <a:r>
              <a:rPr lang="en-US" dirty="0"/>
              <a:t> </a:t>
            </a:r>
            <a:r>
              <a:rPr lang="en-US" dirty="0" err="1"/>
              <a:t>và</a:t>
            </a:r>
            <a:r>
              <a:rPr lang="en-US" dirty="0"/>
              <a:t> </a:t>
            </a:r>
            <a:r>
              <a:rPr lang="en-US" dirty="0" err="1"/>
              <a:t>cây</a:t>
            </a:r>
            <a:r>
              <a:rPr lang="en-US" dirty="0"/>
              <a:t> </a:t>
            </a:r>
            <a:r>
              <a:rPr lang="en-US" dirty="0" err="1"/>
              <a:t>xanh</a:t>
            </a:r>
            <a:r>
              <a:rPr lang="en-US" dirty="0"/>
              <a:t> </a:t>
            </a:r>
            <a:r>
              <a:rPr lang="en-US" dirty="0" err="1"/>
              <a:t>khác</a:t>
            </a:r>
            <a:r>
              <a:rPr lang="en-US" dirty="0"/>
              <a:t> </a:t>
            </a:r>
            <a:r>
              <a:rPr lang="en-US" dirty="0" err="1"/>
              <a:t>cần</a:t>
            </a:r>
            <a:r>
              <a:rPr lang="en-US" dirty="0"/>
              <a:t> </a:t>
            </a:r>
            <a:r>
              <a:rPr lang="en-US" dirty="0" err="1"/>
              <a:t>có</a:t>
            </a:r>
            <a:r>
              <a:rPr lang="en-US" dirty="0"/>
              <a:t> </a:t>
            </a:r>
            <a:r>
              <a:rPr lang="en-US" dirty="0" err="1"/>
              <a:t>đất</a:t>
            </a:r>
            <a:r>
              <a:rPr lang="en-US" dirty="0"/>
              <a:t>, </a:t>
            </a:r>
            <a:r>
              <a:rPr lang="en-US" dirty="0" err="1"/>
              <a:t>nước</a:t>
            </a:r>
            <a:r>
              <a:rPr lang="en-US" dirty="0"/>
              <a:t>, </a:t>
            </a:r>
            <a:r>
              <a:rPr lang="en-US" dirty="0" err="1"/>
              <a:t>không</a:t>
            </a:r>
            <a:r>
              <a:rPr lang="en-US" dirty="0"/>
              <a:t> </a:t>
            </a:r>
            <a:r>
              <a:rPr lang="en-US" dirty="0" err="1"/>
              <a:t>khí</a:t>
            </a:r>
            <a:r>
              <a:rPr lang="en-US" dirty="0"/>
              <a:t>, </a:t>
            </a:r>
            <a:r>
              <a:rPr lang="en-US" dirty="0" err="1"/>
              <a:t>ánh</a:t>
            </a:r>
            <a:r>
              <a:rPr lang="en-US" dirty="0"/>
              <a:t> </a:t>
            </a:r>
            <a:r>
              <a:rPr lang="en-US" dirty="0" err="1"/>
              <a:t>sáng</a:t>
            </a:r>
            <a:r>
              <a:rPr lang="en-US" dirty="0"/>
              <a:t>, </a:t>
            </a:r>
            <a:r>
              <a:rPr lang="en-US" dirty="0" err="1"/>
              <a:t>nếu</a:t>
            </a:r>
            <a:r>
              <a:rPr lang="en-US" dirty="0"/>
              <a:t> </a:t>
            </a:r>
            <a:r>
              <a:rPr lang="en-US" dirty="0" err="1"/>
              <a:t>thiếu</a:t>
            </a:r>
            <a:r>
              <a:rPr lang="en-US" dirty="0"/>
              <a:t> 1 </a:t>
            </a:r>
            <a:r>
              <a:rPr lang="en-US" dirty="0" err="1"/>
              <a:t>trong</a:t>
            </a:r>
            <a:r>
              <a:rPr lang="en-US" dirty="0"/>
              <a:t> </a:t>
            </a:r>
            <a:r>
              <a:rPr lang="en-US" dirty="0" err="1"/>
              <a:t>các</a:t>
            </a:r>
            <a:r>
              <a:rPr lang="en-US" dirty="0"/>
              <a:t> </a:t>
            </a:r>
            <a:r>
              <a:rPr lang="en-US" dirty="0" err="1"/>
              <a:t>yếu</a:t>
            </a:r>
            <a:r>
              <a:rPr lang="en-US" dirty="0"/>
              <a:t> </a:t>
            </a:r>
            <a:r>
              <a:rPr lang="en-US" dirty="0" err="1"/>
              <a:t>tố</a:t>
            </a:r>
            <a:r>
              <a:rPr lang="en-US" dirty="0"/>
              <a:t> </a:t>
            </a:r>
            <a:r>
              <a:rPr lang="en-US" dirty="0" err="1"/>
              <a:t>đó</a:t>
            </a:r>
            <a:r>
              <a:rPr lang="en-US" dirty="0"/>
              <a:t> </a:t>
            </a:r>
            <a:r>
              <a:rPr lang="en-US" dirty="0" err="1"/>
              <a:t>thì</a:t>
            </a:r>
            <a:r>
              <a:rPr lang="en-US" dirty="0"/>
              <a:t> </a:t>
            </a:r>
            <a:r>
              <a:rPr lang="en-US" dirty="0" err="1"/>
              <a:t>hạt</a:t>
            </a:r>
            <a:r>
              <a:rPr lang="en-US" dirty="0"/>
              <a:t> </a:t>
            </a:r>
            <a:r>
              <a:rPr lang="en-US" dirty="0" err="1"/>
              <a:t>không</a:t>
            </a:r>
            <a:r>
              <a:rPr lang="en-US" dirty="0"/>
              <a:t> </a:t>
            </a:r>
            <a:r>
              <a:rPr lang="en-US" dirty="0" err="1"/>
              <a:t>thể</a:t>
            </a:r>
            <a:r>
              <a:rPr lang="en-US" dirty="0"/>
              <a:t> </a:t>
            </a:r>
            <a:r>
              <a:rPr lang="en-US" dirty="0" err="1"/>
              <a:t>nảy</a:t>
            </a:r>
            <a:r>
              <a:rPr lang="en-US" dirty="0"/>
              <a:t> </a:t>
            </a:r>
            <a:r>
              <a:rPr lang="en-US" dirty="0" err="1"/>
              <a:t>mầm</a:t>
            </a:r>
            <a:r>
              <a:rPr lang="en-US" dirty="0"/>
              <a:t> </a:t>
            </a:r>
            <a:r>
              <a:rPr lang="en-US" dirty="0" err="1"/>
              <a:t>và</a:t>
            </a:r>
            <a:r>
              <a:rPr lang="en-US" dirty="0"/>
              <a:t> </a:t>
            </a:r>
            <a:r>
              <a:rPr lang="en-US" dirty="0" err="1"/>
              <a:t>lớn</a:t>
            </a:r>
            <a:r>
              <a:rPr lang="en-US" dirty="0"/>
              <a:t> </a:t>
            </a:r>
            <a:r>
              <a:rPr lang="en-US" dirty="0" err="1"/>
              <a:t>lên</a:t>
            </a:r>
            <a:r>
              <a:rPr lang="en-US" dirty="0"/>
              <a:t> </a:t>
            </a:r>
            <a:r>
              <a:rPr lang="en-US" dirty="0" err="1"/>
              <a:t>được</a:t>
            </a:r>
            <a:r>
              <a:rPr lang="en-US" dirty="0"/>
              <a:t>.</a:t>
            </a:r>
          </a:p>
          <a:p>
            <a:r>
              <a:rPr lang="en-US" dirty="0"/>
              <a:t>- Theo </a:t>
            </a:r>
            <a:r>
              <a:rPr lang="en-US" dirty="0" err="1"/>
              <a:t>các</a:t>
            </a:r>
            <a:r>
              <a:rPr lang="en-US" dirty="0"/>
              <a:t> con, </a:t>
            </a:r>
            <a:r>
              <a:rPr lang="en-US" dirty="0" err="1"/>
              <a:t>để</a:t>
            </a:r>
            <a:r>
              <a:rPr lang="en-US" dirty="0"/>
              <a:t> </a:t>
            </a:r>
            <a:r>
              <a:rPr lang="en-US" dirty="0" err="1"/>
              <a:t>hạt</a:t>
            </a:r>
            <a:r>
              <a:rPr lang="en-US" dirty="0"/>
              <a:t> </a:t>
            </a:r>
            <a:r>
              <a:rPr lang="en-US" dirty="0" err="1"/>
              <a:t>Đỗ</a:t>
            </a:r>
            <a:r>
              <a:rPr lang="en-US" dirty="0"/>
              <a:t> </a:t>
            </a:r>
            <a:r>
              <a:rPr lang="en-US" dirty="0" err="1"/>
              <a:t>nảy</a:t>
            </a:r>
            <a:r>
              <a:rPr lang="en-US" dirty="0"/>
              <a:t> </a:t>
            </a:r>
            <a:r>
              <a:rPr lang="en-US" dirty="0" err="1"/>
              <a:t>mầm</a:t>
            </a:r>
            <a:r>
              <a:rPr lang="en-US" dirty="0"/>
              <a:t> </a:t>
            </a:r>
            <a:r>
              <a:rPr lang="en-US" dirty="0" err="1"/>
              <a:t>và</a:t>
            </a:r>
            <a:r>
              <a:rPr lang="en-US" dirty="0"/>
              <a:t> </a:t>
            </a:r>
            <a:r>
              <a:rPr lang="en-US" dirty="0" err="1"/>
              <a:t>lớn</a:t>
            </a:r>
            <a:r>
              <a:rPr lang="en-US" dirty="0"/>
              <a:t> </a:t>
            </a:r>
            <a:r>
              <a:rPr lang="en-US" dirty="0" err="1"/>
              <a:t>lên</a:t>
            </a:r>
            <a:r>
              <a:rPr lang="en-US" dirty="0"/>
              <a:t> </a:t>
            </a:r>
            <a:r>
              <a:rPr lang="en-US" dirty="0" err="1"/>
              <a:t>thì</a:t>
            </a:r>
            <a:r>
              <a:rPr lang="en-US" dirty="0"/>
              <a:t> </a:t>
            </a:r>
            <a:r>
              <a:rPr lang="en-US" dirty="0" err="1"/>
              <a:t>chúng</a:t>
            </a:r>
            <a:r>
              <a:rPr lang="en-US" dirty="0"/>
              <a:t> ta </a:t>
            </a:r>
            <a:r>
              <a:rPr lang="en-US" dirty="0" err="1"/>
              <a:t>cần</a:t>
            </a:r>
            <a:r>
              <a:rPr lang="en-US" dirty="0"/>
              <a:t> </a:t>
            </a:r>
            <a:r>
              <a:rPr lang="en-US" dirty="0" err="1"/>
              <a:t>phải</a:t>
            </a:r>
            <a:r>
              <a:rPr lang="en-US" dirty="0"/>
              <a:t> </a:t>
            </a:r>
            <a:r>
              <a:rPr lang="en-US" dirty="0" err="1"/>
              <a:t>làm</a:t>
            </a:r>
            <a:r>
              <a:rPr lang="en-US" dirty="0"/>
              <a:t> </a:t>
            </a:r>
            <a:r>
              <a:rPr lang="en-US" dirty="0" err="1"/>
              <a:t>gì</a:t>
            </a:r>
            <a:r>
              <a:rPr lang="en-US" dirty="0"/>
              <a:t>? (</a:t>
            </a:r>
            <a:r>
              <a:rPr lang="en-US" dirty="0" err="1"/>
              <a:t>Gieo</a:t>
            </a:r>
            <a:r>
              <a:rPr lang="en-US" dirty="0"/>
              <a:t> </a:t>
            </a:r>
            <a:r>
              <a:rPr lang="en-US" dirty="0" err="1"/>
              <a:t>hạt</a:t>
            </a:r>
            <a:r>
              <a:rPr lang="en-US" dirty="0"/>
              <a:t> </a:t>
            </a:r>
            <a:r>
              <a:rPr lang="en-US" dirty="0" err="1"/>
              <a:t>xuống</a:t>
            </a:r>
            <a:r>
              <a:rPr lang="en-US" dirty="0"/>
              <a:t> </a:t>
            </a:r>
            <a:r>
              <a:rPr lang="en-US" dirty="0" err="1"/>
              <a:t>đất</a:t>
            </a:r>
            <a:r>
              <a:rPr lang="en-US" dirty="0"/>
              <a:t>, </a:t>
            </a:r>
            <a:r>
              <a:rPr lang="en-US" dirty="0" err="1"/>
              <a:t>tưới</a:t>
            </a:r>
            <a:r>
              <a:rPr lang="en-US" dirty="0"/>
              <a:t> </a:t>
            </a:r>
            <a:r>
              <a:rPr lang="en-US" dirty="0" err="1"/>
              <a:t>nước</a:t>
            </a:r>
            <a:r>
              <a:rPr lang="en-US" dirty="0"/>
              <a:t> </a:t>
            </a:r>
            <a:r>
              <a:rPr lang="en-US" dirty="0" err="1"/>
              <a:t>và</a:t>
            </a:r>
            <a:r>
              <a:rPr lang="en-US" dirty="0"/>
              <a:t> </a:t>
            </a:r>
            <a:r>
              <a:rPr lang="en-US" dirty="0" err="1"/>
              <a:t>đặt</a:t>
            </a:r>
            <a:r>
              <a:rPr lang="en-US" dirty="0"/>
              <a:t> </a:t>
            </a:r>
            <a:r>
              <a:rPr lang="en-US" dirty="0" err="1"/>
              <a:t>cây</a:t>
            </a:r>
            <a:r>
              <a:rPr lang="en-US" dirty="0"/>
              <a:t> ở </a:t>
            </a:r>
            <a:r>
              <a:rPr lang="en-US" dirty="0" err="1"/>
              <a:t>nơi</a:t>
            </a:r>
            <a:r>
              <a:rPr lang="en-US" dirty="0"/>
              <a:t> </a:t>
            </a:r>
            <a:r>
              <a:rPr lang="en-US" dirty="0" err="1"/>
              <a:t>đủ</a:t>
            </a:r>
            <a:r>
              <a:rPr lang="en-US" dirty="0"/>
              <a:t> </a:t>
            </a:r>
            <a:r>
              <a:rPr lang="en-US" dirty="0" err="1"/>
              <a:t>ánh</a:t>
            </a:r>
            <a:r>
              <a:rPr lang="en-US" dirty="0"/>
              <a:t> </a:t>
            </a:r>
            <a:r>
              <a:rPr lang="en-US" dirty="0" err="1"/>
              <a:t>sáng</a:t>
            </a:r>
            <a:r>
              <a:rPr lang="en-US" dirty="0" smtClean="0"/>
              <a:t>)</a:t>
            </a:r>
            <a:endParaRPr lang="en-US" dirty="0"/>
          </a:p>
        </p:txBody>
      </p:sp>
    </p:spTree>
    <p:extLst>
      <p:ext uri="{BB962C8B-B14F-4D97-AF65-F5344CB8AC3E}">
        <p14:creationId xmlns:p14="http://schemas.microsoft.com/office/powerpoint/2010/main" val="96081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21220108">
            <a:off x="457200" y="2179637"/>
            <a:ext cx="8229600" cy="4525963"/>
          </a:xfrm>
          <a:scene3d>
            <a:camera prst="perspectiveLeft"/>
            <a:lightRig rig="threePt" dir="t"/>
          </a:scene3d>
        </p:spPr>
        <p:txBody>
          <a:bodyPr>
            <a:noAutofit/>
          </a:bodyPr>
          <a:lstStyle/>
          <a:p>
            <a:r>
              <a:rPr lang="en-US" sz="6600" dirty="0" err="1" smtClean="0">
                <a:solidFill>
                  <a:srgbClr val="FF0000"/>
                </a:solidFill>
              </a:rPr>
              <a:t>Chào</a:t>
            </a:r>
            <a:r>
              <a:rPr lang="en-US" sz="6600" dirty="0" smtClean="0">
                <a:solidFill>
                  <a:srgbClr val="FF0000"/>
                </a:solidFill>
              </a:rPr>
              <a:t> </a:t>
            </a:r>
            <a:r>
              <a:rPr lang="en-US" sz="6600" dirty="0" err="1" smtClean="0">
                <a:solidFill>
                  <a:srgbClr val="FF0000"/>
                </a:solidFill>
              </a:rPr>
              <a:t>tạm</a:t>
            </a:r>
            <a:r>
              <a:rPr lang="en-US" sz="6600" dirty="0" smtClean="0">
                <a:solidFill>
                  <a:srgbClr val="FF0000"/>
                </a:solidFill>
              </a:rPr>
              <a:t> </a:t>
            </a:r>
            <a:r>
              <a:rPr lang="en-US" sz="6600" dirty="0" err="1" smtClean="0">
                <a:solidFill>
                  <a:srgbClr val="FF0000"/>
                </a:solidFill>
              </a:rPr>
              <a:t>biệt</a:t>
            </a:r>
            <a:r>
              <a:rPr lang="en-US" sz="6600" dirty="0" smtClean="0">
                <a:solidFill>
                  <a:srgbClr val="FF0000"/>
                </a:solidFill>
              </a:rPr>
              <a:t> </a:t>
            </a:r>
            <a:r>
              <a:rPr lang="en-US" sz="6600" dirty="0" err="1" smtClean="0">
                <a:solidFill>
                  <a:srgbClr val="FF0000"/>
                </a:solidFill>
              </a:rPr>
              <a:t>các</a:t>
            </a:r>
            <a:r>
              <a:rPr lang="en-US" sz="6600" dirty="0" smtClean="0">
                <a:solidFill>
                  <a:srgbClr val="FF0000"/>
                </a:solidFill>
              </a:rPr>
              <a:t> </a:t>
            </a:r>
            <a:r>
              <a:rPr lang="en-US" sz="6600" dirty="0" err="1" smtClean="0">
                <a:solidFill>
                  <a:srgbClr val="FF0000"/>
                </a:solidFill>
              </a:rPr>
              <a:t>bé</a:t>
            </a:r>
            <a:endParaRPr lang="en-US" sz="6600" dirty="0">
              <a:solidFill>
                <a:srgbClr val="FF0000"/>
              </a:solidFill>
            </a:endParaRPr>
          </a:p>
        </p:txBody>
      </p:sp>
    </p:spTree>
    <p:extLst>
      <p:ext uri="{BB962C8B-B14F-4D97-AF65-F5344CB8AC3E}">
        <p14:creationId xmlns:p14="http://schemas.microsoft.com/office/powerpoint/2010/main" val="2534075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09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77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96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382000"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53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circle(in)">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Đàm</a:t>
            </a:r>
            <a:r>
              <a:rPr lang="en-US" dirty="0" smtClean="0">
                <a:solidFill>
                  <a:srgbClr val="FF0000"/>
                </a:solidFill>
              </a:rPr>
              <a:t> </a:t>
            </a:r>
            <a:r>
              <a:rPr lang="en-US" dirty="0" err="1" smtClean="0">
                <a:solidFill>
                  <a:srgbClr val="FF0000"/>
                </a:solidFill>
              </a:rPr>
              <a:t>thoại</a:t>
            </a:r>
            <a:r>
              <a:rPr lang="en-US" dirty="0" smtClean="0">
                <a:solidFill>
                  <a:srgbClr val="FF0000"/>
                </a:solidFill>
              </a:rPr>
              <a:t> </a:t>
            </a:r>
            <a:endParaRPr lang="en-US" dirty="0">
              <a:solidFill>
                <a:srgbClr val="FF0000"/>
              </a:solidFill>
            </a:endParaRPr>
          </a:p>
        </p:txBody>
      </p:sp>
      <p:sp>
        <p:nvSpPr>
          <p:cNvPr id="4" name="Content Placeholder 3"/>
          <p:cNvSpPr>
            <a:spLocks noGrp="1"/>
          </p:cNvSpPr>
          <p:nvPr>
            <p:ph idx="1"/>
          </p:nvPr>
        </p:nvSpPr>
        <p:spPr/>
        <p:txBody>
          <a:bodyPr/>
          <a:lstStyle/>
          <a:p>
            <a:r>
              <a:rPr lang="en-US" dirty="0" smtClean="0">
                <a:solidFill>
                  <a:srgbClr val="00B050"/>
                </a:solidFill>
              </a:rPr>
              <a:t>1 . </a:t>
            </a:r>
            <a:r>
              <a:rPr lang="en-US" dirty="0" err="1" smtClean="0">
                <a:solidFill>
                  <a:srgbClr val="00B050"/>
                </a:solidFill>
              </a:rPr>
              <a:t>Câu</a:t>
            </a:r>
            <a:r>
              <a:rPr lang="en-US" dirty="0" smtClean="0">
                <a:solidFill>
                  <a:srgbClr val="00B050"/>
                </a:solidFill>
              </a:rPr>
              <a:t> </a:t>
            </a:r>
            <a:r>
              <a:rPr lang="en-US" dirty="0" err="1" smtClean="0">
                <a:solidFill>
                  <a:srgbClr val="00B050"/>
                </a:solidFill>
              </a:rPr>
              <a:t>truyện</a:t>
            </a:r>
            <a:r>
              <a:rPr lang="en-US" dirty="0" smtClean="0">
                <a:solidFill>
                  <a:srgbClr val="00B050"/>
                </a:solidFill>
              </a:rPr>
              <a:t> </a:t>
            </a:r>
            <a:r>
              <a:rPr lang="en-US" dirty="0" err="1" smtClean="0">
                <a:solidFill>
                  <a:srgbClr val="00B050"/>
                </a:solidFill>
              </a:rPr>
              <a:t>có</a:t>
            </a:r>
            <a:r>
              <a:rPr lang="en-US" dirty="0" smtClean="0">
                <a:solidFill>
                  <a:srgbClr val="00B050"/>
                </a:solidFill>
              </a:rPr>
              <a:t> </a:t>
            </a:r>
            <a:r>
              <a:rPr lang="en-US" dirty="0" err="1" smtClean="0">
                <a:solidFill>
                  <a:srgbClr val="00B050"/>
                </a:solidFill>
              </a:rPr>
              <a:t>tên</a:t>
            </a:r>
            <a:r>
              <a:rPr lang="en-US" dirty="0" smtClean="0">
                <a:solidFill>
                  <a:srgbClr val="00B050"/>
                </a:solidFill>
              </a:rPr>
              <a:t> </a:t>
            </a:r>
            <a:r>
              <a:rPr lang="en-US" dirty="0" err="1" smtClean="0">
                <a:solidFill>
                  <a:srgbClr val="00B050"/>
                </a:solidFill>
              </a:rPr>
              <a:t>là</a:t>
            </a:r>
            <a:r>
              <a:rPr lang="en-US" dirty="0" smtClean="0">
                <a:solidFill>
                  <a:srgbClr val="00B050"/>
                </a:solidFill>
              </a:rPr>
              <a:t> </a:t>
            </a:r>
            <a:r>
              <a:rPr lang="en-US" dirty="0" err="1" smtClean="0">
                <a:solidFill>
                  <a:srgbClr val="00B050"/>
                </a:solidFill>
              </a:rPr>
              <a:t>gì</a:t>
            </a:r>
            <a:r>
              <a:rPr lang="en-US" dirty="0" smtClean="0">
                <a:solidFill>
                  <a:srgbClr val="00B050"/>
                </a:solidFill>
              </a:rPr>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2286000"/>
            <a:ext cx="5181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04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rPr>
              <a:t>- </a:t>
            </a:r>
            <a:r>
              <a:rPr lang="en-US" dirty="0" err="1">
                <a:solidFill>
                  <a:srgbClr val="0070C0"/>
                </a:solidFill>
              </a:rPr>
              <a:t>Đầu</a:t>
            </a:r>
            <a:r>
              <a:rPr lang="en-US" dirty="0">
                <a:solidFill>
                  <a:srgbClr val="0070C0"/>
                </a:solidFill>
              </a:rPr>
              <a:t> </a:t>
            </a:r>
            <a:r>
              <a:rPr lang="en-US" dirty="0" err="1">
                <a:solidFill>
                  <a:srgbClr val="0070C0"/>
                </a:solidFill>
              </a:rPr>
              <a:t>tiên</a:t>
            </a:r>
            <a:r>
              <a:rPr lang="en-US" dirty="0">
                <a:solidFill>
                  <a:srgbClr val="0070C0"/>
                </a:solidFill>
              </a:rPr>
              <a:t> </a:t>
            </a:r>
            <a:r>
              <a:rPr lang="en-US" dirty="0" err="1">
                <a:solidFill>
                  <a:srgbClr val="0070C0"/>
                </a:solidFill>
              </a:rPr>
              <a:t>ai</a:t>
            </a:r>
            <a:r>
              <a:rPr lang="en-US" dirty="0">
                <a:solidFill>
                  <a:srgbClr val="0070C0"/>
                </a:solidFill>
              </a:rPr>
              <a:t> </a:t>
            </a:r>
            <a:r>
              <a:rPr lang="en-US" dirty="0" err="1">
                <a:solidFill>
                  <a:srgbClr val="0070C0"/>
                </a:solidFill>
              </a:rPr>
              <a:t>đánh</a:t>
            </a:r>
            <a:r>
              <a:rPr lang="en-US" dirty="0">
                <a:solidFill>
                  <a:srgbClr val="0070C0"/>
                </a:solidFill>
              </a:rPr>
              <a:t> </a:t>
            </a:r>
            <a:r>
              <a:rPr lang="en-US" dirty="0" err="1">
                <a:solidFill>
                  <a:srgbClr val="0070C0"/>
                </a:solidFill>
              </a:rPr>
              <a:t>thức</a:t>
            </a:r>
            <a:r>
              <a:rPr lang="en-US" dirty="0">
                <a:solidFill>
                  <a:srgbClr val="0070C0"/>
                </a:solidFill>
              </a:rPr>
              <a:t> </a:t>
            </a:r>
            <a:r>
              <a:rPr lang="en-US" dirty="0" err="1">
                <a:solidFill>
                  <a:srgbClr val="0070C0"/>
                </a:solidFill>
              </a:rPr>
              <a:t>Đỗ</a:t>
            </a:r>
            <a:r>
              <a:rPr lang="en-US" dirty="0">
                <a:solidFill>
                  <a:srgbClr val="0070C0"/>
                </a:solidFill>
              </a:rPr>
              <a:t> con </a:t>
            </a:r>
            <a:r>
              <a:rPr lang="en-US" dirty="0" err="1">
                <a:solidFill>
                  <a:srgbClr val="0070C0"/>
                </a:solidFill>
              </a:rPr>
              <a:t>dậy</a:t>
            </a:r>
            <a:r>
              <a:rPr lang="en-US" dirty="0">
                <a:solidFill>
                  <a:srgbClr val="0070C0"/>
                </a:solidFill>
              </a:rPr>
              <a:t>?</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6096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9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200" dirty="0" smtClean="0"/>
              <a:t/>
            </a:r>
            <a:br>
              <a:rPr lang="en-US" sz="3200" dirty="0" smtClean="0"/>
            </a:br>
            <a:r>
              <a:rPr lang="en-US" sz="3200" dirty="0" smtClean="0"/>
              <a:t>- </a:t>
            </a:r>
            <a:r>
              <a:rPr lang="en-US" sz="3200" dirty="0" err="1">
                <a:solidFill>
                  <a:srgbClr val="0070C0"/>
                </a:solidFill>
              </a:rPr>
              <a:t>Khi</a:t>
            </a:r>
            <a:r>
              <a:rPr lang="en-US" sz="3200" dirty="0">
                <a:solidFill>
                  <a:srgbClr val="0070C0"/>
                </a:solidFill>
              </a:rPr>
              <a:t> </a:t>
            </a:r>
            <a:r>
              <a:rPr lang="en-US" sz="3200" dirty="0" err="1">
                <a:solidFill>
                  <a:srgbClr val="0070C0"/>
                </a:solidFill>
              </a:rPr>
              <a:t>nghe</a:t>
            </a:r>
            <a:r>
              <a:rPr lang="en-US" sz="3200" dirty="0">
                <a:solidFill>
                  <a:srgbClr val="0070C0"/>
                </a:solidFill>
              </a:rPr>
              <a:t> </a:t>
            </a:r>
            <a:r>
              <a:rPr lang="en-US" sz="3200" dirty="0" err="1">
                <a:solidFill>
                  <a:srgbClr val="0070C0"/>
                </a:solidFill>
              </a:rPr>
              <a:t>tiếng</a:t>
            </a:r>
            <a:r>
              <a:rPr lang="en-US" sz="3200" dirty="0">
                <a:solidFill>
                  <a:srgbClr val="0070C0"/>
                </a:solidFill>
              </a:rPr>
              <a:t> </a:t>
            </a:r>
            <a:r>
              <a:rPr lang="en-US" sz="3200" dirty="0" err="1">
                <a:solidFill>
                  <a:srgbClr val="0070C0"/>
                </a:solidFill>
              </a:rPr>
              <a:t>sáo</a:t>
            </a:r>
            <a:r>
              <a:rPr lang="en-US" sz="3200" dirty="0">
                <a:solidFill>
                  <a:srgbClr val="0070C0"/>
                </a:solidFill>
              </a:rPr>
              <a:t> vi vu </a:t>
            </a:r>
            <a:r>
              <a:rPr lang="en-US" sz="3200" dirty="0" err="1">
                <a:solidFill>
                  <a:srgbClr val="0070C0"/>
                </a:solidFill>
              </a:rPr>
              <a:t>trên</a:t>
            </a:r>
            <a:r>
              <a:rPr lang="en-US" sz="3200" dirty="0">
                <a:solidFill>
                  <a:srgbClr val="0070C0"/>
                </a:solidFill>
              </a:rPr>
              <a:t> </a:t>
            </a:r>
            <a:r>
              <a:rPr lang="en-US" sz="3200" dirty="0" err="1">
                <a:solidFill>
                  <a:srgbClr val="0070C0"/>
                </a:solidFill>
              </a:rPr>
              <a:t>mặt</a:t>
            </a:r>
            <a:r>
              <a:rPr lang="en-US" sz="3200" dirty="0">
                <a:solidFill>
                  <a:srgbClr val="0070C0"/>
                </a:solidFill>
              </a:rPr>
              <a:t> </a:t>
            </a:r>
            <a:r>
              <a:rPr lang="en-US" sz="3200" dirty="0" err="1">
                <a:solidFill>
                  <a:srgbClr val="0070C0"/>
                </a:solidFill>
              </a:rPr>
              <a:t>đất</a:t>
            </a:r>
            <a:r>
              <a:rPr lang="en-US" sz="3200" dirty="0">
                <a:solidFill>
                  <a:srgbClr val="0070C0"/>
                </a:solidFill>
              </a:rPr>
              <a:t>, </a:t>
            </a:r>
            <a:r>
              <a:rPr lang="en-US" sz="3200" dirty="0" err="1">
                <a:solidFill>
                  <a:srgbClr val="0070C0"/>
                </a:solidFill>
              </a:rPr>
              <a:t>Đỗ</a:t>
            </a:r>
            <a:r>
              <a:rPr lang="en-US" sz="3200" dirty="0">
                <a:solidFill>
                  <a:srgbClr val="0070C0"/>
                </a:solidFill>
              </a:rPr>
              <a:t> con </a:t>
            </a:r>
            <a:r>
              <a:rPr lang="en-US" sz="3200" dirty="0" err="1">
                <a:solidFill>
                  <a:srgbClr val="0070C0"/>
                </a:solidFill>
              </a:rPr>
              <a:t>đã</a:t>
            </a:r>
            <a:r>
              <a:rPr lang="en-US" sz="3200" dirty="0">
                <a:solidFill>
                  <a:srgbClr val="0070C0"/>
                </a:solidFill>
              </a:rPr>
              <a:t> </a:t>
            </a:r>
            <a:r>
              <a:rPr lang="en-US" sz="3200" dirty="0" err="1">
                <a:solidFill>
                  <a:srgbClr val="0070C0"/>
                </a:solidFill>
              </a:rPr>
              <a:t>hỏi</a:t>
            </a:r>
            <a:r>
              <a:rPr lang="en-US" sz="3200" dirty="0">
                <a:solidFill>
                  <a:srgbClr val="0070C0"/>
                </a:solidFill>
              </a:rPr>
              <a:t> </a:t>
            </a:r>
            <a:r>
              <a:rPr lang="en-US" sz="3200" dirty="0" err="1">
                <a:solidFill>
                  <a:srgbClr val="0070C0"/>
                </a:solidFill>
              </a:rPr>
              <a:t>như</a:t>
            </a:r>
            <a:r>
              <a:rPr lang="en-US" sz="3200" dirty="0">
                <a:solidFill>
                  <a:srgbClr val="0070C0"/>
                </a:solidFill>
              </a:rPr>
              <a:t> </a:t>
            </a:r>
            <a:r>
              <a:rPr lang="en-US" sz="3200" dirty="0" err="1">
                <a:solidFill>
                  <a:srgbClr val="0070C0"/>
                </a:solidFill>
              </a:rPr>
              <a:t>thế</a:t>
            </a:r>
            <a:r>
              <a:rPr lang="en-US" sz="3200" dirty="0">
                <a:solidFill>
                  <a:srgbClr val="0070C0"/>
                </a:solidFill>
              </a:rPr>
              <a:t> </a:t>
            </a:r>
            <a:r>
              <a:rPr lang="en-US" sz="3200" dirty="0" err="1">
                <a:solidFill>
                  <a:srgbClr val="0070C0"/>
                </a:solidFill>
              </a:rPr>
              <a:t>nào</a:t>
            </a:r>
            <a:r>
              <a:rPr lang="en-US" sz="3200" dirty="0">
                <a:solidFill>
                  <a:srgbClr val="0070C0"/>
                </a:solidFill>
              </a:rPr>
              <a:t>?</a:t>
            </a:r>
            <a:br>
              <a:rPr lang="en-US" sz="3200" dirty="0">
                <a:solidFill>
                  <a:srgbClr val="0070C0"/>
                </a:solidFill>
              </a:rPr>
            </a:br>
            <a:endParaRPr lang="en-US" sz="3200" dirty="0">
              <a:solidFill>
                <a:srgbClr val="0070C0"/>
              </a:solidFill>
            </a:endParaRPr>
          </a:p>
        </p:txBody>
      </p:sp>
      <p:sp>
        <p:nvSpPr>
          <p:cNvPr id="3" name="Content Placeholder 2"/>
          <p:cNvSpPr>
            <a:spLocks noGrp="1"/>
          </p:cNvSpPr>
          <p:nvPr>
            <p:ph idx="1"/>
          </p:nvPr>
        </p:nvSpPr>
        <p:spPr/>
        <p:txBody>
          <a:bodyPr/>
          <a:lstStyle/>
          <a:p>
            <a:r>
              <a:rPr lang="en-US" dirty="0" smtClean="0">
                <a:solidFill>
                  <a:srgbClr val="FF0000"/>
                </a:solidFill>
              </a:rPr>
              <a:t>Ai </a:t>
            </a:r>
            <a:r>
              <a:rPr lang="en-US" dirty="0" err="1" smtClean="0">
                <a:solidFill>
                  <a:srgbClr val="FF0000"/>
                </a:solidFill>
              </a:rPr>
              <a:t>đó</a:t>
            </a:r>
            <a:r>
              <a:rPr lang="en-US" dirty="0" smtClean="0">
                <a:solidFill>
                  <a:srgbClr val="FF0000"/>
                </a:solidFill>
              </a:rPr>
              <a:t> ?</a:t>
            </a:r>
          </a:p>
          <a:p>
            <a:endParaRPr lang="en-US"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33600"/>
            <a:ext cx="6553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22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randombar(horizontal)">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199</Words>
  <Application>Microsoft Office PowerPoint</Application>
  <PresentationFormat>On-screen Show (4:3)</PresentationFormat>
  <Paragraphs>17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Đàm thoại </vt:lpstr>
      <vt:lpstr>- Đầu tiên ai đánh thức Đỗ con dậy? </vt:lpstr>
      <vt:lpstr> - Khi nghe tiếng sáo vi vu trên mặt đất, Đỗ con đã hỏi như thế nào? </vt:lpstr>
      <vt:lpstr> - Được cô Mưa Xuân tắm mát và chị Gió Xuân mang không khí trong lành đến, Đỗ con đã làm gì? (Trẻ làm động tác cựa mình làm nứt vỏ áo). </vt:lpstr>
      <vt:lpstr>Cuối cùng ai đánh thức Đỗ con dậy? - Bác Mặt trời đã nói thế nào và Đỗ con trả lời ra sao? </vt:lpstr>
      <vt:lpstr>PowerPoint Presentation</vt:lpstr>
      <vt:lpstr>Giáo dục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cp:revision>
  <dcterms:created xsi:type="dcterms:W3CDTF">2020-01-31T01:05:47Z</dcterms:created>
  <dcterms:modified xsi:type="dcterms:W3CDTF">2020-01-31T04:12:50Z</dcterms:modified>
</cp:coreProperties>
</file>