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9" r:id="rId7"/>
    <p:sldId id="270" r:id="rId8"/>
    <p:sldId id="272" r:id="rId9"/>
    <p:sldId id="274" r:id="rId10"/>
    <p:sldId id="276" r:id="rId11"/>
    <p:sldId id="277" r:id="rId12"/>
    <p:sldId id="262" r:id="rId13"/>
    <p:sldId id="278" r:id="rId14"/>
    <p:sldId id="280" r:id="rId15"/>
    <p:sldId id="281" r:id="rId16"/>
    <p:sldId id="264" r:id="rId17"/>
    <p:sldId id="282" r:id="rId18"/>
    <p:sldId id="275" r:id="rId19"/>
    <p:sldId id="283" r:id="rId20"/>
    <p:sldId id="286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757D5-0A5A-4F1D-8C8D-8016A08193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397902"/>
      </p:ext>
    </p:extLst>
  </p:cSld>
  <p:clrMapOvr>
    <a:masterClrMapping/>
  </p:clrMapOvr>
  <p:transition spd="med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A9101-348C-4236-BD2B-6751596501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368193"/>
      </p:ext>
    </p:extLst>
  </p:cSld>
  <p:clrMapOvr>
    <a:masterClrMapping/>
  </p:clrMapOvr>
  <p:transition spd="med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EB870-6169-4D79-9B40-CE0A43ABCF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294396"/>
      </p:ext>
    </p:extLst>
  </p:cSld>
  <p:clrMapOvr>
    <a:masterClrMapping/>
  </p:clrMapOvr>
  <p:transition spd="med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125F5-2ACA-4654-86F3-282B364986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201887"/>
      </p:ext>
    </p:extLst>
  </p:cSld>
  <p:clrMapOvr>
    <a:masterClrMapping/>
  </p:clrMapOvr>
  <p:transition spd="med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7E88C-08AF-4523-906D-A3462971F7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8275650"/>
      </p:ext>
    </p:extLst>
  </p:cSld>
  <p:clrMapOvr>
    <a:masterClrMapping/>
  </p:clrMapOvr>
  <p:transition spd="med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5DAAB-9216-49F0-BA3B-54D14238E7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246053"/>
      </p:ext>
    </p:extLst>
  </p:cSld>
  <p:clrMapOvr>
    <a:masterClrMapping/>
  </p:clrMapOvr>
  <p:transition spd="med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BBA48-1E35-4997-A76B-B7B36BDE36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5716325"/>
      </p:ext>
    </p:extLst>
  </p:cSld>
  <p:clrMapOvr>
    <a:masterClrMapping/>
  </p:clrMapOvr>
  <p:transition spd="med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B180D-4DB8-4BDC-99FA-40AA2F6414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221785"/>
      </p:ext>
    </p:extLst>
  </p:cSld>
  <p:clrMapOvr>
    <a:masterClrMapping/>
  </p:clrMapOvr>
  <p:transition spd="med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1A0EA-FC7C-4FD4-B757-3F82B1CE23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205176"/>
      </p:ext>
    </p:extLst>
  </p:cSld>
  <p:clrMapOvr>
    <a:masterClrMapping/>
  </p:clrMapOvr>
  <p:transition spd="med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B3D57-E568-4D3A-96BC-01B020CDC9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799272"/>
      </p:ext>
    </p:extLst>
  </p:cSld>
  <p:clrMapOvr>
    <a:masterClrMapping/>
  </p:clrMapOvr>
  <p:transition spd="med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F4332-045D-4EA5-BFF8-0A73A3429F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564226"/>
      </p:ext>
    </p:extLst>
  </p:cSld>
  <p:clrMapOvr>
    <a:masterClrMapping/>
  </p:clrMapOvr>
  <p:transition spd="med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1CD88B7-8CC8-431C-B766-A52E9A9165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blinds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endParaRPr lang="vi-VN" altLang="en-US" sz="44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vi-VN" altLang="en-US" sz="3200"/>
          </a:p>
        </p:txBody>
      </p:sp>
      <p:pic>
        <p:nvPicPr>
          <p:cNvPr id="2052" name="Picture 4" descr="131015Hinh-nen-popowerpoint-nhung-qua-bi-n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057400" y="381000"/>
            <a:ext cx="502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>
                <a:latin typeface="Times New Roman" panose="02020603050405020304" pitchFamily="18" charset="0"/>
              </a:rPr>
              <a:t>PHÒNG GD&amp;ĐT HUYỆN GIA LÂM</a:t>
            </a:r>
            <a:r>
              <a:rPr lang="en-US" altLang="en-US">
                <a:latin typeface="Times New Roman" panose="02020603050405020304" pitchFamily="18" charset="0"/>
              </a:rPr>
              <a:t/>
            </a:r>
            <a:br>
              <a:rPr lang="en-US" altLang="en-US">
                <a:latin typeface="Times New Roman" panose="02020603050405020304" pitchFamily="18" charset="0"/>
              </a:rPr>
            </a:br>
            <a:r>
              <a:rPr lang="en-US" altLang="en-US" b="1">
                <a:solidFill>
                  <a:schemeClr val="tx2"/>
                </a:solidFill>
                <a:latin typeface="Times New Roman" panose="02020603050405020304" pitchFamily="18" charset="0"/>
              </a:rPr>
              <a:t>TRƯỜNG MẦM NON HOA SỮA</a:t>
            </a:r>
          </a:p>
        </p:txBody>
      </p:sp>
      <p:sp>
        <p:nvSpPr>
          <p:cNvPr id="2060" name="WordArt 12"/>
          <p:cNvSpPr>
            <a:spLocks noChangeArrowheads="1" noChangeShapeType="1" noTextEdit="1"/>
          </p:cNvSpPr>
          <p:nvPr/>
        </p:nvSpPr>
        <p:spPr bwMode="auto">
          <a:xfrm>
            <a:off x="2057400" y="1371600"/>
            <a:ext cx="5257800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CC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án: LQVH</a:t>
            </a:r>
          </a:p>
        </p:txBody>
      </p:sp>
      <p:sp>
        <p:nvSpPr>
          <p:cNvPr id="2061" name="WordArt 13"/>
          <p:cNvSpPr>
            <a:spLocks noChangeArrowheads="1" noChangeShapeType="1" noTextEdit="1"/>
          </p:cNvSpPr>
          <p:nvPr/>
        </p:nvSpPr>
        <p:spPr bwMode="auto">
          <a:xfrm>
            <a:off x="762000" y="2514600"/>
            <a:ext cx="7467600" cy="1023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Thơ: Đánh răng</a:t>
            </a:r>
            <a:endParaRPr lang="en-US" sz="36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3" name="WordArt 15"/>
          <p:cNvSpPr>
            <a:spLocks noChangeArrowheads="1" noChangeShapeType="1" noTextEdit="1"/>
          </p:cNvSpPr>
          <p:nvPr/>
        </p:nvSpPr>
        <p:spPr bwMode="auto">
          <a:xfrm>
            <a:off x="2209800" y="3505200"/>
            <a:ext cx="45720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Bản thân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2743200" y="41910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400" b="1" dirty="0" err="1">
                <a:solidFill>
                  <a:srgbClr val="0000FF"/>
                </a:solidFill>
              </a:rPr>
              <a:t>Lứa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tuổi</a:t>
            </a:r>
            <a:r>
              <a:rPr lang="en-US" altLang="en-US" sz="2400" b="1">
                <a:solidFill>
                  <a:srgbClr val="0000FF"/>
                </a:solidFill>
              </a:rPr>
              <a:t>: </a:t>
            </a:r>
            <a:r>
              <a:rPr lang="en-US" altLang="en-US" sz="2400" b="1" smtClean="0">
                <a:solidFill>
                  <a:srgbClr val="0000FF"/>
                </a:solidFill>
              </a:rPr>
              <a:t>4 -5 tuổi</a:t>
            </a:r>
            <a:endParaRPr lang="en-US" altLang="en-US" sz="2400" b="1" dirty="0">
              <a:solidFill>
                <a:srgbClr val="0000FF"/>
              </a:solidFill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3200400" y="6248400"/>
            <a:ext cx="320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Năm học: 2013 – 2014</a:t>
            </a:r>
          </a:p>
        </p:txBody>
      </p:sp>
      <p:grpSp>
        <p:nvGrpSpPr>
          <p:cNvPr id="2071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72" name="Picture 22" descr="xlights1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3" name="Picture 23" descr="xlights1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4" name="Picture 24" descr="xlights1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5" name="Picture 25" descr="xlights1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0660" name="Picture 4" descr="tải xuố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61" name="AutoShape 5"/>
          <p:cNvSpPr>
            <a:spLocks noChangeArrowheads="1"/>
          </p:cNvSpPr>
          <p:nvPr/>
        </p:nvSpPr>
        <p:spPr bwMode="auto">
          <a:xfrm>
            <a:off x="0" y="304800"/>
            <a:ext cx="4343400" cy="1295400"/>
          </a:xfrm>
          <a:prstGeom prst="wedgeEllipseCallout">
            <a:avLst>
              <a:gd name="adj1" fmla="val -30042"/>
              <a:gd name="adj2" fmla="val 1189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Các con dùng cái gì để đánh răng?</a:t>
            </a:r>
          </a:p>
        </p:txBody>
      </p:sp>
      <p:pic>
        <p:nvPicPr>
          <p:cNvPr id="70662" name="Picture 6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44958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63" name="AutoShape 7"/>
          <p:cNvSpPr>
            <a:spLocks noChangeArrowheads="1"/>
          </p:cNvSpPr>
          <p:nvPr/>
        </p:nvSpPr>
        <p:spPr bwMode="auto">
          <a:xfrm>
            <a:off x="4648200" y="152400"/>
            <a:ext cx="4343400" cy="1828800"/>
          </a:xfrm>
          <a:prstGeom prst="cloudCallout">
            <a:avLst>
              <a:gd name="adj1" fmla="val 6981"/>
              <a:gd name="adj2" fmla="val 664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800">
                <a:latin typeface="Times New Roman" panose="02020603050405020304" pitchFamily="18" charset="0"/>
              </a:rPr>
              <a:t>Ngoài bàn chải ra, các con còn cần cái gì nữa?</a:t>
            </a:r>
          </a:p>
        </p:txBody>
      </p:sp>
      <p:pic>
        <p:nvPicPr>
          <p:cNvPr id="70665" name="Picture 9" descr="kem danh ra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514600"/>
            <a:ext cx="44958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1684" name="Picture 4" descr="05-12-12_KhiTocDo_wallpaper_powerpoint_quanlydat-(3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85" name="AutoShape 5"/>
          <p:cNvSpPr>
            <a:spLocks noChangeArrowheads="1"/>
          </p:cNvSpPr>
          <p:nvPr/>
        </p:nvSpPr>
        <p:spPr bwMode="auto">
          <a:xfrm>
            <a:off x="0" y="152400"/>
            <a:ext cx="5257800" cy="1219200"/>
          </a:xfrm>
          <a:prstGeom prst="cloudCallout">
            <a:avLst>
              <a:gd name="adj1" fmla="val 16005"/>
              <a:gd name="adj2" fmla="val 708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Kem đánh răng có mùi vị như thế nào?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13316" name="Picture 4" descr="05-12-12_KhiTocDo_wallpaper_powerpoint_quanlydat-(3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0" y="152400"/>
            <a:ext cx="5257800" cy="1219200"/>
          </a:xfrm>
          <a:prstGeom prst="cloudCallout">
            <a:avLst>
              <a:gd name="adj1" fmla="val 16005"/>
              <a:gd name="adj2" fmla="val 708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Kem đánh răng có mùi vị như thế nào?</a:t>
            </a:r>
          </a:p>
        </p:txBody>
      </p:sp>
      <p:pic>
        <p:nvPicPr>
          <p:cNvPr id="13318" name="Picture 6" descr="67_44_1345348578_2_nguoiduatin-chonkemdanhra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91440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638800" y="2133600"/>
            <a:ext cx="35052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solidFill>
                  <a:schemeClr val="tx2"/>
                </a:solidFill>
              </a:rPr>
              <a:t>Bàn chải mềm</a:t>
            </a:r>
            <a:br>
              <a:rPr lang="en-US" altLang="en-US" sz="3600">
                <a:solidFill>
                  <a:schemeClr val="tx2"/>
                </a:solidFill>
              </a:rPr>
            </a:br>
            <a:r>
              <a:rPr lang="en-US" altLang="en-US" sz="3600">
                <a:solidFill>
                  <a:schemeClr val="tx2"/>
                </a:solidFill>
              </a:rPr>
              <a:t>Kem thơm quá</a:t>
            </a:r>
            <a:br>
              <a:rPr lang="en-US" altLang="en-US" sz="3600">
                <a:solidFill>
                  <a:schemeClr val="tx2"/>
                </a:solidFill>
              </a:rPr>
            </a:br>
            <a:r>
              <a:rPr lang="en-US" altLang="en-US" sz="3600">
                <a:solidFill>
                  <a:schemeClr val="tx2"/>
                </a:solidFill>
              </a:rPr>
              <a:t>Bàn chải êm</a:t>
            </a:r>
            <a:br>
              <a:rPr lang="en-US" altLang="en-US" sz="3600">
                <a:solidFill>
                  <a:schemeClr val="tx2"/>
                </a:solidFill>
              </a:rPr>
            </a:br>
            <a:r>
              <a:rPr lang="en-US" altLang="en-US" sz="3600">
                <a:solidFill>
                  <a:schemeClr val="tx2"/>
                </a:solidFill>
              </a:rPr>
              <a:t>Kem ngọt quá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2708" name="Picture 4" descr="131015Hinh-nen-popowerpoint-nhung-qua-bi-n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9" name="AutoShape 5"/>
          <p:cNvSpPr>
            <a:spLocks noChangeArrowheads="1"/>
          </p:cNvSpPr>
          <p:nvPr/>
        </p:nvSpPr>
        <p:spPr bwMode="auto">
          <a:xfrm>
            <a:off x="2362200" y="0"/>
            <a:ext cx="4419600" cy="1524000"/>
          </a:xfrm>
          <a:prstGeom prst="wedgeRoundRectCallout">
            <a:avLst>
              <a:gd name="adj1" fmla="val -45653"/>
              <a:gd name="adj2" fmla="val 6677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800"/>
              <a:t>Các con phải đánh răng như thế nào? Và phải đánh làm sao?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4756" name="Picture 4" descr="131015Hinh-nen-popowerpoint-nhung-qua-bi-n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7" name="AutoShape 5"/>
          <p:cNvSpPr>
            <a:spLocks noChangeArrowheads="1"/>
          </p:cNvSpPr>
          <p:nvPr/>
        </p:nvSpPr>
        <p:spPr bwMode="auto">
          <a:xfrm>
            <a:off x="2362200" y="0"/>
            <a:ext cx="4419600" cy="1524000"/>
          </a:xfrm>
          <a:prstGeom prst="wedgeRoundRectCallout">
            <a:avLst>
              <a:gd name="adj1" fmla="val -45653"/>
              <a:gd name="adj2" fmla="val 6677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800"/>
              <a:t>Các con phải đánh răng như thế nào? Và phải đánh làm sao?</a:t>
            </a:r>
          </a:p>
        </p:txBody>
      </p:sp>
      <p:pic>
        <p:nvPicPr>
          <p:cNvPr id="74759" name="Picture 7" descr="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52613"/>
            <a:ext cx="9144000" cy="500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6804" name="Picture 4" descr="powerpoint_15072013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0" y="5181600"/>
            <a:ext cx="9144000" cy="1676400"/>
          </a:xfrm>
          <a:prstGeom prst="cloudCallout">
            <a:avLst>
              <a:gd name="adj1" fmla="val -16144"/>
              <a:gd name="adj2" fmla="val -8788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3600"/>
              <a:t>Đánh răng xong các con phải làm gì?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15364" name="Picture 4" descr="powerpoint_15072013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0" y="5181600"/>
            <a:ext cx="9144000" cy="1676400"/>
          </a:xfrm>
          <a:prstGeom prst="cloudCallout">
            <a:avLst>
              <a:gd name="adj1" fmla="val -16144"/>
              <a:gd name="adj2" fmla="val -8788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3600"/>
              <a:t>Đánh răng xong các con phải làm gì?</a:t>
            </a:r>
          </a:p>
        </p:txBody>
      </p:sp>
      <p:pic>
        <p:nvPicPr>
          <p:cNvPr id="15366" name="Picture 6" descr="6fa44fa77143d3df1c701cabcc5ae8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434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7828" name="Picture 4" descr="powerpoint_15072013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829" name="AutoShape 5"/>
          <p:cNvSpPr>
            <a:spLocks noChangeArrowheads="1"/>
          </p:cNvSpPr>
          <p:nvPr/>
        </p:nvSpPr>
        <p:spPr bwMode="auto">
          <a:xfrm>
            <a:off x="0" y="5181600"/>
            <a:ext cx="9144000" cy="1676400"/>
          </a:xfrm>
          <a:prstGeom prst="cloudCallout">
            <a:avLst>
              <a:gd name="adj1" fmla="val -16144"/>
              <a:gd name="adj2" fmla="val -8788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3600"/>
              <a:t>Đánh răng xong các con phải làm gì?</a:t>
            </a:r>
          </a:p>
        </p:txBody>
      </p:sp>
      <p:pic>
        <p:nvPicPr>
          <p:cNvPr id="77830" name="Picture 6" descr="6fa44fa77143d3df1c701cabcc5ae8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434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32" name="Picture 8" descr="imag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69636" name="Picture 4" descr="Suns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2133600" y="228600"/>
            <a:ext cx="7010400" cy="1295400"/>
          </a:xfrm>
          <a:prstGeom prst="wedgeEllipseCallout">
            <a:avLst>
              <a:gd name="adj1" fmla="val -37227"/>
              <a:gd name="adj2" fmla="val 653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Sau khi đánh răng xong các con có nụ cười và hàm răng như thế nào</a:t>
            </a:r>
            <a:r>
              <a:rPr lang="en-US" altLang="en-US"/>
              <a:t>?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9876" name="Picture 4" descr="Suns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2133600" y="228600"/>
            <a:ext cx="7010400" cy="1295400"/>
          </a:xfrm>
          <a:prstGeom prst="wedgeEllipseCallout">
            <a:avLst>
              <a:gd name="adj1" fmla="val -37227"/>
              <a:gd name="adj2" fmla="val 653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Sau khi đánh răng xong các con có nụ cười và hàm răng như thế nào</a:t>
            </a:r>
            <a:r>
              <a:rPr lang="en-US" altLang="en-US"/>
              <a:t>?</a:t>
            </a:r>
          </a:p>
        </p:txBody>
      </p:sp>
      <p:pic>
        <p:nvPicPr>
          <p:cNvPr id="79878" name="Picture 6" descr="i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91440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3081" name="Picture 9" descr="67_44_1345348578_2_nguoiduatin-chonkemdanhran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83972" name="Picture 4" descr="untitled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6038"/>
            <a:ext cx="8988425" cy="674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WordArt 5"/>
          <p:cNvSpPr>
            <a:spLocks noChangeArrowheads="1" noChangeShapeType="1" noTextEdit="1"/>
          </p:cNvSpPr>
          <p:nvPr/>
        </p:nvSpPr>
        <p:spPr bwMode="auto">
          <a:xfrm>
            <a:off x="457200" y="3200400"/>
            <a:ext cx="8077200" cy="2743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FF66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học kết thuc chúc các bé học ngoan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173" name="Picture 5" descr="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9221" name="Picture 5" descr="6fa44fa77143d3df1c701cabcc5ae8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2672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i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9144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 descr="imag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0"/>
            <a:ext cx="48768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11268" name="Picture 4" descr="images (4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4800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7200">
                <a:solidFill>
                  <a:srgbClr val="FF9900"/>
                </a:solidFill>
              </a:rPr>
              <a:t>Đàm thoại</a:t>
            </a: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304800" y="1219200"/>
            <a:ext cx="6248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/>
              <a:t>Mỗi sáng ngủ dậy, các con phải làm gì?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73732" name="Picture 4" descr="images (4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0"/>
            <a:ext cx="4800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7200">
                <a:solidFill>
                  <a:srgbClr val="FF9900"/>
                </a:solidFill>
              </a:rPr>
              <a:t>Đàm thoại</a:t>
            </a:r>
          </a:p>
        </p:txBody>
      </p:sp>
      <p:sp>
        <p:nvSpPr>
          <p:cNvPr id="73734" name="Oval 6"/>
          <p:cNvSpPr>
            <a:spLocks noChangeArrowheads="1"/>
          </p:cNvSpPr>
          <p:nvPr/>
        </p:nvSpPr>
        <p:spPr bwMode="auto">
          <a:xfrm>
            <a:off x="304800" y="1219200"/>
            <a:ext cx="6248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/>
              <a:t>Mỗi sáng ngủ dậy, các con phải làm gì?</a:t>
            </a:r>
          </a:p>
        </p:txBody>
      </p:sp>
      <p:pic>
        <p:nvPicPr>
          <p:cNvPr id="73735" name="Picture 7" descr="images886093_danh_rang_cho_t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9400"/>
            <a:ext cx="91440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64516" name="Picture 4" descr="tải xuố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0" y="304800"/>
            <a:ext cx="4343400" cy="1295400"/>
          </a:xfrm>
          <a:prstGeom prst="wedgeEllipseCallout">
            <a:avLst>
              <a:gd name="adj1" fmla="val -30042"/>
              <a:gd name="adj2" fmla="val 1189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Các con dùng cái gì để đánh răng?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66564" name="Picture 4" descr="tải xuố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65" name="AutoShape 5"/>
          <p:cNvSpPr>
            <a:spLocks noChangeArrowheads="1"/>
          </p:cNvSpPr>
          <p:nvPr/>
        </p:nvSpPr>
        <p:spPr bwMode="auto">
          <a:xfrm>
            <a:off x="0" y="304800"/>
            <a:ext cx="4343400" cy="1295400"/>
          </a:xfrm>
          <a:prstGeom prst="wedgeEllipseCallout">
            <a:avLst>
              <a:gd name="adj1" fmla="val -30042"/>
              <a:gd name="adj2" fmla="val 1189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Các con dùng cái gì để đánh răng?</a:t>
            </a:r>
          </a:p>
        </p:txBody>
      </p:sp>
      <p:pic>
        <p:nvPicPr>
          <p:cNvPr id="66566" name="Picture 6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6050"/>
            <a:ext cx="4267200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68612" name="Picture 4" descr="tải xuố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3" name="AutoShape 5"/>
          <p:cNvSpPr>
            <a:spLocks noChangeArrowheads="1"/>
          </p:cNvSpPr>
          <p:nvPr/>
        </p:nvSpPr>
        <p:spPr bwMode="auto">
          <a:xfrm>
            <a:off x="0" y="304800"/>
            <a:ext cx="4343400" cy="1295400"/>
          </a:xfrm>
          <a:prstGeom prst="wedgeEllipseCallout">
            <a:avLst>
              <a:gd name="adj1" fmla="val -30042"/>
              <a:gd name="adj2" fmla="val 1189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Các con dùng cái gì để đánh răng?</a:t>
            </a:r>
          </a:p>
        </p:txBody>
      </p:sp>
      <p:pic>
        <p:nvPicPr>
          <p:cNvPr id="68614" name="Picture 6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6050"/>
            <a:ext cx="4267200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5" name="AutoShape 7"/>
          <p:cNvSpPr>
            <a:spLocks noChangeArrowheads="1"/>
          </p:cNvSpPr>
          <p:nvPr/>
        </p:nvSpPr>
        <p:spPr bwMode="auto">
          <a:xfrm>
            <a:off x="4648200" y="152400"/>
            <a:ext cx="4343400" cy="1828800"/>
          </a:xfrm>
          <a:prstGeom prst="cloudCallout">
            <a:avLst>
              <a:gd name="adj1" fmla="val 6981"/>
              <a:gd name="adj2" fmla="val 664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800">
                <a:latin typeface="Times New Roman" panose="02020603050405020304" pitchFamily="18" charset="0"/>
              </a:rPr>
              <a:t>Ngoài bàn chải ra, các con còn cần cái gì nữa?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242</Words>
  <Application>Microsoft Office PowerPoint</Application>
  <PresentationFormat>On-screen Show (4:3)</PresentationFormat>
  <Paragraphs>27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Times New Roman</vt:lpstr>
      <vt:lpstr>.VnTime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vuvui</dc:creator>
  <cp:lastModifiedBy>User</cp:lastModifiedBy>
  <cp:revision>12</cp:revision>
  <dcterms:created xsi:type="dcterms:W3CDTF">2013-10-27T02:41:04Z</dcterms:created>
  <dcterms:modified xsi:type="dcterms:W3CDTF">2020-05-27T14:59:26Z</dcterms:modified>
</cp:coreProperties>
</file>