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259" r:id="rId3"/>
    <p:sldId id="261" r:id="rId4"/>
    <p:sldId id="260" r:id="rId5"/>
    <p:sldId id="263" r:id="rId6"/>
    <p:sldId id="300" r:id="rId7"/>
    <p:sldId id="308" r:id="rId8"/>
    <p:sldId id="290" r:id="rId9"/>
    <p:sldId id="292" r:id="rId10"/>
    <p:sldId id="295" r:id="rId11"/>
    <p:sldId id="296" r:id="rId12"/>
    <p:sldId id="305" r:id="rId13"/>
    <p:sldId id="310" r:id="rId14"/>
    <p:sldId id="270" r:id="rId15"/>
    <p:sldId id="312" r:id="rId16"/>
    <p:sldId id="307" r:id="rId17"/>
    <p:sldId id="314" r:id="rId18"/>
    <p:sldId id="279" r:id="rId19"/>
    <p:sldId id="316" r:id="rId20"/>
    <p:sldId id="281" r:id="rId21"/>
    <p:sldId id="318" r:id="rId22"/>
    <p:sldId id="283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66FF33"/>
    <a:srgbClr val="FFFF66"/>
    <a:srgbClr val="3399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51" autoAdjust="0"/>
    <p:restoredTop sz="94660"/>
  </p:normalViewPr>
  <p:slideViewPr>
    <p:cSldViewPr>
      <p:cViewPr varScale="1">
        <p:scale>
          <a:sx n="69" d="100"/>
          <a:sy n="69" d="100"/>
        </p:scale>
        <p:origin x="137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DED54-939B-4329-A1C0-DCEB5401A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44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87489-B74B-480F-9E94-230CD51DF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778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BADFE-5260-4C2C-A675-9D427BE6C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940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400BC-9EE4-4653-9B2C-45B347E5C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921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A5F6B-A4C8-4D46-9380-4810979E32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395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3F3C0-AB2A-4E0F-923F-81B5638632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77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DAAA1-B708-41AD-9187-EE83EDF32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5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85E14-8CD7-40F4-9E91-C89237AD2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1AE93-6DE9-4AAC-B2BF-BCF953746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411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1F647-1024-4FF8-BD07-9052153AE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22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81B75-46AD-40F8-AC07-EC234BD4BC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98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E228E61-BACA-49C6-903F-110332303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9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9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9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1371600" y="1143000"/>
            <a:ext cx="6553200" cy="4038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Time"/>
              </a:rPr>
              <a:t>Gi¸o ¸n: M«i tr­êng xung quanh</a:t>
            </a:r>
          </a:p>
          <a:p>
            <a:pPr algn="ctr"/>
            <a:r>
              <a:rPr lang="en-US" sz="32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Time"/>
              </a:rPr>
              <a:t>§Ò tµi: T×m hiÓu vÒ qu¶ cµ chua</a:t>
            </a:r>
          </a:p>
          <a:p>
            <a:pPr algn="ctr"/>
            <a:r>
              <a:rPr lang="en-US" sz="32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Time"/>
              </a:rPr>
              <a:t>Løa tuæi: 3- 4 tuæi</a:t>
            </a:r>
          </a:p>
          <a:p>
            <a:pPr algn="ctr"/>
            <a:r>
              <a:rPr lang="en-US" sz="32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Time"/>
              </a:rPr>
              <a:t>Thêi gian: 20-25p</a:t>
            </a:r>
          </a:p>
          <a:p>
            <a:pPr algn="ctr"/>
            <a:r>
              <a:rPr lang="en-US" sz="3200" kern="1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Time"/>
              </a:rPr>
              <a:t>Ng­êi d¹y: Th©n ThÞ Quyªn</a:t>
            </a:r>
          </a:p>
        </p:txBody>
      </p:sp>
      <p:pic>
        <p:nvPicPr>
          <p:cNvPr id="2051" name="Picture 3" descr="Pictur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96400" cy="69723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2052" name="WordArt 5"/>
          <p:cNvSpPr>
            <a:spLocks noChangeArrowheads="1" noChangeShapeType="1" noTextEdit="1"/>
          </p:cNvSpPr>
          <p:nvPr/>
        </p:nvSpPr>
        <p:spPr bwMode="auto">
          <a:xfrm>
            <a:off x="1347788" y="1752600"/>
            <a:ext cx="6448425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lLQVH</a:t>
            </a:r>
            <a:endParaRPr lang="en-US" sz="3600" kern="10" dirty="0" smtClean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oa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667000"/>
            <a:ext cx="2362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 descr="hoa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667000"/>
            <a:ext cx="2286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4" descr="hoa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667000"/>
            <a:ext cx="2362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hoa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67000"/>
            <a:ext cx="2209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6" descr="co-be-nhay-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24400" y="3586163"/>
            <a:ext cx="2590800" cy="327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7" descr="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286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9" descr="2598_animad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52504">
            <a:off x="533400" y="228600"/>
            <a:ext cx="152400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10" descr="2598_animad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52504" flipH="1">
            <a:off x="4800600" y="304800"/>
            <a:ext cx="121920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11" descr="272_lg_cl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5240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12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736194">
            <a:off x="7696200" y="2209800"/>
            <a:ext cx="129540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1268" name="Picture 4" descr="ta-ichigo4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240213"/>
            <a:ext cx="4267200" cy="261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225"/>
            <a:ext cx="9601200" cy="688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6553200" y="51816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48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-381000" y="5853113"/>
            <a:ext cx="5257800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Chúng ta cùng giữ sạch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Để chiếc mũi thêm xinh</a:t>
            </a:r>
          </a:p>
        </p:txBody>
      </p:sp>
      <p:pic>
        <p:nvPicPr>
          <p:cNvPr id="12292" name="Picture 4" descr="inde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0"/>
            <a:ext cx="48006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113" y="1136650"/>
            <a:ext cx="6327775" cy="458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 Box 24"/>
          <p:cNvSpPr txBox="1">
            <a:spLocks noChangeArrowheads="1"/>
          </p:cNvSpPr>
          <p:nvPr/>
        </p:nvSpPr>
        <p:spPr bwMode="auto">
          <a:xfrm>
            <a:off x="3068638" y="1470025"/>
            <a:ext cx="1371600" cy="170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600" b="1">
                <a:solidFill>
                  <a:srgbClr val="FFFF66"/>
                </a:solidFill>
              </a:rPr>
              <a:t>1</a:t>
            </a:r>
          </a:p>
        </p:txBody>
      </p:sp>
      <p:sp>
        <p:nvSpPr>
          <p:cNvPr id="13316" name="Text Box 23"/>
          <p:cNvSpPr txBox="1">
            <a:spLocks noChangeArrowheads="1"/>
          </p:cNvSpPr>
          <p:nvPr/>
        </p:nvSpPr>
        <p:spPr bwMode="auto">
          <a:xfrm>
            <a:off x="762000" y="15875"/>
            <a:ext cx="76200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.VnTime" pitchFamily="34" charset="0"/>
              </a:rPr>
              <a:t>Trß ch¬i : Nh×n h×nh ¶nh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.VnTime" pitchFamily="34" charset="0"/>
              </a:rPr>
              <a:t> ®o¸n c©u th¬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oa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667000"/>
            <a:ext cx="2362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3" descr="hoa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667000"/>
            <a:ext cx="2286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4" descr="hoa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667000"/>
            <a:ext cx="2362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5" descr="hoa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67000"/>
            <a:ext cx="2209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6" descr="co-be-nhay-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00600" y="3586163"/>
            <a:ext cx="2590800" cy="327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7" descr="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286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9" descr="2598_animad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52504">
            <a:off x="533400" y="228600"/>
            <a:ext cx="152400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10" descr="2598_animad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52504" flipH="1">
            <a:off x="4800600" y="304800"/>
            <a:ext cx="121920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11" descr="272_lg_cl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5240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7" name="Picture 12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736194">
            <a:off x="7696200" y="2209800"/>
            <a:ext cx="129540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113" y="1136650"/>
            <a:ext cx="6327775" cy="458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 Box 24"/>
          <p:cNvSpPr txBox="1">
            <a:spLocks noChangeArrowheads="1"/>
          </p:cNvSpPr>
          <p:nvPr/>
        </p:nvSpPr>
        <p:spPr bwMode="auto">
          <a:xfrm>
            <a:off x="3068638" y="1470025"/>
            <a:ext cx="1371600" cy="170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600" b="1">
                <a:solidFill>
                  <a:srgbClr val="FFFF66"/>
                </a:solidFill>
              </a:rPr>
              <a:t>1</a:t>
            </a:r>
          </a:p>
        </p:txBody>
      </p:sp>
      <p:sp>
        <p:nvSpPr>
          <p:cNvPr id="15364" name="Text Box 23"/>
          <p:cNvSpPr txBox="1">
            <a:spLocks noChangeArrowheads="1"/>
          </p:cNvSpPr>
          <p:nvPr/>
        </p:nvSpPr>
        <p:spPr bwMode="auto">
          <a:xfrm>
            <a:off x="762000" y="15875"/>
            <a:ext cx="76200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.VnTime" pitchFamily="34" charset="0"/>
              </a:rPr>
              <a:t>Trß ch¬i : Nh×n h×nh ¶nh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.VnTime" pitchFamily="34" charset="0"/>
              </a:rPr>
              <a:t> ®o¸n c©u th¬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48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-228600" y="5853113"/>
            <a:ext cx="5257800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Chúng ta cùng giữ sạch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Để chiếc mũi thêm xinh</a:t>
            </a:r>
          </a:p>
        </p:txBody>
      </p:sp>
      <p:pic>
        <p:nvPicPr>
          <p:cNvPr id="16388" name="Picture 4" descr="inde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0"/>
            <a:ext cx="48006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113" y="1136650"/>
            <a:ext cx="6327775" cy="458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ext Box 24"/>
          <p:cNvSpPr txBox="1">
            <a:spLocks noChangeArrowheads="1"/>
          </p:cNvSpPr>
          <p:nvPr/>
        </p:nvSpPr>
        <p:spPr bwMode="auto">
          <a:xfrm>
            <a:off x="3068638" y="1470025"/>
            <a:ext cx="1371600" cy="170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600" b="1">
                <a:solidFill>
                  <a:srgbClr val="FFFF66"/>
                </a:solidFill>
              </a:rPr>
              <a:t>1</a:t>
            </a:r>
          </a:p>
        </p:txBody>
      </p:sp>
      <p:sp>
        <p:nvSpPr>
          <p:cNvPr id="17412" name="Text Box 23"/>
          <p:cNvSpPr txBox="1">
            <a:spLocks noChangeArrowheads="1"/>
          </p:cNvSpPr>
          <p:nvPr/>
        </p:nvSpPr>
        <p:spPr bwMode="auto">
          <a:xfrm>
            <a:off x="762000" y="15875"/>
            <a:ext cx="76200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.VnTime" pitchFamily="34" charset="0"/>
              </a:rPr>
              <a:t>Trß ch¬i : Nh×n h×nh ¶nh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.VnTime" pitchFamily="34" charset="0"/>
              </a:rPr>
              <a:t> ®o¸n c©u th¬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8436" name="Picture 4" descr="inde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0" y="5697538"/>
            <a:ext cx="4953000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.VnTime" pitchFamily="34" charset="0"/>
                <a:cs typeface="Arial" panose="020B0604020202020204" pitchFamily="34" charset="0"/>
              </a:rPr>
              <a:t>T«i lµ chiÕc mòi xinh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.VnTime" pitchFamily="34" charset="0"/>
                <a:cs typeface="Arial" panose="020B0604020202020204" pitchFamily="34" charset="0"/>
              </a:rPr>
              <a:t>Gióp b¹n biÕt bao ®iÒu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113" y="1136650"/>
            <a:ext cx="6327775" cy="458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24"/>
          <p:cNvSpPr txBox="1">
            <a:spLocks noChangeArrowheads="1"/>
          </p:cNvSpPr>
          <p:nvPr/>
        </p:nvSpPr>
        <p:spPr bwMode="auto">
          <a:xfrm>
            <a:off x="3068638" y="1470025"/>
            <a:ext cx="1371600" cy="170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600" b="1">
                <a:solidFill>
                  <a:srgbClr val="FFFF66"/>
                </a:solidFill>
              </a:rPr>
              <a:t>1</a:t>
            </a:r>
          </a:p>
        </p:txBody>
      </p:sp>
      <p:sp>
        <p:nvSpPr>
          <p:cNvPr id="19460" name="Text Box 23"/>
          <p:cNvSpPr txBox="1">
            <a:spLocks noChangeArrowheads="1"/>
          </p:cNvSpPr>
          <p:nvPr/>
        </p:nvSpPr>
        <p:spPr bwMode="auto">
          <a:xfrm>
            <a:off x="762000" y="15875"/>
            <a:ext cx="76200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.VnTime" pitchFamily="34" charset="0"/>
              </a:rPr>
              <a:t>Trß ch¬i : Nh×n h×nh ¶nh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.VnTime" pitchFamily="34" charset="0"/>
              </a:rPr>
              <a:t> ®o¸n c©u th¬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3076" name="Picture 4" descr="inde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0" y="5697538"/>
            <a:ext cx="49530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mũi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endParaRPr lang="en-US" altLang="en-US" sz="28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0484" name="Picture 4" descr="canh dong lua va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850"/>
            <a:ext cx="9144000" cy="678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6" descr="co-be-nhay-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657600"/>
            <a:ext cx="2286000" cy="289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113" y="1136650"/>
            <a:ext cx="6327775" cy="458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24"/>
          <p:cNvSpPr txBox="1">
            <a:spLocks noChangeArrowheads="1"/>
          </p:cNvSpPr>
          <p:nvPr/>
        </p:nvSpPr>
        <p:spPr bwMode="auto">
          <a:xfrm>
            <a:off x="3068638" y="1470025"/>
            <a:ext cx="1371600" cy="170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0600" b="1">
                <a:solidFill>
                  <a:srgbClr val="FFFF66"/>
                </a:solidFill>
              </a:rPr>
              <a:t>1</a:t>
            </a:r>
          </a:p>
        </p:txBody>
      </p:sp>
      <p:sp>
        <p:nvSpPr>
          <p:cNvPr id="21508" name="Text Box 23"/>
          <p:cNvSpPr txBox="1">
            <a:spLocks noChangeArrowheads="1"/>
          </p:cNvSpPr>
          <p:nvPr/>
        </p:nvSpPr>
        <p:spPr bwMode="auto">
          <a:xfrm>
            <a:off x="762000" y="15875"/>
            <a:ext cx="762000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.VnTime" pitchFamily="34" charset="0"/>
              </a:rPr>
              <a:t>Trß ch¬i : Nh×n h×nh ¶nh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.VnTime" pitchFamily="34" charset="0"/>
              </a:rPr>
              <a:t> ®o¸n c©u th¬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2532" name="Picture 4" descr="ta-ichigo4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240213"/>
            <a:ext cx="4267200" cy="261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5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225"/>
            <a:ext cx="9601200" cy="688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6553200" y="51816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3276600" y="5257800"/>
            <a:ext cx="50292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Như vậy đã hết đâu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Giúp bạn thở nữa đấy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4100" name="Picture 4" descr="canh dong lua va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850"/>
            <a:ext cx="9144000" cy="678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810000" y="6172200"/>
            <a:ext cx="533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 smtClean="0">
                <a:solidFill>
                  <a:srgbClr val="FF0000"/>
                </a:solidFill>
                <a:latin typeface=".VnAvant" pitchFamily="34" charset="0"/>
                <a:cs typeface="Arial" panose="020B0604020202020204" pitchFamily="34" charset="0"/>
              </a:rPr>
              <a:t>Ngửi</a:t>
            </a:r>
            <a:r>
              <a:rPr lang="en-US" altLang="en-US" b="1" dirty="0" smtClean="0">
                <a:solidFill>
                  <a:srgbClr val="FF0000"/>
                </a:solidFill>
                <a:latin typeface=".VnAvant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.VnAvant" pitchFamily="34" charset="0"/>
                <a:cs typeface="Arial" panose="020B0604020202020204" pitchFamily="34" charset="0"/>
              </a:rPr>
              <a:t>hương</a:t>
            </a:r>
            <a:r>
              <a:rPr lang="en-US" altLang="en-US" b="1" dirty="0" smtClean="0">
                <a:solidFill>
                  <a:srgbClr val="FF0000"/>
                </a:solidFill>
                <a:latin typeface=".VnAvant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.VnAvant" pitchFamily="34" charset="0"/>
                <a:cs typeface="Arial" panose="020B0604020202020204" pitchFamily="34" charset="0"/>
              </a:rPr>
              <a:t>thơm</a:t>
            </a:r>
            <a:r>
              <a:rPr lang="en-US" altLang="en-US" b="1" dirty="0" smtClean="0">
                <a:solidFill>
                  <a:srgbClr val="FF0000"/>
                </a:solidFill>
                <a:latin typeface=".VnAvant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.VnAvant" pitchFamily="34" charset="0"/>
                <a:cs typeface="Arial" panose="020B0604020202020204" pitchFamily="34" charset="0"/>
              </a:rPr>
              <a:t>của</a:t>
            </a:r>
            <a:r>
              <a:rPr lang="en-US" altLang="en-US" b="1" dirty="0" smtClean="0">
                <a:solidFill>
                  <a:srgbClr val="FF0000"/>
                </a:solidFill>
                <a:latin typeface=".VnAvant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.VnAvant" pitchFamily="34" charset="0"/>
                <a:cs typeface="Arial" panose="020B0604020202020204" pitchFamily="34" charset="0"/>
              </a:rPr>
              <a:t>lúa</a:t>
            </a:r>
            <a:endParaRPr lang="en-US" altLang="en-US" b="1" dirty="0">
              <a:solidFill>
                <a:srgbClr val="FF0000"/>
              </a:solidFill>
              <a:latin typeface=".VnAvant" pitchFamily="34" charset="0"/>
              <a:cs typeface="Arial" panose="020B0604020202020204" pitchFamily="34" charset="0"/>
            </a:endParaRPr>
          </a:p>
        </p:txBody>
      </p:sp>
      <p:pic>
        <p:nvPicPr>
          <p:cNvPr id="7174" name="Picture 6" descr="co-be-nhay-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0" y="3810000"/>
            <a:ext cx="2286000" cy="289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96296E-6 L 0.45833 -0.01065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17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hoa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667000"/>
            <a:ext cx="2362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6" descr="hoa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667000"/>
            <a:ext cx="2286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7" descr="hoa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667000"/>
            <a:ext cx="2362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8" descr="hoa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67000"/>
            <a:ext cx="22098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9" descr="co-be-nhay-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81800" y="3586163"/>
            <a:ext cx="2590800" cy="327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0" descr="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286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Text Box 11"/>
          <p:cNvSpPr txBox="1">
            <a:spLocks noChangeArrowheads="1"/>
          </p:cNvSpPr>
          <p:nvPr/>
        </p:nvSpPr>
        <p:spPr bwMode="auto">
          <a:xfrm>
            <a:off x="0" y="5562600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 smtClean="0">
                <a:solidFill>
                  <a:srgbClr val="FF0000"/>
                </a:solidFill>
                <a:latin typeface=".VnAvant" pitchFamily="34" charset="0"/>
              </a:rPr>
              <a:t>Hương</a:t>
            </a:r>
            <a:r>
              <a:rPr lang="en-US" altLang="en-US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.VnAvant" pitchFamily="34" charset="0"/>
              </a:rPr>
              <a:t>ngạt</a:t>
            </a:r>
            <a:r>
              <a:rPr lang="en-US" altLang="en-US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.VnAvant" pitchFamily="34" charset="0"/>
              </a:rPr>
              <a:t>ngào</a:t>
            </a:r>
            <a:r>
              <a:rPr lang="en-US" altLang="en-US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.VnAvant" pitchFamily="34" charset="0"/>
              </a:rPr>
              <a:t>của</a:t>
            </a:r>
            <a:r>
              <a:rPr lang="en-US" altLang="en-US" b="1" dirty="0" smtClean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.VnAvant" pitchFamily="34" charset="0"/>
              </a:rPr>
              <a:t>hoa</a:t>
            </a:r>
            <a:endParaRPr lang="en-US" altLang="en-US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pic>
        <p:nvPicPr>
          <p:cNvPr id="5129" name="Picture 12" descr="2598_animad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52504">
            <a:off x="533400" y="228600"/>
            <a:ext cx="152400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Picture 13" descr="2598_animad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52504" flipH="1">
            <a:off x="4800600" y="304800"/>
            <a:ext cx="121920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1" name="Picture 14" descr="272_lg_clr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5240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15" descr="3d butterfly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736194">
            <a:off x="7696200" y="2209800"/>
            <a:ext cx="129540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-0.40833 0.00533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17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6148" name="Picture 4" descr="ta-ichigo4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240213"/>
            <a:ext cx="4267200" cy="261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2225"/>
            <a:ext cx="9601200" cy="688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553200" y="51816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276600" y="5257800"/>
            <a:ext cx="50292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Như vậy đã hết đâu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Giúp bạn thở nữa đấy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48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-304800" y="5853113"/>
            <a:ext cx="5257800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Chúng ta cùng giữ sạch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cs typeface="Arial" panose="020B0604020202020204" pitchFamily="34" charset="0"/>
              </a:rPr>
              <a:t>Để chiếc mũi thêm xinh</a:t>
            </a:r>
          </a:p>
        </p:txBody>
      </p:sp>
      <p:pic>
        <p:nvPicPr>
          <p:cNvPr id="7172" name="Picture 10" descr="inde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0"/>
            <a:ext cx="48006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06134" y="2967335"/>
            <a:ext cx="35317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Đàm</a:t>
            </a:r>
            <a:r>
              <a:rPr lang="en-US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thoại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8196" name="Picture 4" descr="inde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9220" name="Picture 4" descr="canh dong lua va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850"/>
            <a:ext cx="9144000" cy="678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6" descr="co-be-nhay-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967163"/>
            <a:ext cx="2286000" cy="289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201</Words>
  <Application>Microsoft Office PowerPoint</Application>
  <PresentationFormat>On-screen Show (4:3)</PresentationFormat>
  <Paragraphs>42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.VnAvant</vt:lpstr>
      <vt:lpstr>Arial Black</vt:lpstr>
      <vt:lpstr>.VnTime</vt:lpstr>
      <vt:lpstr>Default Design</vt:lpstr>
      <vt:lpstr>PowerPoint Presentation</vt:lpstr>
      <vt:lpstr>PowerPoint Presentation</vt:lpstr>
      <vt:lpstr>PowerPoint Presentation</vt:lpstr>
      <vt:lpstr>PowerPoint Presentation</vt:lpstr>
      <vt:lpstr>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</vt:lpstr>
    </vt:vector>
  </TitlesOfParts>
  <Company>&lt;egyptian hak&gt;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WindowsXP Professional SP3</dc:creator>
  <cp:lastModifiedBy>User</cp:lastModifiedBy>
  <cp:revision>18</cp:revision>
  <dcterms:created xsi:type="dcterms:W3CDTF">2013-10-16T18:22:57Z</dcterms:created>
  <dcterms:modified xsi:type="dcterms:W3CDTF">2020-05-27T14:57:48Z</dcterms:modified>
</cp:coreProperties>
</file>