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6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9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0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0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8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6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8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8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8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5160-B13E-4F1D-8619-1DC52AEFB278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4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ittergraphicsweb.com/index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glitterimagescartoons389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62438"/>
            <a:ext cx="16764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glitterimagescartoons389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9800" y="4267200"/>
            <a:ext cx="16002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 descr="729747d8za2kbusq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267200"/>
            <a:ext cx="2133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038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7" name="WordArt 13"/>
          <p:cNvSpPr>
            <a:spLocks noChangeArrowheads="1" noChangeShapeType="1" noTextEdit="1"/>
          </p:cNvSpPr>
          <p:nvPr/>
        </p:nvSpPr>
        <p:spPr bwMode="auto">
          <a:xfrm>
            <a:off x="1143000" y="0"/>
            <a:ext cx="6781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00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Mầm non Hoa Sữa</a:t>
            </a:r>
            <a:endParaRPr lang="en-US" sz="3600" kern="10">
              <a:solidFill>
                <a:srgbClr val="0000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8" name="WordArt 14"/>
          <p:cNvSpPr>
            <a:spLocks noChangeArrowheads="1" noChangeShapeType="1" noTextEdit="1"/>
          </p:cNvSpPr>
          <p:nvPr/>
        </p:nvSpPr>
        <p:spPr bwMode="auto">
          <a:xfrm>
            <a:off x="1295400" y="5867400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Giáo viên: Thanh Nga – Như Lan</a:t>
            </a:r>
          </a:p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 : Mẫu giáo nhỡ B1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9" name="WordArt 15"/>
          <p:cNvSpPr>
            <a:spLocks noChangeArrowheads="1" noChangeShapeType="1" noTextEdit="1"/>
          </p:cNvSpPr>
          <p:nvPr/>
        </p:nvSpPr>
        <p:spPr bwMode="auto">
          <a:xfrm>
            <a:off x="1828800" y="1066800"/>
            <a:ext cx="5257800" cy="838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31569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cs typeface="Tahoma"/>
              </a:rPr>
              <a:t>Phát triển ngôn ngữ</a:t>
            </a:r>
          </a:p>
        </p:txBody>
      </p:sp>
      <p:sp>
        <p:nvSpPr>
          <p:cNvPr id="31760" name="WordArt 16"/>
          <p:cNvSpPr>
            <a:spLocks noChangeArrowheads="1" noChangeShapeType="1" noTextEdit="1"/>
          </p:cNvSpPr>
          <p:nvPr/>
        </p:nvSpPr>
        <p:spPr bwMode="auto">
          <a:xfrm>
            <a:off x="2819400" y="2286000"/>
            <a:ext cx="4267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THƠ:</a:t>
            </a:r>
          </a:p>
          <a:p>
            <a:pPr algn="ctr"/>
            <a:r>
              <a:rPr lang="pt-BR" sz="3600" b="1" i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Đàn kiến</a:t>
            </a:r>
            <a:endParaRPr lang="en-US" sz="3600" b="1" i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176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33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429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90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4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5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-404813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7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8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06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Kết quả hình ảnh cho CON K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819400"/>
            <a:ext cx="2743200" cy="135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ll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3925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4221182" cy="8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963275"/>
            <a:ext cx="4038600" cy="98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" y="3765441"/>
            <a:ext cx="4221182" cy="119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6324600" y="5257800"/>
            <a:ext cx="28194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Trông</a:t>
            </a:r>
            <a:r>
              <a:rPr lang="en-US" dirty="0" smtClean="0"/>
              <a:t> </a:t>
            </a:r>
            <a:r>
              <a:rPr lang="en-US" dirty="0" err="1" smtClean="0"/>
              <a:t>kìa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endParaRPr lang="en-US" dirty="0" smtClean="0"/>
          </a:p>
          <a:p>
            <a:pPr algn="ctr"/>
            <a:r>
              <a:rPr lang="en-US" dirty="0" err="1" smtClean="0"/>
              <a:t>Nó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dell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6066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ell\Desktop\1353243706_conki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519" y="4876800"/>
            <a:ext cx="2143124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096000"/>
            <a:ext cx="7463519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Sắp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mưa</a:t>
            </a:r>
            <a:r>
              <a:rPr lang="en-US" sz="2800" dirty="0" smtClean="0"/>
              <a:t> </a:t>
            </a:r>
            <a:r>
              <a:rPr lang="en-US" sz="2800" dirty="0" err="1" smtClean="0"/>
              <a:t>rào</a:t>
            </a:r>
            <a:endParaRPr lang="en-US" sz="2800" dirty="0" smtClean="0"/>
          </a:p>
          <a:p>
            <a:pPr algn="ctr"/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ẩn</a:t>
            </a:r>
            <a:r>
              <a:rPr lang="en-US" sz="2800" dirty="0" smtClean="0"/>
              <a:t> </a:t>
            </a:r>
            <a:r>
              <a:rPr lang="en-US" sz="2800" dirty="0" err="1" smtClean="0"/>
              <a:t>đấy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719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Kết quả hình ảnh cho CON KI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5" name="Picture 3" descr="C:\Users\dell\Desktop\tải xuốn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3999" cy="692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307975" y="5943600"/>
            <a:ext cx="2587625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 </a:t>
            </a:r>
            <a:r>
              <a:rPr lang="en-US" dirty="0" err="1" smtClean="0"/>
              <a:t>nào</a:t>
            </a:r>
            <a:r>
              <a:rPr lang="en-US" dirty="0" smtClean="0"/>
              <a:t> con </a:t>
            </a:r>
            <a:r>
              <a:rPr lang="en-US" dirty="0" err="1"/>
              <a:t>n</a:t>
            </a:r>
            <a:r>
              <a:rPr lang="en-US" dirty="0" err="1" smtClean="0"/>
              <a:t>ấy</a:t>
            </a:r>
            <a:endParaRPr lang="en-US" dirty="0" smtClean="0"/>
          </a:p>
          <a:p>
            <a:pPr algn="ctr"/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C:\Users\dell\Desktop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76200"/>
            <a:ext cx="48768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ell\Desktop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2672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24600" y="0"/>
            <a:ext cx="2819400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smtClean="0"/>
              <a:t>bạn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endParaRPr lang="en-US" dirty="0" smtClean="0"/>
          </a:p>
          <a:p>
            <a:pPr algn="ctr"/>
            <a:r>
              <a:rPr lang="en-US" dirty="0" err="1" smtClean="0"/>
              <a:t>Ghé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chào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83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rgbClr val="FF0000"/>
                </a:solidFill>
              </a:rPr>
              <a:t>Thơ</a:t>
            </a:r>
            <a:r>
              <a:rPr lang="en-US" sz="7200" dirty="0" smtClean="0">
                <a:solidFill>
                  <a:srgbClr val="FF0000"/>
                </a:solidFill>
              </a:rPr>
              <a:t>: </a:t>
            </a:r>
            <a:r>
              <a:rPr lang="en-US" sz="7200" dirty="0" err="1" smtClean="0">
                <a:solidFill>
                  <a:srgbClr val="FF0000"/>
                </a:solidFill>
              </a:rPr>
              <a:t>Đàn</a:t>
            </a:r>
            <a:r>
              <a:rPr lang="en-US" sz="7200" dirty="0" smtClean="0">
                <a:solidFill>
                  <a:srgbClr val="FF0000"/>
                </a:solidFill>
              </a:rPr>
              <a:t> </a:t>
            </a:r>
            <a:r>
              <a:rPr lang="en-US" sz="7200" dirty="0" err="1" smtClean="0">
                <a:solidFill>
                  <a:srgbClr val="FF0000"/>
                </a:solidFill>
              </a:rPr>
              <a:t>kiến</a:t>
            </a:r>
            <a:endParaRPr lang="en-US" sz="72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err="1" smtClean="0"/>
              <a:t>Trông</a:t>
            </a:r>
            <a:r>
              <a:rPr lang="en-US" sz="4000" dirty="0" smtClean="0"/>
              <a:t> </a:t>
            </a:r>
            <a:r>
              <a:rPr lang="en-US" sz="4000" dirty="0" err="1" smtClean="0"/>
              <a:t>kìa</a:t>
            </a:r>
            <a:r>
              <a:rPr lang="en-US" sz="4000" dirty="0" smtClean="0"/>
              <a:t> </a:t>
            </a:r>
            <a:r>
              <a:rPr lang="en-US" sz="4000" dirty="0" err="1" smtClean="0"/>
              <a:t>đàn</a:t>
            </a:r>
            <a:r>
              <a:rPr lang="en-US" sz="4000" dirty="0" smtClean="0"/>
              <a:t> </a:t>
            </a:r>
            <a:r>
              <a:rPr lang="en-US" sz="4000" dirty="0" err="1" smtClean="0"/>
              <a:t>kiến</a:t>
            </a:r>
            <a:endParaRPr lang="en-US" sz="4000" dirty="0" smtClean="0"/>
          </a:p>
          <a:p>
            <a:pPr algn="ctr"/>
            <a:r>
              <a:rPr lang="en-US" sz="4000" dirty="0" err="1" smtClean="0"/>
              <a:t>Nó</a:t>
            </a:r>
            <a:r>
              <a:rPr lang="en-US" sz="4000" dirty="0" smtClean="0"/>
              <a:t> </a:t>
            </a:r>
            <a:r>
              <a:rPr lang="en-US" sz="4000" dirty="0" err="1" smtClean="0"/>
              <a:t>bò</a:t>
            </a:r>
            <a:r>
              <a:rPr lang="en-US" sz="4000" dirty="0" smtClean="0"/>
              <a:t> </a:t>
            </a:r>
            <a:r>
              <a:rPr lang="en-US" sz="4000" dirty="0" err="1" smtClean="0"/>
              <a:t>lên</a:t>
            </a:r>
            <a:r>
              <a:rPr lang="en-US" sz="4000" dirty="0" smtClean="0"/>
              <a:t> </a:t>
            </a:r>
            <a:r>
              <a:rPr lang="en-US" sz="4000" dirty="0" err="1" smtClean="0"/>
              <a:t>cao</a:t>
            </a:r>
            <a:endParaRPr lang="en-US" sz="4000" dirty="0" smtClean="0"/>
          </a:p>
          <a:p>
            <a:pPr algn="ctr"/>
            <a:r>
              <a:rPr lang="en-US" sz="4000" dirty="0" err="1" smtClean="0"/>
              <a:t>Sắp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mưa</a:t>
            </a:r>
            <a:r>
              <a:rPr lang="en-US" sz="4000" dirty="0" smtClean="0"/>
              <a:t> </a:t>
            </a:r>
            <a:r>
              <a:rPr lang="en-US" sz="4000" dirty="0" err="1" smtClean="0"/>
              <a:t>rào</a:t>
            </a:r>
            <a:endParaRPr lang="en-US" sz="4000" dirty="0" smtClean="0"/>
          </a:p>
          <a:p>
            <a:pPr algn="ctr"/>
            <a:r>
              <a:rPr lang="en-US" sz="4000" dirty="0" err="1" smtClean="0"/>
              <a:t>Kiến</a:t>
            </a:r>
            <a:r>
              <a:rPr lang="en-US" sz="4000" dirty="0" smtClean="0"/>
              <a:t> </a:t>
            </a:r>
            <a:r>
              <a:rPr lang="en-US" sz="4000" dirty="0" err="1" smtClean="0"/>
              <a:t>đi</a:t>
            </a:r>
            <a:r>
              <a:rPr lang="en-US" sz="4000" dirty="0" smtClean="0"/>
              <a:t> </a:t>
            </a:r>
            <a:r>
              <a:rPr lang="en-US" sz="4000" dirty="0" err="1" smtClean="0"/>
              <a:t>ẩn</a:t>
            </a:r>
            <a:r>
              <a:rPr lang="en-US" sz="4000" dirty="0" smtClean="0"/>
              <a:t> </a:t>
            </a:r>
            <a:r>
              <a:rPr lang="en-US" sz="4000" dirty="0" err="1" smtClean="0"/>
              <a:t>đấy</a:t>
            </a:r>
            <a:endParaRPr lang="en-US" sz="4000" dirty="0" smtClean="0"/>
          </a:p>
          <a:p>
            <a:pPr algn="ctr"/>
            <a:r>
              <a:rPr lang="en-US" sz="4000" dirty="0" smtClean="0"/>
              <a:t>Con </a:t>
            </a:r>
            <a:r>
              <a:rPr lang="en-US" sz="4000" dirty="0" err="1" smtClean="0"/>
              <a:t>nào</a:t>
            </a:r>
            <a:r>
              <a:rPr lang="en-US" sz="4000" dirty="0" smtClean="0"/>
              <a:t> con </a:t>
            </a:r>
            <a:r>
              <a:rPr lang="en-US" sz="4000" dirty="0" err="1" smtClean="0"/>
              <a:t>nấy</a:t>
            </a:r>
            <a:endParaRPr lang="en-US" sz="4000" dirty="0" smtClean="0"/>
          </a:p>
          <a:p>
            <a:pPr algn="ctr"/>
            <a:r>
              <a:rPr lang="en-US" sz="4000" dirty="0" err="1" smtClean="0"/>
              <a:t>Chăm</a:t>
            </a:r>
            <a:r>
              <a:rPr lang="en-US" sz="4000" dirty="0" smtClean="0"/>
              <a:t> </a:t>
            </a:r>
            <a:r>
              <a:rPr lang="en-US" sz="4000" dirty="0" err="1" smtClean="0"/>
              <a:t>chú</a:t>
            </a:r>
            <a:r>
              <a:rPr lang="en-US" sz="4000" dirty="0" smtClean="0"/>
              <a:t> </a:t>
            </a:r>
            <a:r>
              <a:rPr lang="en-US" sz="4000" dirty="0" err="1" smtClean="0"/>
              <a:t>mà</a:t>
            </a:r>
            <a:r>
              <a:rPr lang="en-US" sz="4000" dirty="0" smtClean="0"/>
              <a:t> </a:t>
            </a:r>
            <a:r>
              <a:rPr lang="en-US" sz="4000" smtClean="0"/>
              <a:t>đi</a:t>
            </a:r>
            <a:endParaRPr lang="en-US" sz="4000" dirty="0" smtClean="0"/>
          </a:p>
          <a:p>
            <a:pPr algn="ctr"/>
            <a:r>
              <a:rPr lang="en-US" sz="4000" dirty="0" err="1" smtClean="0"/>
              <a:t>Gặp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en-US" sz="4000" dirty="0" smtClean="0"/>
              <a:t> </a:t>
            </a:r>
            <a:r>
              <a:rPr lang="en-US" sz="4000" dirty="0" err="1" smtClean="0"/>
              <a:t>trở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endParaRPr lang="en-US" sz="4000" dirty="0" smtClean="0"/>
          </a:p>
          <a:p>
            <a:pPr algn="ctr"/>
            <a:r>
              <a:rPr lang="en-US" sz="4000" dirty="0" err="1" smtClean="0"/>
              <a:t>Ghé</a:t>
            </a:r>
            <a:r>
              <a:rPr lang="en-US" sz="4000" dirty="0" smtClean="0"/>
              <a:t> </a:t>
            </a:r>
            <a:r>
              <a:rPr lang="en-US" sz="4000" dirty="0" err="1" smtClean="0"/>
              <a:t>đầu</a:t>
            </a:r>
            <a:r>
              <a:rPr lang="en-US" sz="4000" dirty="0" smtClean="0"/>
              <a:t> </a:t>
            </a:r>
            <a:r>
              <a:rPr lang="en-US" sz="4000" dirty="0" err="1" smtClean="0"/>
              <a:t>chào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910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6</cp:revision>
  <dcterms:created xsi:type="dcterms:W3CDTF">2018-04-02T01:00:49Z</dcterms:created>
  <dcterms:modified xsi:type="dcterms:W3CDTF">2018-04-02T01:51:08Z</dcterms:modified>
</cp:coreProperties>
</file>