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3" r:id="rId2"/>
    <p:sldId id="256" r:id="rId3"/>
    <p:sldId id="267" r:id="rId4"/>
    <p:sldId id="268" r:id="rId5"/>
    <p:sldId id="270" r:id="rId6"/>
    <p:sldId id="271" r:id="rId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2" autoAdjust="0"/>
    <p:restoredTop sz="94660"/>
  </p:normalViewPr>
  <p:slideViewPr>
    <p:cSldViewPr snapToGrid="0">
      <p:cViewPr varScale="1">
        <p:scale>
          <a:sx n="70" d="100"/>
          <a:sy n="70" d="100"/>
        </p:scale>
        <p:origin x="10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4BE8D-4F31-46B8-87B9-2FFF882AC2BE}" type="datetimeFigureOut">
              <a:rPr lang="vi-VN" smtClean="0"/>
              <a:t>20/05/2020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D5141-BE95-4FFC-81BD-D716C820B43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68613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4BE8D-4F31-46B8-87B9-2FFF882AC2BE}" type="datetimeFigureOut">
              <a:rPr lang="vi-VN" smtClean="0"/>
              <a:t>20/05/2020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D5141-BE95-4FFC-81BD-D716C820B43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77496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4BE8D-4F31-46B8-87B9-2FFF882AC2BE}" type="datetimeFigureOut">
              <a:rPr lang="vi-VN" smtClean="0"/>
              <a:t>20/05/2020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D5141-BE95-4FFC-81BD-D716C820B43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01346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4BE8D-4F31-46B8-87B9-2FFF882AC2BE}" type="datetimeFigureOut">
              <a:rPr lang="vi-VN" smtClean="0"/>
              <a:t>20/05/2020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D5141-BE95-4FFC-81BD-D716C820B43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29097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4BE8D-4F31-46B8-87B9-2FFF882AC2BE}" type="datetimeFigureOut">
              <a:rPr lang="vi-VN" smtClean="0"/>
              <a:t>20/05/2020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D5141-BE95-4FFC-81BD-D716C820B43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44402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4BE8D-4F31-46B8-87B9-2FFF882AC2BE}" type="datetimeFigureOut">
              <a:rPr lang="vi-VN" smtClean="0"/>
              <a:t>20/05/2020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D5141-BE95-4FFC-81BD-D716C820B43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40129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4BE8D-4F31-46B8-87B9-2FFF882AC2BE}" type="datetimeFigureOut">
              <a:rPr lang="vi-VN" smtClean="0"/>
              <a:t>20/05/2020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D5141-BE95-4FFC-81BD-D716C820B43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32256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4BE8D-4F31-46B8-87B9-2FFF882AC2BE}" type="datetimeFigureOut">
              <a:rPr lang="vi-VN" smtClean="0"/>
              <a:t>20/05/2020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D5141-BE95-4FFC-81BD-D716C820B43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65339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4BE8D-4F31-46B8-87B9-2FFF882AC2BE}" type="datetimeFigureOut">
              <a:rPr lang="vi-VN" smtClean="0"/>
              <a:t>20/05/2020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D5141-BE95-4FFC-81BD-D716C820B43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16407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4BE8D-4F31-46B8-87B9-2FFF882AC2BE}" type="datetimeFigureOut">
              <a:rPr lang="vi-VN" smtClean="0"/>
              <a:t>20/05/2020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D5141-BE95-4FFC-81BD-D716C820B43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64069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4BE8D-4F31-46B8-87B9-2FFF882AC2BE}" type="datetimeFigureOut">
              <a:rPr lang="vi-VN" smtClean="0"/>
              <a:t>20/05/2020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D5141-BE95-4FFC-81BD-D716C820B43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82471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4BE8D-4F31-46B8-87B9-2FFF882AC2BE}" type="datetimeFigureOut">
              <a:rPr lang="vi-VN" smtClean="0"/>
              <a:t>20/05/2020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3D5141-BE95-4FFC-81BD-D716C820B43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28317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gif"/><Relationship Id="rId4" Type="http://schemas.openxmlformats.org/officeDocument/2006/relationships/image" Target="../media/image5.png"/><Relationship Id="rId9" Type="http://schemas.openxmlformats.org/officeDocument/2006/relationships/image" Target="../media/image10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emf"/><Relationship Id="rId5" Type="http://schemas.openxmlformats.org/officeDocument/2006/relationships/image" Target="../media/image13.gif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gif"/><Relationship Id="rId4" Type="http://schemas.openxmlformats.org/officeDocument/2006/relationships/image" Target="../media/image5.png"/><Relationship Id="rId9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emf"/><Relationship Id="rId5" Type="http://schemas.openxmlformats.org/officeDocument/2006/relationships/image" Target="../media/image13.gif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ải +999 Hình Nền Powerpoint Cute Đẹp Nhất Năm 20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84320" y="74735"/>
            <a:ext cx="4023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vi-VN" b="1" dirty="0">
                <a:solidFill>
                  <a:prstClr val="black"/>
                </a:solidFill>
                <a:latin typeface="+mj-lt"/>
              </a:rPr>
              <a:t>PHÒNG GD&amp;ĐT HUYỆN GIA LÂM</a:t>
            </a:r>
          </a:p>
          <a:p>
            <a:pPr algn="ctr">
              <a:defRPr/>
            </a:pPr>
            <a:r>
              <a:rPr lang="vi-VN" b="1" dirty="0">
                <a:solidFill>
                  <a:prstClr val="black"/>
                </a:solidFill>
                <a:latin typeface="+mj-lt"/>
              </a:rPr>
              <a:t>TRƯỜNG MẦM NON HOA SỮA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18314" y="2315840"/>
            <a:ext cx="2155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vi-VN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TRUYỆN:</a:t>
            </a:r>
            <a:endParaRPr lang="vi-VN" sz="32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WordArt 18"/>
          <p:cNvSpPr>
            <a:spLocks noChangeArrowheads="1" noChangeShapeType="1" noTextEdit="1"/>
          </p:cNvSpPr>
          <p:nvPr/>
        </p:nvSpPr>
        <p:spPr bwMode="auto">
          <a:xfrm>
            <a:off x="2882539" y="2994712"/>
            <a:ext cx="6962503" cy="1649578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Quả </a:t>
            </a:r>
            <a:r>
              <a:rPr lang="vi-VN" sz="3600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34789" y="1304700"/>
            <a:ext cx="63224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LĨNH VỰC PHÁT TRIỂN NGÔN NGỮ</a:t>
            </a:r>
            <a:endParaRPr lang="vi-VN" sz="2800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6" name="Spring-IAllegro-VanessaMae_3wfc6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50275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092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/>
      <p:bldP spid="4" grpId="0"/>
      <p:bldP spid="5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Shutter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ector Hand Painted Trees in 2020 | Vector trees, Vector hand ...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6" t="18311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2156"/>
          <a:stretch/>
        </p:blipFill>
        <p:spPr>
          <a:xfrm>
            <a:off x="6054347" y="190584"/>
            <a:ext cx="1224000" cy="11211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0800000">
            <a:off x="6340000" y="751153"/>
            <a:ext cx="234906" cy="72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0800000">
            <a:off x="6775383" y="770290"/>
            <a:ext cx="234905" cy="72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74907" y="986874"/>
            <a:ext cx="229643" cy="216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6638288" y="1040874"/>
            <a:ext cx="91525" cy="108000"/>
          </a:xfrm>
          <a:prstGeom prst="rect">
            <a:avLst/>
          </a:prstGeom>
        </p:spPr>
      </p:pic>
      <p:pic>
        <p:nvPicPr>
          <p:cNvPr id="9" name="Picture 2" descr="Tired Zzz Sticker by megan motown for iOS &amp; Android | GIPHY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372" y="917278"/>
            <a:ext cx="307549" cy="24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Any tutorials on walking animation for Dinosaurs? - Daz 3D Forums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6412" y="2795452"/>
            <a:ext cx="4666459" cy="4062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964" y="4062549"/>
            <a:ext cx="2862037" cy="2720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320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86 0.00695 L -0.60573 0.1314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844" y="6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7.40741E-7 L -0.6474 0.00093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78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hutter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Vector Hand Painted Trees in 2020 | Vector trees, Vector hand ...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6" t="18311"/>
          <a:stretch/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89611" y="431755"/>
            <a:ext cx="1224134" cy="11737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924" y="638805"/>
            <a:ext cx="966652" cy="9666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104"/>
          <a:stretch/>
        </p:blipFill>
        <p:spPr>
          <a:xfrm>
            <a:off x="5148917" y="1738200"/>
            <a:ext cx="3545318" cy="51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970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xit" presetSubtype="32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0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8.33333E-7 3.7037E-7 L -0.00399 0.4317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2157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decel="5000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Motion origin="layout" path="M 2.22222E-6 -3.7037E-7 L -0.86927 0.00972 " pathEditMode="relative" rAng="0" ptsTypes="AA">
                                      <p:cBhvr>
                                        <p:cTn id="20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472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hutter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Vector Hand Painted Trees in 2020 | Vector trees, Vector hand ...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6" t="18311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5073" y="295143"/>
            <a:ext cx="1737511" cy="177409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483430" y="2521132"/>
            <a:ext cx="61134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latin typeface="+mj-lt"/>
              </a:rPr>
              <a:t>Các con vừa nghe cô kể câu chuyện gì?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54827" y="2521131"/>
            <a:ext cx="6858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latin typeface="+mj-lt"/>
              </a:rPr>
              <a:t>Trong truyện có những nhân vật nào?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7206" y="3074990"/>
            <a:ext cx="4663844" cy="40602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45242" y="3640551"/>
            <a:ext cx="2859272" cy="272514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04183" y="1510877"/>
            <a:ext cx="3542083" cy="512108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993620" y="2521131"/>
            <a:ext cx="61917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latin typeface="+mj-lt"/>
              </a:rPr>
              <a:t>Những con vật nào đã gọi quả thị dậy?</a:t>
            </a:r>
          </a:p>
        </p:txBody>
      </p:sp>
    </p:spTree>
    <p:extLst>
      <p:ext uri="{BB962C8B-B14F-4D97-AF65-F5344CB8AC3E}">
        <p14:creationId xmlns:p14="http://schemas.microsoft.com/office/powerpoint/2010/main" val="1278837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Shutter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ector Hand Painted Trees in 2020 | Vector trees, Vector hand ...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6" t="18311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2156"/>
          <a:stretch/>
        </p:blipFill>
        <p:spPr>
          <a:xfrm>
            <a:off x="6054347" y="190584"/>
            <a:ext cx="1224000" cy="11211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0800000">
            <a:off x="6340000" y="751153"/>
            <a:ext cx="234906" cy="72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0800000">
            <a:off x="6775383" y="770290"/>
            <a:ext cx="234905" cy="72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74907" y="986874"/>
            <a:ext cx="229643" cy="216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6638288" y="1040874"/>
            <a:ext cx="91525" cy="108000"/>
          </a:xfrm>
          <a:prstGeom prst="rect">
            <a:avLst/>
          </a:prstGeom>
        </p:spPr>
      </p:pic>
      <p:pic>
        <p:nvPicPr>
          <p:cNvPr id="9" name="Picture 2" descr="Tired Zzz Sticker by megan motown for iOS &amp; Android | GIPHY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372" y="917278"/>
            <a:ext cx="307549" cy="24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Any tutorials on walking animation for Dinosaurs? - Daz 3D Forums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6412" y="2795452"/>
            <a:ext cx="4666459" cy="4062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964" y="4062549"/>
            <a:ext cx="2862037" cy="27200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3692" y="1946366"/>
            <a:ext cx="53165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latin typeface="+mj-lt"/>
              </a:rPr>
              <a:t>Quả thị chín có màu gì?</a:t>
            </a:r>
          </a:p>
        </p:txBody>
      </p:sp>
    </p:spTree>
    <p:extLst>
      <p:ext uri="{BB962C8B-B14F-4D97-AF65-F5344CB8AC3E}">
        <p14:creationId xmlns:p14="http://schemas.microsoft.com/office/powerpoint/2010/main" val="268486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64 0.00695 L -0.57435 0.1819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85" y="8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7.40741E-7 L -0.56718 0.0041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59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hutter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Vector Hand Painted Trees in 2020 | Vector trees, Vector hand ...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6" t="18311"/>
          <a:stretch/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89611" y="431755"/>
            <a:ext cx="1224134" cy="11737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924" y="638805"/>
            <a:ext cx="966652" cy="9666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104"/>
          <a:stretch/>
        </p:blipFill>
        <p:spPr>
          <a:xfrm>
            <a:off x="5148917" y="1738200"/>
            <a:ext cx="3545318" cy="5119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66657" y="1837157"/>
            <a:ext cx="72060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 smtClean="0">
                <a:latin typeface="+mj-lt"/>
              </a:rPr>
              <a:t>Quả thị rơi vào giỏ của ai?</a:t>
            </a:r>
            <a:endParaRPr lang="vi-VN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2368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xit" presetSubtype="32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0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8.33333E-7 3.7037E-7 L -0.00399 0.4317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21574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35" presetClass="path" presetSubtype="0" accel="50000" decel="5000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Motion origin="layout" path="M 2.22222E-6 -3.7037E-7 L -0.86927 0.00972 " pathEditMode="relative" rAng="0" ptsTypes="AA">
                                      <p:cBhvr>
                                        <p:cTn id="3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472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912</TotalTime>
  <Words>63</Words>
  <Application>Microsoft Office PowerPoint</Application>
  <PresentationFormat>Widescreen</PresentationFormat>
  <Paragraphs>10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kiều nguyễn</dc:creator>
  <cp:lastModifiedBy>kiều nguyễn</cp:lastModifiedBy>
  <cp:revision>74</cp:revision>
  <dcterms:created xsi:type="dcterms:W3CDTF">2020-04-10T06:03:14Z</dcterms:created>
  <dcterms:modified xsi:type="dcterms:W3CDTF">2020-05-20T06:14:51Z</dcterms:modified>
</cp:coreProperties>
</file>