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3" r:id="rId11"/>
    <p:sldId id="274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09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r>
              <a:rPr lang="en-US" sz="5400" dirty="0" err="1" smtClean="0">
                <a:solidFill>
                  <a:srgbClr val="C00000"/>
                </a:solidFill>
              </a:rPr>
              <a:t>Giáo</a:t>
            </a:r>
            <a:r>
              <a:rPr lang="en-US" sz="5400" dirty="0" smtClean="0">
                <a:solidFill>
                  <a:srgbClr val="C00000"/>
                </a:solidFill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</a:rPr>
              <a:t>Án</a:t>
            </a:r>
            <a:r>
              <a:rPr lang="en-US" sz="5400" dirty="0" smtClean="0">
                <a:solidFill>
                  <a:srgbClr val="C00000"/>
                </a:solidFill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</a:rPr>
              <a:t>Văn</a:t>
            </a:r>
            <a:r>
              <a:rPr lang="en-US" sz="5400" dirty="0" smtClean="0">
                <a:solidFill>
                  <a:srgbClr val="C00000"/>
                </a:solidFill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</a:rPr>
              <a:t>Học</a:t>
            </a:r>
            <a:r>
              <a:rPr lang="en-US" sz="5400" dirty="0" smtClean="0">
                <a:solidFill>
                  <a:srgbClr val="C00000"/>
                </a:solidFill>
              </a:rPr>
              <a:t/>
            </a:r>
            <a:br>
              <a:rPr lang="en-US" sz="5400" dirty="0" smtClean="0">
                <a:solidFill>
                  <a:srgbClr val="C00000"/>
                </a:solidFill>
              </a:rPr>
            </a:br>
            <a:r>
              <a:rPr lang="en-US" sz="5400" dirty="0" err="1" smtClean="0">
                <a:solidFill>
                  <a:srgbClr val="C00000"/>
                </a:solidFill>
              </a:rPr>
              <a:t>Thơ</a:t>
            </a:r>
            <a:r>
              <a:rPr lang="en-US" sz="5400" dirty="0" smtClean="0">
                <a:solidFill>
                  <a:srgbClr val="C00000"/>
                </a:solidFill>
              </a:rPr>
              <a:t>: Con </a:t>
            </a:r>
            <a:r>
              <a:rPr lang="en-US" sz="5400" dirty="0" err="1" smtClean="0">
                <a:solidFill>
                  <a:srgbClr val="C00000"/>
                </a:solidFill>
              </a:rPr>
              <a:t>Đường</a:t>
            </a:r>
            <a:r>
              <a:rPr lang="en-US" sz="5400" dirty="0" smtClean="0">
                <a:solidFill>
                  <a:srgbClr val="C00000"/>
                </a:solidFill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</a:rPr>
              <a:t>Của</a:t>
            </a:r>
            <a:r>
              <a:rPr lang="en-US" sz="5400" dirty="0" smtClean="0">
                <a:solidFill>
                  <a:srgbClr val="C00000"/>
                </a:solidFill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</a:rPr>
              <a:t>Bé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8763000" cy="1752600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</a:rPr>
              <a:t>Lớp</a:t>
            </a:r>
            <a:r>
              <a:rPr lang="en-US" sz="3200" dirty="0" smtClean="0">
                <a:solidFill>
                  <a:schemeClr val="bg1"/>
                </a:solidFill>
              </a:rPr>
              <a:t> MGN (4-5 </a:t>
            </a:r>
            <a:r>
              <a:rPr lang="en-US" sz="3200" dirty="0" err="1" smtClean="0">
                <a:solidFill>
                  <a:schemeClr val="bg1"/>
                </a:solidFill>
              </a:rPr>
              <a:t>tuổi</a:t>
            </a:r>
            <a:r>
              <a:rPr lang="en-US" sz="32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GV</a:t>
            </a:r>
            <a:r>
              <a:rPr lang="en-US" sz="3200" dirty="0" smtClean="0">
                <a:solidFill>
                  <a:schemeClr val="bg1"/>
                </a:solidFill>
              </a:rPr>
              <a:t>: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Con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làm</a:t>
            </a:r>
            <a:r>
              <a:rPr lang="en-US" sz="3200" dirty="0" smtClean="0"/>
              <a:t> </a:t>
            </a:r>
            <a:r>
              <a:rPr lang="en-US" sz="3200" dirty="0" err="1" smtClean="0"/>
              <a:t>bằng</a:t>
            </a:r>
            <a:r>
              <a:rPr lang="en-US" sz="3200" dirty="0" smtClean="0"/>
              <a:t> </a:t>
            </a:r>
            <a:r>
              <a:rPr lang="en-US" sz="3200" dirty="0" err="1" smtClean="0"/>
              <a:t>sắt</a:t>
            </a:r>
            <a:r>
              <a:rPr lang="en-US" sz="3200" dirty="0" smtClean="0"/>
              <a:t>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bác</a:t>
            </a:r>
            <a:r>
              <a:rPr lang="en-US" sz="3200" dirty="0" smtClean="0"/>
              <a:t> </a:t>
            </a:r>
            <a:r>
              <a:rPr lang="en-US" sz="3200" dirty="0" err="1" smtClean="0"/>
              <a:t>gì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pic>
        <p:nvPicPr>
          <p:cNvPr id="4" name="Content Placeholder 3" descr="DSC05709a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71601"/>
            <a:ext cx="9144000" cy="5486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Con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ai</a:t>
            </a:r>
            <a:r>
              <a:rPr lang="en-US" sz="3200" dirty="0" smtClean="0"/>
              <a:t> </a:t>
            </a:r>
            <a:r>
              <a:rPr lang="en-US" sz="3200" dirty="0" err="1" smtClean="0"/>
              <a:t>lênh</a:t>
            </a:r>
            <a:r>
              <a:rPr lang="en-US" sz="3200" dirty="0" smtClean="0"/>
              <a:t> </a:t>
            </a:r>
            <a:r>
              <a:rPr lang="en-US" sz="3200" dirty="0" err="1" smtClean="0"/>
              <a:t>đênh</a:t>
            </a:r>
            <a:r>
              <a:rPr lang="en-US" sz="3200" dirty="0" smtClean="0"/>
              <a:t> </a:t>
            </a:r>
            <a:r>
              <a:rPr lang="en-US" sz="3200" dirty="0" err="1" smtClean="0"/>
              <a:t>trên</a:t>
            </a:r>
            <a:r>
              <a:rPr lang="en-US" sz="3200" dirty="0" smtClean="0"/>
              <a:t> </a:t>
            </a:r>
            <a:r>
              <a:rPr lang="en-US" sz="3200" dirty="0" err="1" smtClean="0"/>
              <a:t>biển</a:t>
            </a:r>
            <a:r>
              <a:rPr lang="en-US" sz="3200" dirty="0" smtClean="0"/>
              <a:t> </a:t>
            </a:r>
            <a:r>
              <a:rPr lang="en-US" sz="3200" dirty="0" err="1" smtClean="0"/>
              <a:t>cả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pic>
        <p:nvPicPr>
          <p:cNvPr id="6" name="Content Placeholder 5" descr="DSC05710a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95400"/>
            <a:ext cx="9144000" cy="5562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Con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nào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phải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chú</a:t>
            </a:r>
            <a:r>
              <a:rPr lang="en-US" sz="3200" dirty="0" smtClean="0"/>
              <a:t> </a:t>
            </a:r>
            <a:r>
              <a:rPr lang="en-US" sz="3200" dirty="0" err="1" smtClean="0"/>
              <a:t>Hải</a:t>
            </a:r>
            <a:r>
              <a:rPr lang="en-US" sz="3200" dirty="0" smtClean="0"/>
              <a:t> </a:t>
            </a:r>
            <a:r>
              <a:rPr lang="en-US" sz="3200" dirty="0" err="1" smtClean="0"/>
              <a:t>quân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7" name="Content Placeholder 6" descr="tải xuống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04800" y="2514600"/>
            <a:ext cx="3810000" cy="3962400"/>
          </a:xfrm>
        </p:spPr>
      </p:pic>
      <p:pic>
        <p:nvPicPr>
          <p:cNvPr id="8" name="Content Placeholder 7" descr="images759757_17_canh_sat_bien_bao_ve_chu_quyen_bien_dao_viet_nam_phunutoday.vn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2590800"/>
            <a:ext cx="4041775" cy="38862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/>
              <a:t>Chọn</a:t>
            </a:r>
            <a:r>
              <a:rPr lang="en-US" sz="3200" dirty="0" smtClean="0"/>
              <a:t> con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mẹ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4040188" cy="659352"/>
          </a:xfrm>
        </p:spPr>
        <p:txBody>
          <a:bodyPr/>
          <a:lstStyle/>
          <a:p>
            <a:pPr algn="ctr"/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2</a:t>
            </a:r>
            <a:endParaRPr lang="en-US" sz="3600" dirty="0"/>
          </a:p>
        </p:txBody>
      </p:sp>
      <p:pic>
        <p:nvPicPr>
          <p:cNvPr id="7" name="Content Placeholder 6" descr="ảnh 1(4)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81000" y="2514600"/>
            <a:ext cx="4040188" cy="3657600"/>
          </a:xfrm>
        </p:spPr>
      </p:pic>
      <p:pic>
        <p:nvPicPr>
          <p:cNvPr id="8" name="Content Placeholder 7" descr="mua-gat-hai-lua-que-toi-1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2590800"/>
            <a:ext cx="4041775" cy="3733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/>
              <a:t>Hình</a:t>
            </a:r>
            <a:r>
              <a:rPr lang="en-US" sz="3200" dirty="0" smtClean="0"/>
              <a:t> </a:t>
            </a:r>
            <a:r>
              <a:rPr lang="en-US" sz="3200" dirty="0" err="1" smtClean="0"/>
              <a:t>nào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phải</a:t>
            </a:r>
            <a:r>
              <a:rPr lang="en-US" sz="3200" dirty="0" smtClean="0"/>
              <a:t> </a:t>
            </a:r>
            <a:r>
              <a:rPr lang="en-US" sz="3200" dirty="0" err="1" smtClean="0"/>
              <a:t>là</a:t>
            </a:r>
            <a:r>
              <a:rPr lang="en-US" sz="3200" dirty="0" smtClean="0"/>
              <a:t> con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bé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1</a:t>
            </a:r>
            <a:endParaRPr lang="en-US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800600" y="1828800"/>
            <a:ext cx="4041775" cy="654843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2</a:t>
            </a:r>
            <a:endParaRPr lang="en-US" sz="4400" dirty="0"/>
          </a:p>
        </p:txBody>
      </p:sp>
      <p:pic>
        <p:nvPicPr>
          <p:cNvPr id="7" name="Content Placeholder 6" descr="20160322-diem-ten-nhung-nha-thau-xay-dung-bi-bo-nong-nghiep-cam-cua-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200" y="2743200"/>
            <a:ext cx="4040188" cy="3810000"/>
          </a:xfrm>
        </p:spPr>
      </p:pic>
      <p:pic>
        <p:nvPicPr>
          <p:cNvPr id="8" name="Content Placeholder 7" descr="ảnh 1(4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2743200"/>
            <a:ext cx="4041775" cy="3809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yb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46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759757_17_canh_sat_bien_bao_ve_chu_quyen_bien_dao_viet_nam_phunutoday.v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60322-diem-ten-nhung-nha-thau-xay-dung-bi-bo-nong-nghiep-cam-cua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1000" y="0"/>
            <a:ext cx="9906000" cy="716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ua-gat-hai-lua-que-t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" y="-381000"/>
            <a:ext cx="9448800" cy="777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ảnh 1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1000" y="-304800"/>
            <a:ext cx="10058400" cy="754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0" y="-304800"/>
            <a:ext cx="9601200" cy="754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chú</a:t>
            </a:r>
            <a:r>
              <a:rPr lang="en-US" sz="3200" dirty="0" smtClean="0"/>
              <a:t> phi </a:t>
            </a:r>
            <a:r>
              <a:rPr lang="en-US" sz="3200" dirty="0" err="1" smtClean="0"/>
              <a:t>công</a:t>
            </a:r>
            <a:r>
              <a:rPr lang="en-US" sz="3200" dirty="0" smtClean="0"/>
              <a:t> </a:t>
            </a:r>
            <a:r>
              <a:rPr lang="en-US" sz="3200" dirty="0" err="1" smtClean="0"/>
              <a:t>là</a:t>
            </a:r>
            <a:r>
              <a:rPr lang="en-US" sz="3200" dirty="0" smtClean="0"/>
              <a:t> ở </a:t>
            </a:r>
            <a:r>
              <a:rPr lang="en-US" sz="3200" dirty="0" err="1" smtClean="0"/>
              <a:t>đâu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pic>
        <p:nvPicPr>
          <p:cNvPr id="6" name="Content Placeholder 5" descr="DSC05711a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19200"/>
            <a:ext cx="9144000" cy="56387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</TotalTime>
  <Words>71</Words>
  <Application>Microsoft Office PowerPoint</Application>
  <PresentationFormat>On-screen Show (4:3)</PresentationFormat>
  <Paragraphs>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Flow</vt:lpstr>
      <vt:lpstr>Giáo Án Văn Học Thơ: Con Đường Của Bé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Đường của chú phi công là ở đâu?</vt:lpstr>
      <vt:lpstr>Con đường làm bằng sắt là của bác gì?</vt:lpstr>
      <vt:lpstr>Con đường của ai lênh đênh trên biển cả?</vt:lpstr>
      <vt:lpstr>Con đường nào không phải của chú Hải quân?</vt:lpstr>
      <vt:lpstr>Chọn con đường của mẹ</vt:lpstr>
      <vt:lpstr>Hình nào không phải là con đường của bé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Khám phá khoa học</dc:title>
  <dc:creator>root</dc:creator>
  <cp:lastModifiedBy>Admin</cp:lastModifiedBy>
  <cp:revision>10</cp:revision>
  <dcterms:created xsi:type="dcterms:W3CDTF">2006-08-16T00:00:00Z</dcterms:created>
  <dcterms:modified xsi:type="dcterms:W3CDTF">2021-01-16T02:38:37Z</dcterms:modified>
</cp:coreProperties>
</file>