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114" d="100"/>
          <a:sy n="114" d="100"/>
        </p:scale>
        <p:origin x="-90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8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6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1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8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8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E82AC-6C1A-4E4E-8AD7-6997D324871D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A0144-921D-4867-855A-6BFE59FF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0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152400" y="75241"/>
            <a:ext cx="9331325" cy="6858000"/>
            <a:chOff x="0" y="-19"/>
            <a:chExt cx="5760" cy="4377"/>
          </a:xfrm>
        </p:grpSpPr>
        <p:pic>
          <p:nvPicPr>
            <p:cNvPr id="9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29" y="838200"/>
            <a:ext cx="67786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4" y="2459254"/>
            <a:ext cx="80962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9162" y="4248949"/>
            <a:ext cx="8321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TRUYỆN: XE ĐẠP CON TRÊN ĐƯỜNG PHỐ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596464"/>
            <a:ext cx="38893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3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228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đạp</a:t>
            </a:r>
            <a:r>
              <a:rPr lang="en-US" dirty="0" smtClean="0"/>
              <a:t> con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4000" cy="67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53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401782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Mải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đạp</a:t>
            </a:r>
            <a:r>
              <a:rPr lang="en-US" dirty="0" smtClean="0"/>
              <a:t> con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hơi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 </a:t>
            </a:r>
            <a:r>
              <a:rPr lang="en-US" dirty="0" err="1" smtClean="0"/>
              <a:t>đạp</a:t>
            </a:r>
            <a:r>
              <a:rPr lang="en-US" dirty="0" smtClean="0"/>
              <a:t> con?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14242" b="4051"/>
          <a:stretch/>
        </p:blipFill>
        <p:spPr>
          <a:xfrm>
            <a:off x="0" y="-47539"/>
            <a:ext cx="9144000" cy="6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đạp</a:t>
            </a:r>
            <a:r>
              <a:rPr lang="en-US" dirty="0" smtClean="0"/>
              <a:t> </a:t>
            </a:r>
            <a:r>
              <a:rPr lang="en-US" dirty="0" err="1" smtClean="0"/>
              <a:t>tỏ</a:t>
            </a:r>
            <a:r>
              <a:rPr lang="en-US" dirty="0" smtClean="0"/>
              <a:t> </a:t>
            </a:r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ntn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hơi</a:t>
            </a:r>
            <a:r>
              <a:rPr lang="en-US" dirty="0" smtClean="0"/>
              <a:t>?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khuyên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hơi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đạp</a:t>
            </a:r>
            <a:r>
              <a:rPr lang="en-US" dirty="0" smtClean="0"/>
              <a:t> con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7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4204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đạp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31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9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8" y="-13855"/>
            <a:ext cx="9296400" cy="6858000"/>
          </a:xfrm>
          <a:prstGeom prst="rect">
            <a:avLst/>
          </a:prstGeom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9273"/>
            <a:ext cx="85344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647950"/>
            <a:ext cx="743108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62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r="12943"/>
          <a:stretch/>
        </p:blipFill>
        <p:spPr>
          <a:xfrm>
            <a:off x="-27080" y="20782"/>
            <a:ext cx="9323480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1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14242" b="4591"/>
          <a:stretch/>
        </p:blipFill>
        <p:spPr>
          <a:xfrm>
            <a:off x="72034" y="-113482"/>
            <a:ext cx="9071965" cy="681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091" b="5938"/>
          <a:stretch/>
        </p:blipFill>
        <p:spPr>
          <a:xfrm>
            <a:off x="1932" y="76200"/>
            <a:ext cx="9142068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14242" b="4051"/>
          <a:stretch/>
        </p:blipFill>
        <p:spPr>
          <a:xfrm>
            <a:off x="0" y="-12903"/>
            <a:ext cx="9144000" cy="6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r="14546" b="4321"/>
          <a:stretch/>
        </p:blipFill>
        <p:spPr>
          <a:xfrm>
            <a:off x="0" y="-31072"/>
            <a:ext cx="9144000" cy="68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r="14374" b="5258"/>
          <a:stretch/>
        </p:blipFill>
        <p:spPr>
          <a:xfrm>
            <a:off x="-60566" y="0"/>
            <a:ext cx="9204566" cy="6858000"/>
          </a:xfrm>
        </p:spPr>
      </p:pic>
    </p:spTree>
    <p:extLst>
      <p:ext uri="{BB962C8B-B14F-4D97-AF65-F5344CB8AC3E}">
        <p14:creationId xmlns:p14="http://schemas.microsoft.com/office/powerpoint/2010/main" val="18108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6858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thuộc</a:t>
            </a:r>
            <a:r>
              <a:rPr lang="en-US" dirty="0" smtClean="0"/>
              <a:t> PTGT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68" r="7207" b="3316"/>
          <a:stretch/>
        </p:blipFill>
        <p:spPr bwMode="auto">
          <a:xfrm>
            <a:off x="75261" y="27709"/>
            <a:ext cx="4291829" cy="315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90" y="13854"/>
            <a:ext cx="4774604" cy="306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836"/>
            <a:ext cx="4570343" cy="369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37" y="3083238"/>
            <a:ext cx="4713690" cy="37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488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đạp</a:t>
            </a:r>
            <a:r>
              <a:rPr lang="en-US" dirty="0" smtClean="0"/>
              <a:t> con </a:t>
            </a:r>
            <a:r>
              <a:rPr lang="en-US" dirty="0" err="1" smtClean="0"/>
              <a:t>đang</a:t>
            </a:r>
            <a:r>
              <a:rPr lang="en-US" dirty="0" smtClean="0"/>
              <a:t> ở </a:t>
            </a:r>
            <a:r>
              <a:rPr lang="en-US" dirty="0" err="1" smtClean="0"/>
              <a:t>đau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nghĩ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phố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đạp</a:t>
            </a:r>
            <a:r>
              <a:rPr lang="en-US" dirty="0" smtClean="0"/>
              <a:t> con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86" y="-7257"/>
            <a:ext cx="9321800" cy="73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-28039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4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114</Words>
  <Application>Microsoft Office PowerPoint</Application>
  <PresentationFormat>On-screen Show (4:3)</PresentationFormat>
  <Paragraphs>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16</cp:revision>
  <dcterms:created xsi:type="dcterms:W3CDTF">2021-01-10T14:20:43Z</dcterms:created>
  <dcterms:modified xsi:type="dcterms:W3CDTF">2021-01-11T00:30:38Z</dcterms:modified>
</cp:coreProperties>
</file>