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1" r:id="rId3"/>
    <p:sldId id="262" r:id="rId4"/>
    <p:sldId id="269" r:id="rId5"/>
    <p:sldId id="272" r:id="rId6"/>
    <p:sldId id="274" r:id="rId7"/>
    <p:sldId id="268" r:id="rId8"/>
    <p:sldId id="264" r:id="rId9"/>
    <p:sldId id="270" r:id="rId10"/>
    <p:sldId id="271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0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5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5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1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9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7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116F-9B81-411A-8FFB-E8F5C1E46343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083AE-7FC6-489E-A21F-140161C1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3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010" y="2347784"/>
            <a:ext cx="9835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HUYỆN GIA LÂM</a:t>
            </a:r>
          </a:p>
          <a:p>
            <a:pPr algn="ctr"/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HOA HỒNG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ạn 3 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682"/>
            <a:ext cx="12272681" cy="74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378" y="-65903"/>
            <a:ext cx="12332043" cy="66604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5363" y="2300921"/>
            <a:ext cx="7850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Bài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học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đến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đây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kết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thúc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Xin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chào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va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̀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hẹn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gặp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lại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7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3"/>
    </mc:Choice>
    <mc:Fallback xmlns="">
      <p:transition spd="slow" advTm="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2066"/>
            <a:ext cx="12192000" cy="6858000"/>
          </a:xfrm>
          <a:prstGeom prst="rect">
            <a:avLst/>
          </a:prstGeom>
        </p:spPr>
      </p:pic>
      <p:pic>
        <p:nvPicPr>
          <p:cNvPr id="1028" name="Picture 4" descr="Vektoros illusztráció, repülő méh rajzfilm gazdaság kanál méz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432" y="2762554"/>
            <a:ext cx="225435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unny butterfly Royalty Free Vector Ima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8195" y="1472397"/>
            <a:ext cx="3268195" cy="311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1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4"/>
    </mc:Choice>
    <mc:Fallback xmlns="">
      <p:transition spd="slow" advTm="1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3773 C 0.05468 0.01527 0.06276 0.08935 0.09114 0.08819 C 0.13229 0.08819 0.13541 -0.15973 0.1845 -0.16065 C 0.22903 -0.16065 0.2052 0.05625 0.24791 0.05532 C 0.29231 0.05532 0.26862 -0.10162 0.3164 -0.10162 C 0.35937 -0.10162 0.33528 0.00416 0.37356 0.00416 C 0.40976 0.00416 0.39088 -0.07662 0.42421 -0.07662 C 0.44336 -0.07662 0.44479 -0.05463 0.44635 -0.03773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6 -0.42987 C -0.07748 -0.43889 -0.11341 -0.44769 -0.12643 -0.44769 C -0.20625 -0.44769 -0.28867 -0.30672 -0.28867 -0.16575 C -0.28867 -0.23681 -0.32982 -0.30672 -0.36836 -0.30672 C -0.40964 -0.30672 -0.44818 -0.23588 -0.44818 -0.16575 C -0.44818 -0.20093 -0.46862 -0.23681 -0.48933 -0.23681 C -0.50977 -0.23681 -0.5306 -0.20186 -0.5306 -0.16575 C -0.5306 -0.1838 -0.54102 -0.20093 -0.55104 -0.20093 C -0.56146 -0.20093 -0.57149 -0.18287 -0.57149 -0.16575 C -0.57149 -0.175 -0.57643 -0.1838 -0.5819 -0.1838 C -0.58451 -0.1838 -0.59219 -0.17477 -0.59219 -0.16575 C -0.59219 -0.17037 -0.59492 -0.175 -0.59727 -0.175 C -0.59727 -0.17593 -0.60235 -0.17061 -0.60235 -0.16575 C -0.60235 -0.16829 -0.60235 -0.17037 -0.60495 -0.17037 C -0.60495 -0.16922 -0.60768 -0.16806 -0.60768 -0.16575 C -0.60768 -0.1669 -0.60768 -0.16829 -0.60768 -0.16922 C -0.61029 -0.16922 -0.61029 -0.16829 -0.61029 -0.1669 C -0.61302 -0.1669 -0.61302 -0.16806 -0.61302 -0.16922 C -0.61563 -0.16922 -0.61563 -0.16829 -0.61563 -0.1669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203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405" y="2240862"/>
            <a:ext cx="10396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alt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Bướm</a:t>
            </a:r>
            <a:endParaRPr lang="en-US" altLang="en-US" sz="6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̉: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Nhược</a:t>
            </a: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Thủy</a:t>
            </a:r>
            <a:endParaRPr lang="en-US" alt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5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8"/>
    </mc:Choice>
    <mc:Fallback xmlns="">
      <p:transition spd="slow" advTm="1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ạn 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53" y="0"/>
            <a:ext cx="12366978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5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cô giáo lớp 5 - Những bài văn mẫu tả cô giáo của em hay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026" y="-151002"/>
            <a:ext cx="12571025" cy="72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5"/>
    </mc:Choice>
    <mc:Fallback xmlns="">
      <p:transition spd="slow" advTm="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ạn 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53" y="0"/>
            <a:ext cx="12366978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6614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4887" y="3188545"/>
            <a:ext cx="112611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Bài</a:t>
            </a:r>
            <a:r>
              <a:rPr lang="en-US" alt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8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lang="en-US" alt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Ong </a:t>
            </a:r>
            <a:r>
              <a:rPr lang="en-US" altLang="en-US" sz="8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va</a:t>
            </a:r>
            <a:r>
              <a:rPr lang="en-US" alt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̀ </a:t>
            </a:r>
            <a:r>
              <a:rPr lang="en-US" altLang="en-US" sz="8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bướm</a:t>
            </a:r>
            <a:endParaRPr lang="en-US" alt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9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"/>
    </mc:Choice>
    <mc:Fallback xmlns="">
      <p:transition spd="slow" advTm="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7882" y="546607"/>
            <a:ext cx="102643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Tro</a:t>
            </a:r>
            <a:r>
              <a:rPr lang="en-US" alt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̀ </a:t>
            </a:r>
            <a:r>
              <a:rPr lang="en-US" alt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chơi</a:t>
            </a:r>
            <a:r>
              <a:rPr lang="en-US" alt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Thư</a:t>
            </a:r>
            <a:r>
              <a:rPr lang="en-US" alt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̉ </a:t>
            </a:r>
            <a:r>
              <a:rPr lang="en-US" alt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tài</a:t>
            </a:r>
            <a:r>
              <a:rPr lang="en-US" alt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bé </a:t>
            </a:r>
            <a:r>
              <a:rPr lang="en-US" alt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yêu</a:t>
            </a:r>
            <a:endParaRPr lang="en-US" alt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952" y="1939764"/>
            <a:ext cx="4645555" cy="470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764" y="2911728"/>
            <a:ext cx="384081" cy="408467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0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2"/>
    </mc:Choice>
    <mc:Fallback xmlns=""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ạn 2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3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48</Words>
  <Application>Microsoft Office PowerPoint</Application>
  <PresentationFormat>Widescreen</PresentationFormat>
  <Paragraphs>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Dũng Quang</dc:creator>
  <cp:lastModifiedBy>Dũng Quang</cp:lastModifiedBy>
  <cp:revision>16</cp:revision>
  <dcterms:created xsi:type="dcterms:W3CDTF">2020-04-08T11:07:44Z</dcterms:created>
  <dcterms:modified xsi:type="dcterms:W3CDTF">2020-04-11T05:13:03Z</dcterms:modified>
</cp:coreProperties>
</file>