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4" r:id="rId6"/>
    <p:sldId id="262" r:id="rId7"/>
    <p:sldId id="282" r:id="rId8"/>
    <p:sldId id="265" r:id="rId9"/>
    <p:sldId id="277" r:id="rId10"/>
    <p:sldId id="278" r:id="rId11"/>
    <p:sldId id="266" r:id="rId12"/>
    <p:sldId id="283" r:id="rId13"/>
    <p:sldId id="261" r:id="rId14"/>
    <p:sldId id="273" r:id="rId15"/>
    <p:sldId id="272" r:id="rId16"/>
    <p:sldId id="275" r:id="rId17"/>
    <p:sldId id="274" r:id="rId18"/>
    <p:sldId id="276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" initials="A" lastIdx="1" clrIdx="0">
    <p:extLst>
      <p:ext uri="{19B8F6BF-5375-455C-9EA6-DF929625EA0E}">
        <p15:presenceInfo xmlns:p15="http://schemas.microsoft.com/office/powerpoint/2012/main" userId="A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6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D0175-234D-4A7F-BE59-94E385694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0AAAB2-4402-466C-8786-A7768F7E8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917FB-D74F-4821-BA7E-442C3F360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A09-F212-40CD-9139-36AAE1DDDF7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1EB6A-131B-4BD9-A493-B336ECC0D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1FE87-BFB8-4118-B4E7-1B2633096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E35F-3D65-4A91-BAC9-E35BDD5DC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7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96238-E98F-4DF7-A8A4-813FCCE54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0A1064-E853-4AA3-8A9D-62157F9D1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0CC8-9E79-43D6-AFB3-2DBC504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A09-F212-40CD-9139-36AAE1DDDF7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520CD-9041-4EA5-A1B7-A31B8A155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75592-8F31-4D04-B054-083B32EF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E35F-3D65-4A91-BAC9-E35BDD5DC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3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3C07A-70D6-4A24-B778-64995EDDD1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2C238-F7BC-4F0C-84F9-02C937787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21B3-632E-4006-BB60-2288B7472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A09-F212-40CD-9139-36AAE1DDDF7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EEC5C-535A-4D89-85D2-69AFBD7F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FBBD1-53C3-4387-9684-70C9E818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E35F-3D65-4A91-BAC9-E35BDD5DC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6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58C66-2C2D-4127-95F5-FBEF75DA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E2DAA-134D-42A6-A3A6-1F5EE4DDF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0B1D7-A7EE-4691-9A83-65D5E71FC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A09-F212-40CD-9139-36AAE1DDDF7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26ADF-24F6-4647-801B-9E7112FBF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45E02-F081-4275-869B-9B28761C6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E35F-3D65-4A91-BAC9-E35BDD5DC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21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7D09-CE96-4B82-90FA-0B2F868A6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9EC2B-33FD-4E9C-B799-AE169CC5C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05FC2-E8CF-469D-85B2-213938C19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A09-F212-40CD-9139-36AAE1DDDF7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2F48F-27E0-4ADE-A198-C70F488D6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2B73E-16E3-4810-A236-7B737725C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E35F-3D65-4A91-BAC9-E35BDD5DC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27F40-E765-4EE2-8F64-38ABB00D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80959-9181-4ACC-87A6-C4011D95E1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4DBB7-592F-4E0E-B6A3-C795180D1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9B0E2-3A4E-4CB2-840E-54350E645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A09-F212-40CD-9139-36AAE1DDDF7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FD92E-BDF0-47C6-82EB-2080F4618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2E6E7-D0F4-4720-B71C-7DA1AA700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E35F-3D65-4A91-BAC9-E35BDD5DC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5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31879-A5D0-4F57-97DE-38630550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19438-4E9E-454D-91BF-472CA7802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97280-AA06-4DD7-AED1-2965C73C6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46E4FF-8E30-43E2-9F19-ED355C752D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6F55A6-7C23-4ACD-A578-9CC786CCB4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CF9F68-011B-484D-A975-EBBE7715A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A09-F212-40CD-9139-36AAE1DDDF7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2BD49-E57B-4957-AB43-23E9856E4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8F30E1-6AB0-4049-A4FA-F8450C7A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E35F-3D65-4A91-BAC9-E35BDD5DC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04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CC213-4C85-483E-9C5B-2E94C7EAC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0E620-38C0-4807-8D13-88569205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A09-F212-40CD-9139-36AAE1DDDF7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4FF820-43E2-4F8C-92B0-E72696ADC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CC3CF4-10D5-45F9-A76E-B6DFE97A3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E35F-3D65-4A91-BAC9-E35BDD5DC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2DD2C1-5F18-47A0-9FD0-17081983A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A09-F212-40CD-9139-36AAE1DDDF7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E2748-C1CF-4B86-8376-DA8DADD2F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7419C-FB58-406D-972D-9A0A0C88B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E35F-3D65-4A91-BAC9-E35BDD5DC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9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3BC36-6436-4CB6-A67C-75FAB185E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C3297-39D0-4830-89CD-FFF7706D2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9EC36D-9244-4757-BE18-9CA772104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606C4-4E5A-4529-A396-6BB8DF7F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A09-F212-40CD-9139-36AAE1DDDF7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38D87-DBC4-4A4B-B771-EC5B344A8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A9383-A958-43B0-B6DD-571E080B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E35F-3D65-4A91-BAC9-E35BDD5DC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9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8FF7-9EB2-4EF6-BEF0-3D0D6BC0E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CD720E-AA58-469E-893D-C7A9A7CBB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5DE9E-31D7-48F4-B3A1-02F25F5D4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F3F25-A2D4-4A0B-B3A8-FE349E32C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A09-F212-40CD-9139-36AAE1DDDF7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1D5137-855C-46A6-9019-EEBADB03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7C2DA-8F8F-46B4-A89D-CEBC3BE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E35F-3D65-4A91-BAC9-E35BDD5DC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8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D01281-64F0-4AC6-946A-563262A1F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ECB7E-1267-4930-A1D6-58CD9F9A1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F4A9F-C1A5-4A4E-A732-37AA783BC0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EBA09-F212-40CD-9139-36AAE1DDDF7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A6CD4-A23B-42B7-9F00-33431174EE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BD7BB-2D0C-4873-AE8D-3796E1F3C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0E35F-3D65-4A91-BAC9-E35BDD5DC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8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6.m4a"/><Relationship Id="rId7" Type="http://schemas.openxmlformats.org/officeDocument/2006/relationships/image" Target="../media/image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1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1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audio" Target="../media/media22.m4a"/><Relationship Id="rId11" Type="http://schemas.openxmlformats.org/officeDocument/2006/relationships/image" Target="../media/image14.png"/><Relationship Id="rId5" Type="http://schemas.microsoft.com/office/2007/relationships/media" Target="../media/media22.m4a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4.m4a"/><Relationship Id="rId7" Type="http://schemas.openxmlformats.org/officeDocument/2006/relationships/image" Target="../media/image1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5.m4a"/><Relationship Id="rId7" Type="http://schemas.openxmlformats.org/officeDocument/2006/relationships/image" Target="../media/image1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Relationship Id="rId9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7.m4a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6" Type="http://schemas.openxmlformats.org/officeDocument/2006/relationships/audio" Target="../media/media28.m4a"/><Relationship Id="rId5" Type="http://schemas.microsoft.com/office/2007/relationships/media" Target="../media/media28.m4a"/><Relationship Id="rId10" Type="http://schemas.openxmlformats.org/officeDocument/2006/relationships/image" Target="../media/image1.png"/><Relationship Id="rId4" Type="http://schemas.openxmlformats.org/officeDocument/2006/relationships/audio" Target="../media/media27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8.m4a"/><Relationship Id="rId7" Type="http://schemas.openxmlformats.org/officeDocument/2006/relationships/image" Target="../media/image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9.m4a"/><Relationship Id="rId7" Type="http://schemas.openxmlformats.org/officeDocument/2006/relationships/image" Target="../media/image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1.m4a"/><Relationship Id="rId7" Type="http://schemas.openxmlformats.org/officeDocument/2006/relationships/image" Target="../media/image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4229A-5236-41F8-A154-279C746F2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Mầm Non Hạnh Phúc Thân Yêu Beat">
            <a:hlinkClick r:id="" action="ppaction://media"/>
            <a:extLst>
              <a:ext uri="{FF2B5EF4-FFF2-40B4-BE49-F238E27FC236}">
                <a16:creationId xmlns:a16="http://schemas.microsoft.com/office/drawing/2014/main" id="{A61615B8-0FD8-40BA-9542-7A244059909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3724B-2BF7-48C7-9C73-9B45A6633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CE1F8C-D8D2-4EC9-BE5F-6D276C8326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7704" y="0"/>
            <a:ext cx="1214206" cy="1180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3EEFA8-6313-4580-84B3-930E1A783B8C}"/>
              </a:ext>
            </a:extLst>
          </p:cNvPr>
          <p:cNvSpPr txBox="1"/>
          <p:nvPr/>
        </p:nvSpPr>
        <p:spPr>
          <a:xfrm>
            <a:off x="2937164" y="1286084"/>
            <a:ext cx="6932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D3CDB2-5991-4C25-9CAF-09440CC5A30F}"/>
              </a:ext>
            </a:extLst>
          </p:cNvPr>
          <p:cNvSpPr txBox="1"/>
          <p:nvPr/>
        </p:nvSpPr>
        <p:spPr>
          <a:xfrm>
            <a:off x="4062476" y="1844562"/>
            <a:ext cx="44826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</a:t>
            </a:r>
          </a:p>
          <a:p>
            <a:pPr algn="ctr"/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TẬP NÓI “BẬP BÊNH”</a:t>
            </a:r>
          </a:p>
        </p:txBody>
      </p:sp>
      <p:pic>
        <p:nvPicPr>
          <p:cNvPr id="3" name="Carefree-KevinMacLeod-4820257">
            <a:hlinkClick r:id="" action="ppaction://media"/>
            <a:extLst>
              <a:ext uri="{FF2B5EF4-FFF2-40B4-BE49-F238E27FC236}">
                <a16:creationId xmlns:a16="http://schemas.microsoft.com/office/drawing/2014/main" id="{62C99C98-6CCF-4BCD-9A70-D635DE5DCF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1309" y="6918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1290" advTm="11344"/>
    </mc:Choice>
    <mc:Fallback xmlns="">
      <p:transition spd="slow" advTm="11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2121" numSld="13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</p:bldLst>
  </p:timing>
  <p:extLst>
    <p:ext uri="{E180D4A7-C9FB-4DFB-919C-405C955672EB}">
      <p14:showEvtLst xmlns:p14="http://schemas.microsoft.com/office/powerpoint/2010/main">
        <p14:playEvt time="323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B59BF-DF76-4772-8AD2-C185FE51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7FDFB-A0C5-4444-891F-4E757ED08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52E2D6-CEC5-4036-B0F6-A125AE175232}"/>
              </a:ext>
            </a:extLst>
          </p:cNvPr>
          <p:cNvGrpSpPr/>
          <p:nvPr/>
        </p:nvGrpSpPr>
        <p:grpSpPr>
          <a:xfrm>
            <a:off x="-1" y="-1"/>
            <a:ext cx="12192001" cy="6771861"/>
            <a:chOff x="-1" y="-1"/>
            <a:chExt cx="12192001" cy="67718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6BC2E7-C4A7-4303-8DAD-5724DF202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12192001" cy="677186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50DA67-54AD-4FB7-967A-BB24C85D2276}"/>
                </a:ext>
              </a:extLst>
            </p:cNvPr>
            <p:cNvSpPr txBox="1"/>
            <p:nvPr/>
          </p:nvSpPr>
          <p:spPr>
            <a:xfrm>
              <a:off x="6520070" y="225287"/>
              <a:ext cx="551290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 err="1">
                  <a:solidFill>
                    <a:srgbClr val="FF0000"/>
                  </a:solidFill>
                  <a:latin typeface="Avant"/>
                </a:rPr>
                <a:t>Bập</a:t>
              </a:r>
              <a:r>
                <a:rPr lang="en-US" sz="8800" b="1" dirty="0">
                  <a:solidFill>
                    <a:srgbClr val="FF0000"/>
                  </a:solidFill>
                  <a:latin typeface="Avant"/>
                </a:rPr>
                <a:t> </a:t>
              </a:r>
              <a:r>
                <a:rPr lang="en-US" sz="8800" b="1" dirty="0" err="1">
                  <a:solidFill>
                    <a:srgbClr val="FF0000"/>
                  </a:solidFill>
                  <a:latin typeface="Avant"/>
                </a:rPr>
                <a:t>bênh</a:t>
              </a:r>
              <a:endParaRPr lang="en-US" sz="8800" b="1" dirty="0">
                <a:solidFill>
                  <a:srgbClr val="FF0000"/>
                </a:solidFill>
                <a:latin typeface="Avant"/>
              </a:endParaRPr>
            </a:p>
          </p:txBody>
        </p:sp>
      </p:grp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AA314D-CA08-4712-986B-6BAD72D99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5270" y="6708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73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706">
        <p15:prstTrans prst="pageCurlDouble"/>
      </p:transition>
    </mc:Choice>
    <mc:Fallback xmlns="">
      <p:transition spd="slow" advTm="67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44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8"/>
        <p14:stopEvt time="5813" objId="8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ED9BF-86CB-4A1B-8FBE-88F401ABA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CCA87-4324-41EC-B640-DCF0FC79C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25715-8F9B-45AC-A8E8-1F70C7358A6A}"/>
              </a:ext>
            </a:extLst>
          </p:cNvPr>
          <p:cNvGrpSpPr/>
          <p:nvPr/>
        </p:nvGrpSpPr>
        <p:grpSpPr>
          <a:xfrm>
            <a:off x="0" y="-1995073"/>
            <a:ext cx="12192000" cy="9800603"/>
            <a:chOff x="0" y="-1995073"/>
            <a:chExt cx="12192000" cy="9800603"/>
          </a:xfrm>
        </p:grpSpPr>
        <p:pic>
          <p:nvPicPr>
            <p:cNvPr id="2050" name="Picture 2" descr="Bập Bênh Đôi Cho Bé 2 Con Cá Heo Không Chứa Chất Độc Hại">
              <a:extLst>
                <a:ext uri="{FF2B5EF4-FFF2-40B4-BE49-F238E27FC236}">
                  <a16:creationId xmlns:a16="http://schemas.microsoft.com/office/drawing/2014/main" id="{98FCF59F-B32D-4532-B0AE-725039C5B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95073"/>
              <a:ext cx="12192000" cy="9800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197B39-F192-4631-AF2F-98AB447441D5}"/>
                </a:ext>
              </a:extLst>
            </p:cNvPr>
            <p:cNvSpPr txBox="1"/>
            <p:nvPr/>
          </p:nvSpPr>
          <p:spPr>
            <a:xfrm>
              <a:off x="278296" y="5046325"/>
              <a:ext cx="551290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 err="1">
                  <a:solidFill>
                    <a:srgbClr val="FF0000"/>
                  </a:solidFill>
                  <a:latin typeface="Avant"/>
                </a:rPr>
                <a:t>Bập</a:t>
              </a:r>
              <a:r>
                <a:rPr lang="en-US" sz="8800" b="1" dirty="0">
                  <a:solidFill>
                    <a:srgbClr val="FF0000"/>
                  </a:solidFill>
                  <a:latin typeface="Avant"/>
                </a:rPr>
                <a:t> </a:t>
              </a:r>
              <a:r>
                <a:rPr lang="en-US" sz="8800" b="1" dirty="0" err="1">
                  <a:solidFill>
                    <a:srgbClr val="FF0000"/>
                  </a:solidFill>
                  <a:latin typeface="Avant"/>
                </a:rPr>
                <a:t>bênh</a:t>
              </a:r>
              <a:endParaRPr lang="en-US" sz="8800" b="1" dirty="0">
                <a:solidFill>
                  <a:srgbClr val="FF0000"/>
                </a:solidFill>
                <a:latin typeface="Avant"/>
              </a:endParaRPr>
            </a:p>
          </p:txBody>
        </p:sp>
      </p:grp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B87035-1AB5-49D1-B41A-C5AF5406B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6587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3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7289">
        <p15:prstTrans prst="fracture"/>
      </p:transition>
    </mc:Choice>
    <mc:Fallback xmlns="">
      <p:transition spd="slow" advTm="172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  <p14:stopEvt time="16774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F310B-6285-4265-A64A-B5222305E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ập bênh chào NÔI">
            <a:hlinkClick r:id="" action="ppaction://media"/>
            <a:extLst>
              <a:ext uri="{FF2B5EF4-FFF2-40B4-BE49-F238E27FC236}">
                <a16:creationId xmlns:a16="http://schemas.microsoft.com/office/drawing/2014/main" id="{EF5B7E75-51F1-4F19-BB31-E6D7A1BD2A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50574" y="0"/>
            <a:ext cx="13026887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B9869-C2B4-47CD-ACD4-69BA54E3FF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4206" cy="117944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C8F5F8-F386-41E5-A205-4A70F2AC5B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6601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2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927">
        <p14:honeycomb/>
      </p:transition>
    </mc:Choice>
    <mc:Fallback xmlns="">
      <p:transition spd="slow" advTm="4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  <p14:playEvt time="2" objId="7"/>
        <p14:stopEvt time="4661" objId="7"/>
        <p14:stopEvt time="4927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5F501-94A3-40D7-9B24-FFAACE572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ập bênh tắt tiếng">
            <a:hlinkClick r:id="" action="ppaction://media"/>
            <a:extLst>
              <a:ext uri="{FF2B5EF4-FFF2-40B4-BE49-F238E27FC236}">
                <a16:creationId xmlns:a16="http://schemas.microsoft.com/office/drawing/2014/main" id="{39A41C64-BAAF-4433-BFC6-20036D380C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2228" y="-1278836"/>
            <a:ext cx="14059378" cy="10303566"/>
          </a:xfr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F9042D-1574-4165-A1A0-3623D3CD7D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7225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27150"/>
      </p:ext>
    </p:extLst>
  </p:cSld>
  <p:clrMapOvr>
    <a:masterClrMapping/>
  </p:clrMapOvr>
  <p:transition spd="slow" advTm="1042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playEvt time="1" objId="6"/>
        <p14:stopEvt time="10215" objId="6"/>
        <p14:stopEvt time="10426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56293-C3C4-4298-9878-9FA24D6AD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84G888piCKyP">
            <a:hlinkClick r:id="" action="ppaction://media"/>
            <a:extLst>
              <a:ext uri="{FF2B5EF4-FFF2-40B4-BE49-F238E27FC236}">
                <a16:creationId xmlns:a16="http://schemas.microsoft.com/office/drawing/2014/main" id="{EFAFE40C-A296-4322-BCFA-5B48E96B22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8366" y="0"/>
            <a:ext cx="13210365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C43EA5-A088-4CAA-81D9-6542C0F07E75}"/>
              </a:ext>
            </a:extLst>
          </p:cNvPr>
          <p:cNvSpPr txBox="1"/>
          <p:nvPr/>
        </p:nvSpPr>
        <p:spPr>
          <a:xfrm>
            <a:off x="2166730" y="2723322"/>
            <a:ext cx="72754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178539-04C9-4CF8-BADD-C4567E5A66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7017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3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362">
        <p:circle/>
      </p:transition>
    </mc:Choice>
    <mc:Fallback xmlns="">
      <p:transition spd="slow" advTm="153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4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9697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4"/>
        <p14:playEvt time="1" objId="8"/>
        <p14:stopEvt time="14481" objId="8"/>
        <p14:stopEvt time="14964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804D0-0BCC-46BB-A854-C85EEBDB8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sli3">
            <a:hlinkClick r:id="" action="ppaction://media"/>
            <a:extLst>
              <a:ext uri="{FF2B5EF4-FFF2-40B4-BE49-F238E27FC236}">
                <a16:creationId xmlns:a16="http://schemas.microsoft.com/office/drawing/2014/main" id="{9B9A1186-6DB2-4197-9135-AACE5A24DA4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380CC-0296-479A-A786-1BB38498A2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B1D280-C781-4000-91BD-86195534CD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9121" y="0"/>
            <a:ext cx="4764157" cy="3712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900A22-7C9C-4276-8C0F-F7B1BD06B4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28" y="3186030"/>
            <a:ext cx="6096528" cy="3429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6A3CAA-8224-4B29-9E61-A7CC65309E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4783" y="2910319"/>
            <a:ext cx="5897217" cy="3936086"/>
          </a:xfrm>
          <a:prstGeom prst="rect">
            <a:avLst/>
          </a:prstGeom>
        </p:spPr>
      </p:pic>
      <p:pic>
        <p:nvPicPr>
          <p:cNvPr id="9" name="Carefree-KevinMacLeod-4820257">
            <a:hlinkClick r:id="" action="ppaction://media"/>
            <a:extLst>
              <a:ext uri="{FF2B5EF4-FFF2-40B4-BE49-F238E27FC236}">
                <a16:creationId xmlns:a16="http://schemas.microsoft.com/office/drawing/2014/main" id="{3ABA1887-8DE0-4124-9763-6729669F2B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25490" y="6996071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B00F76-F064-42EA-BD69-3AF77DEA174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6996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217">
        <p:dissolve/>
      </p:transition>
    </mc:Choice>
    <mc:Fallback xmlns="">
      <p:transition spd="slow" advTm="1821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3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6667" numSld="19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9"/>
        <p14:playEvt time="1001" objId="11"/>
        <p14:stopEvt time="8395" objId="11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6CE3-00D0-47A0-84FF-D9C9C5B6C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83F00E-E009-4B1B-8225-8E533D295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186B43-C72F-4AB7-8A76-FA164376A1A0}"/>
              </a:ext>
            </a:extLst>
          </p:cNvPr>
          <p:cNvSpPr txBox="1"/>
          <p:nvPr/>
        </p:nvSpPr>
        <p:spPr>
          <a:xfrm>
            <a:off x="2286000" y="1229704"/>
            <a:ext cx="8292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FD5ABB-78E2-46B2-A67E-9344F3A5B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4669" y="0"/>
            <a:ext cx="1877331" cy="1825625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7B9896-4D50-4A77-81EC-93C28CEC9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7531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3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7914">
        <p14:ripple/>
      </p:transition>
    </mc:Choice>
    <mc:Fallback xmlns="">
      <p:transition spd="slow" advTm="17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9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1" objId="11"/>
        <p14:stopEvt time="17914" objId="11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804D0-0BCC-46BB-A854-C85EEBDB8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sli3">
            <a:hlinkClick r:id="" action="ppaction://media"/>
            <a:extLst>
              <a:ext uri="{FF2B5EF4-FFF2-40B4-BE49-F238E27FC236}">
                <a16:creationId xmlns:a16="http://schemas.microsoft.com/office/drawing/2014/main" id="{9B9A1186-6DB2-4197-9135-AACE5A24DA4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380CC-0296-479A-A786-1BB38498A2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B1D280-C781-4000-91BD-86195534C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32653"/>
            <a:ext cx="6096000" cy="8256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6A3CAA-8224-4B29-9E61-A7CC65309E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0"/>
            <a:ext cx="6096000" cy="6991202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2CB6D2-777B-4899-94B7-30CBF82FA2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6975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05183"/>
      </p:ext>
    </p:extLst>
  </p:cSld>
  <p:clrMapOvr>
    <a:masterClrMapping/>
  </p:clrMapOvr>
  <p:transition spd="slow" advTm="1172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xit" presetSubtype="1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9"/>
        <p14:stopEvt time="6161" objId="9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804D0-0BCC-46BB-A854-C85EEBDB8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sli3">
            <a:hlinkClick r:id="" action="ppaction://media"/>
            <a:extLst>
              <a:ext uri="{FF2B5EF4-FFF2-40B4-BE49-F238E27FC236}">
                <a16:creationId xmlns:a16="http://schemas.microsoft.com/office/drawing/2014/main" id="{9B9A1186-6DB2-4197-9135-AACE5A24DA4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380CC-0296-479A-A786-1BB38498A2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900A22-7C9C-4276-8C0F-F7B1BD06B4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8" y="0"/>
            <a:ext cx="6096528" cy="6719455"/>
          </a:xfrm>
          <a:prstGeom prst="rect">
            <a:avLst/>
          </a:prstGeom>
        </p:spPr>
      </p:pic>
      <p:pic>
        <p:nvPicPr>
          <p:cNvPr id="1026" name="Picture 2" descr="Cầu tuột cho trẻ em mini YGC-3807">
            <a:extLst>
              <a:ext uri="{FF2B5EF4-FFF2-40B4-BE49-F238E27FC236}">
                <a16:creationId xmlns:a16="http://schemas.microsoft.com/office/drawing/2014/main" id="{35CC06E8-3221-4B9A-AC49-461F12207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472" y="-148"/>
            <a:ext cx="6096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C24B2C-9DCE-4D6D-BBE5-FE02904DAF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44854" y="6726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7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83">
        <p14:prism isInverted="1"/>
      </p:transition>
    </mc:Choice>
    <mc:Fallback xmlns="">
      <p:transition spd="slow" advTm="11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  <p14:stopEvt time="4428" objId="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454A4-C10D-4238-B2AB-275E2F96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ập bênh chào kết thúc">
            <a:hlinkClick r:id="" action="ppaction://media"/>
            <a:extLst>
              <a:ext uri="{FF2B5EF4-FFF2-40B4-BE49-F238E27FC236}">
                <a16:creationId xmlns:a16="http://schemas.microsoft.com/office/drawing/2014/main" id="{37785B36-E52F-4C72-997B-3E269BBD86B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44557" y="-1343891"/>
            <a:ext cx="12920870" cy="820189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3BB1A-B9CE-48CD-894F-B314554E05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4206" cy="117944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D2FCDE-28C7-4E32-B8F9-072E241955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6795661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59D8E1-5998-4DCB-A869-331967A708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43587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289">
        <p14:flythrough/>
      </p:transition>
    </mc:Choice>
    <mc:Fallback xmlns="">
      <p:transition spd="slow" advTm="172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  <p14:playEvt time="2" objId="8"/>
        <p14:stopEvt time="14416" objId="5"/>
        <p14:stopEvt time="15051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5813-933D-4832-996F-DDE6B80E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ập bênh chào">
            <a:hlinkClick r:id="" action="ppaction://media"/>
            <a:extLst>
              <a:ext uri="{FF2B5EF4-FFF2-40B4-BE49-F238E27FC236}">
                <a16:creationId xmlns:a16="http://schemas.microsoft.com/office/drawing/2014/main" id="{65F29396-240D-41BD-810B-F25685BD028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24070" y="0"/>
            <a:ext cx="13053392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D9AAD4-12B3-4181-B618-0FF999F74F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4206" cy="1180764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0C14F-9CD7-4EAA-AC37-2D2D1361E9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6837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52649"/>
      </p:ext>
    </p:extLst>
  </p:cSld>
  <p:clrMapOvr>
    <a:masterClrMapping/>
  </p:clrMapOvr>
  <p:transition spd="slow" advTm="974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playEvt time="1" objId="12"/>
        <p14:stopEvt time="8295" objId="4"/>
        <p14:stopEvt time="9064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F310B-6285-4265-A64A-B5222305E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ập bênh chào NÔI">
            <a:hlinkClick r:id="" action="ppaction://media"/>
            <a:extLst>
              <a:ext uri="{FF2B5EF4-FFF2-40B4-BE49-F238E27FC236}">
                <a16:creationId xmlns:a16="http://schemas.microsoft.com/office/drawing/2014/main" id="{EF5B7E75-51F1-4F19-BB31-E6D7A1BD2A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50574" y="0"/>
            <a:ext cx="13026887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B9869-C2B4-47CD-ACD4-69BA54E3FF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4206" cy="117944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C635B4-30B2-41B6-BC7E-3B46CC770B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24946" y="6864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81"/>
    </mc:Choice>
    <mc:Fallback xmlns="">
      <p:transition advTm="5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  <p14:playEvt time="159" objId="7"/>
        <p14:stopEvt time="5488" objId="7"/>
        <p14:stopEvt time="5571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8CCF-3D2A-41A4-BABD-F44997748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hơ Bập Bênh TẮT TIẾNG">
            <a:hlinkClick r:id="" action="ppaction://media"/>
            <a:extLst>
              <a:ext uri="{FF2B5EF4-FFF2-40B4-BE49-F238E27FC236}">
                <a16:creationId xmlns:a16="http://schemas.microsoft.com/office/drawing/2014/main" id="{892587B0-B564-49EF-87DF-029817E2FD1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868556"/>
            <a:ext cx="12192000" cy="87265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BB1ABC-7B0F-4407-9608-B4B656D53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7794" y="-224597"/>
            <a:ext cx="1214206" cy="1179443"/>
          </a:xfrm>
          <a:prstGeom prst="rect">
            <a:avLst/>
          </a:prstGeom>
        </p:spPr>
      </p:pic>
      <p:pic>
        <p:nvPicPr>
          <p:cNvPr id="6" name="Bản ghi Mới 14">
            <a:hlinkClick r:id="" action="ppaction://media"/>
            <a:extLst>
              <a:ext uri="{FF2B5EF4-FFF2-40B4-BE49-F238E27FC236}">
                <a16:creationId xmlns:a16="http://schemas.microsoft.com/office/drawing/2014/main" id="{C0DA649F-B8BF-4B8E-87F1-FA4892FDE5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6712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21019"/>
      </p:ext>
    </p:extLst>
  </p:cSld>
  <p:clrMapOvr>
    <a:masterClrMapping/>
  </p:clrMapOvr>
  <p:transition spd="slow" advTm="2954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playEvt time="262" objId="6"/>
        <p14:stopEvt time="28213" objId="6"/>
        <p14:stopEvt time="29544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F310B-6285-4265-A64A-B5222305E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ập bênh chào NÔI">
            <a:hlinkClick r:id="" action="ppaction://media"/>
            <a:extLst>
              <a:ext uri="{FF2B5EF4-FFF2-40B4-BE49-F238E27FC236}">
                <a16:creationId xmlns:a16="http://schemas.microsoft.com/office/drawing/2014/main" id="{EF5B7E75-51F1-4F19-BB31-E6D7A1BD2A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50574" y="0"/>
            <a:ext cx="13026887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B9869-C2B4-47CD-ACD4-69BA54E3FF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4206" cy="117944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A640FC-BCF0-44DD-8F81-2D83D6494A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6851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4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972">
        <p:circle/>
      </p:transition>
    </mc:Choice>
    <mc:Fallback xmlns="">
      <p:transition spd="slow" advTm="59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playEvt time="1" objId="6"/>
        <p14:stopEvt time="5140" objId="6"/>
        <p14:stopEvt time="5572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D35DF-4789-4C23-A2C0-790A0A7DB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D1E3D-CC33-4446-A327-EDE04A338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02394-1041-424E-BD4D-F5A9AD387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D89E95-559A-4E84-994F-FD1EEAA84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6712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6804">
        <p:cut/>
      </p:transition>
    </mc:Choice>
    <mc:Fallback xmlns="">
      <p:transition advTm="6804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6524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F310B-6285-4265-A64A-B5222305E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ập bênh chào NÔI">
            <a:hlinkClick r:id="" action="ppaction://media"/>
            <a:extLst>
              <a:ext uri="{FF2B5EF4-FFF2-40B4-BE49-F238E27FC236}">
                <a16:creationId xmlns:a16="http://schemas.microsoft.com/office/drawing/2014/main" id="{EF5B7E75-51F1-4F19-BB31-E6D7A1BD2A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50574" y="0"/>
            <a:ext cx="13026887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B9869-C2B4-47CD-ACD4-69BA54E3FF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4206" cy="117944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6E3E75-5764-454C-AE8F-A2ACD76A90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21305" y="6869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34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892">
        <p15:prstTrans prst="drape"/>
      </p:transition>
    </mc:Choice>
    <mc:Fallback xmlns="">
      <p:transition spd="slow" advTm="58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playEvt time="1" objId="8"/>
        <p14:stopEvt time="5575" objId="4"/>
        <p14:stopEvt time="5892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B59BF-DF76-4772-8AD2-C185FE51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7FDFB-A0C5-4444-891F-4E757ED08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BC2E7-C4A7-4303-8DAD-5724DF202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7718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50DA67-54AD-4FB7-967A-BB24C85D2276}"/>
              </a:ext>
            </a:extLst>
          </p:cNvPr>
          <p:cNvSpPr txBox="1"/>
          <p:nvPr/>
        </p:nvSpPr>
        <p:spPr>
          <a:xfrm>
            <a:off x="6520070" y="225287"/>
            <a:ext cx="5512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vant"/>
              </a:rPr>
              <a:t>Bập</a:t>
            </a:r>
            <a:r>
              <a:rPr lang="en-US" sz="8800" b="1" dirty="0">
                <a:solidFill>
                  <a:srgbClr val="FF0000"/>
                </a:solidFill>
                <a:latin typeface="Avant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vant"/>
              </a:rPr>
              <a:t>bênh</a:t>
            </a:r>
            <a:endParaRPr lang="en-US" sz="8800" b="1" dirty="0">
              <a:solidFill>
                <a:srgbClr val="FF0000"/>
              </a:solidFill>
              <a:latin typeface="Avant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15E7A8-44C1-4035-97F6-3CAAA3E0C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0470" y="6799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3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057">
        <p15:prstTrans prst="fallOver"/>
      </p:transition>
    </mc:Choice>
    <mc:Fallback xmlns="">
      <p:transition spd="slow" advTm="130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6"/>
        <p14:stopEvt time="9594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B59BF-DF76-4772-8AD2-C185FE51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7FDFB-A0C5-4444-891F-4E757ED08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E1D2E3-BAF6-4E61-910A-1711FA34F9C0}"/>
              </a:ext>
            </a:extLst>
          </p:cNvPr>
          <p:cNvGrpSpPr/>
          <p:nvPr/>
        </p:nvGrpSpPr>
        <p:grpSpPr>
          <a:xfrm>
            <a:off x="-1" y="-1"/>
            <a:ext cx="12192001" cy="6771861"/>
            <a:chOff x="-1" y="-1"/>
            <a:chExt cx="12192001" cy="67718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6BC2E7-C4A7-4303-8DAD-5724DF202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12192001" cy="677186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50DA67-54AD-4FB7-967A-BB24C85D2276}"/>
                </a:ext>
              </a:extLst>
            </p:cNvPr>
            <p:cNvSpPr txBox="1"/>
            <p:nvPr/>
          </p:nvSpPr>
          <p:spPr>
            <a:xfrm>
              <a:off x="6520070" y="225287"/>
              <a:ext cx="551290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 err="1">
                  <a:solidFill>
                    <a:srgbClr val="FF0000"/>
                  </a:solidFill>
                  <a:latin typeface="Avant"/>
                </a:rPr>
                <a:t>Bập</a:t>
              </a:r>
              <a:r>
                <a:rPr lang="en-US" sz="8800" b="1" dirty="0">
                  <a:solidFill>
                    <a:srgbClr val="FF0000"/>
                  </a:solidFill>
                  <a:latin typeface="Avant"/>
                </a:rPr>
                <a:t> </a:t>
              </a:r>
              <a:r>
                <a:rPr lang="en-US" sz="8800" b="1" dirty="0" err="1">
                  <a:solidFill>
                    <a:srgbClr val="FF0000"/>
                  </a:solidFill>
                  <a:latin typeface="Avant"/>
                </a:rPr>
                <a:t>bênh</a:t>
              </a:r>
              <a:endParaRPr lang="en-US" sz="8800" b="1" dirty="0">
                <a:solidFill>
                  <a:srgbClr val="FF0000"/>
                </a:solidFill>
                <a:latin typeface="Avant"/>
              </a:endParaRPr>
            </a:p>
          </p:txBody>
        </p:sp>
      </p:grp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4924DD-847A-4C90-894A-830A25808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3091" y="6951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545"/>
      </p:ext>
    </p:extLst>
  </p:cSld>
  <p:clrMapOvr>
    <a:masterClrMapping/>
  </p:clrMapOvr>
  <p:transition spd="slow" advTm="628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7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8"/>
        <p14:stopEvt time="5785" objId="8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42</Words>
  <Application>Microsoft Office PowerPoint</Application>
  <PresentationFormat>Widescreen</PresentationFormat>
  <Paragraphs>12</Paragraphs>
  <Slides>19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Avant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AD</cp:lastModifiedBy>
  <cp:revision>27</cp:revision>
  <dcterms:created xsi:type="dcterms:W3CDTF">2021-08-30T08:44:16Z</dcterms:created>
  <dcterms:modified xsi:type="dcterms:W3CDTF">2021-10-04T06:31:07Z</dcterms:modified>
</cp:coreProperties>
</file>