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6" r:id="rId3"/>
    <p:sldId id="287" r:id="rId4"/>
    <p:sldId id="280" r:id="rId5"/>
    <p:sldId id="289" r:id="rId6"/>
    <p:sldId id="294" r:id="rId7"/>
    <p:sldId id="295" r:id="rId8"/>
    <p:sldId id="297" r:id="rId9"/>
    <p:sldId id="296" r:id="rId10"/>
    <p:sldId id="285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5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926413-6D90-45D6-AF0A-A8551EF0D3F1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CAC8A6-5083-4699-892D-791935704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2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812298-4ACA-43C3-BFFD-32EF1B3217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E8F636-8C69-4297-9527-7BED67D4ABE3}" type="slidenum">
              <a:rPr lang="en-US" sz="1200">
                <a:latin typeface="Calibri" pitchFamily="34" charset="0"/>
                <a:cs typeface="Arial" charset="0"/>
              </a:rPr>
              <a:pPr algn="r"/>
              <a:t>1</a:t>
            </a:fld>
            <a:endParaRPr lang="en-US" sz="1200">
              <a:latin typeface="Calibri" pitchFamily="34" charset="0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6222-CC91-42DE-9E3B-8805A450C73D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2811-7553-40B1-B925-181223AD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CED2-5839-4D4E-ADF6-A88B928C4ADB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1146-C238-49D5-AD52-0EC2449C6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450F9-9FBD-43F5-81D6-539EC1CCFD7D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F4EEA-EDB6-4F9D-9E69-F078F51B0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A3A02-33A9-4E6E-A9B9-DA5286D74CF9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03F7B-9437-48FE-93A3-822157C0C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6776A-9B0D-42E3-9BDA-B9C5AACBC1BA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E7315-76E6-463F-9F47-8D2042DE4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4E692-DFD1-4D2E-8FE8-25B6D005ABD5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4F78-2C5D-4A19-B253-EF1E5DB88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322E6-11D5-42D3-86C0-046F8E07DF34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66B66-96F3-4FC7-B361-13243DAA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1C9A-E49B-4EB2-B397-F7676FFAF7DF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A6764-CDD2-4AFB-8636-1E132D2F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7E86-ABCF-4A09-868B-9BAEE660C487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9D81-A921-453B-98F4-4BF8A9DDC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0C4A1-F4FC-4ABC-A651-3CF633922741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9BF-A189-4113-91D6-6F800B2AE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56D9-C033-4C72-AA7C-92D0A6816CA0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4CDC-CC3A-4D5B-9BCE-D27BC5B70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E06D02-0631-4D96-948E-EF4F67B6CF6B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8A89E6-95DF-4CFA-87DB-EE06FD2E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04800" y="25908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20493903" algn="ctr" rotWithShape="0">
              <a:srgbClr val="FFFF00"/>
            </a:outerShdw>
          </a:effectLst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800" baseline="-2500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14338" name="Picture 19" descr="heartandleaf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53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2" descr="heartandleaf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457200"/>
            <a:ext cx="53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 flipV="1">
            <a:off x="3200400" y="-835025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  <a:cs typeface="Arial" charset="0"/>
            </a:endParaRPr>
          </a:p>
        </p:txBody>
      </p:sp>
      <p:sp>
        <p:nvSpPr>
          <p:cNvPr id="18439" name="WordArt 7"/>
          <p:cNvSpPr>
            <a:spLocks noChangeArrowheads="1" noChangeShapeType="1" noTextEdit="1"/>
          </p:cNvSpPr>
          <p:nvPr/>
        </p:nvSpPr>
        <p:spPr bwMode="auto">
          <a:xfrm>
            <a:off x="1981200" y="68580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PHÒNG GIÁO DỤC ĐÀO TẠO GIA LÂM</a:t>
            </a:r>
          </a:p>
          <a:p>
            <a:pPr algn="ctr"/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TRƯỜNG MẦM NON </a:t>
            </a:r>
            <a:r>
              <a:rPr lang="en-US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HOA SỮA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10" descr="Picturebupb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60938"/>
            <a:ext cx="22860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297572">
            <a:off x="209550" y="139065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575594" y="-1194594"/>
            <a:ext cx="609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69887">
            <a:off x="133350" y="32385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4242594" y="-1194594"/>
            <a:ext cx="609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339807" y="-1194594"/>
            <a:ext cx="6096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1" descr="C:\Users\NGOCTHANH\Desktop\anh dep\gif_icon38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466173">
            <a:off x="1143000" y="381000"/>
            <a:ext cx="8524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9" descr="Coelho_12">
            <a:hlinkClick r:id="" action="ppaction://hlinkshowjump?jump=nextslide">
              <a:snd r:embed="rId8" name="starpickup.wav"/>
            </a:hlinkClick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24813" y="61913"/>
            <a:ext cx="10334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50" name="Group 20"/>
          <p:cNvGrpSpPr>
            <a:grpSpLocks/>
          </p:cNvGrpSpPr>
          <p:nvPr/>
        </p:nvGrpSpPr>
        <p:grpSpPr bwMode="auto">
          <a:xfrm>
            <a:off x="5486400" y="6324600"/>
            <a:ext cx="3657600" cy="533400"/>
            <a:chOff x="3456" y="3984"/>
            <a:chExt cx="2304" cy="336"/>
          </a:xfrm>
        </p:grpSpPr>
        <p:pic>
          <p:nvPicPr>
            <p:cNvPr id="14356" name="Picture 21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56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22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51" name="Group 23"/>
          <p:cNvGrpSpPr>
            <a:grpSpLocks/>
          </p:cNvGrpSpPr>
          <p:nvPr/>
        </p:nvGrpSpPr>
        <p:grpSpPr bwMode="auto">
          <a:xfrm>
            <a:off x="2057400" y="6324600"/>
            <a:ext cx="3657600" cy="533400"/>
            <a:chOff x="3456" y="3984"/>
            <a:chExt cx="2304" cy="336"/>
          </a:xfrm>
        </p:grpSpPr>
        <p:pic>
          <p:nvPicPr>
            <p:cNvPr id="14354" name="Picture 24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56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25" descr="SS082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" y="398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58" name="WordArt 26"/>
          <p:cNvSpPr>
            <a:spLocks noChangeArrowheads="1" noChangeShapeType="1" noTextEdit="1"/>
          </p:cNvSpPr>
          <p:nvPr/>
        </p:nvSpPr>
        <p:spPr bwMode="auto">
          <a:xfrm rot="361183">
            <a:off x="1892100" y="1524000"/>
            <a:ext cx="5651500" cy="17541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Bài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giảng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</a:t>
            </a:r>
          </a:p>
        </p:txBody>
      </p:sp>
      <p:sp>
        <p:nvSpPr>
          <p:cNvPr id="18459" name="WordArt 27"/>
          <p:cNvSpPr>
            <a:spLocks noChangeArrowheads="1" noChangeShapeType="1" noTextEdit="1"/>
          </p:cNvSpPr>
          <p:nvPr/>
        </p:nvSpPr>
        <p:spPr bwMode="auto">
          <a:xfrm>
            <a:off x="381000" y="2971800"/>
            <a:ext cx="77724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14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vi-VN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Người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đường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Đối tượng 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4-5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tuổi</a:t>
            </a:r>
          </a:p>
          <a:p>
            <a:pPr algn="ctr"/>
            <a:r>
              <a:rPr lang="vi-VN" sz="1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1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58" grpId="0" animBg="1"/>
      <p:bldP spid="184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5"/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-19"/>
            <a:chExt cx="5760" cy="4377"/>
          </a:xfrm>
        </p:grpSpPr>
        <p:pic>
          <p:nvPicPr>
            <p:cNvPr id="43012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485776" y="1676400"/>
            <a:ext cx="8207374" cy="271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Trß ch¬i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cùng mũ bảo hiểm</a:t>
            </a:r>
            <a:endParaRPr lang="en-US" sz="3600" b="1" i="1" kern="10" dirty="0">
              <a:ln w="9525">
                <a:noFill/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400"/>
            <a:ext cx="8534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27"/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77724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14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vi-VN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AN TOÀN GIAO THÔNG</a:t>
            </a:r>
          </a:p>
          <a:p>
            <a:pPr algn="ctr"/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vi-VN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Người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đường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1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1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03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ÁI XE AN TOÀN - HƯỚNG DẪN ĐỘI NÓN BẢO HIỂM ĐÚNG CÁ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04800"/>
            <a:ext cx="8001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/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FF00"/>
              </a:solidFill>
            </a:endParaRPr>
          </a:p>
        </p:txBody>
      </p:sp>
      <p:grpSp>
        <p:nvGrpSpPr>
          <p:cNvPr id="37890" name="Group 84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37932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3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4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891" name="Group 80"/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37929" name="Picture 81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0" name="Picture 82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1" name="Picture 83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127000" y="6261100"/>
            <a:ext cx="6858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vi-VN" b="1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20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838200" y="1828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3352800" y="2286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Rectangle 4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vi-VN" b="1"/>
          </a:p>
        </p:txBody>
      </p:sp>
      <p:sp>
        <p:nvSpPr>
          <p:cNvPr id="3118" name="AutoShape 46"/>
          <p:cNvSpPr>
            <a:spLocks noChangeArrowheads="1"/>
          </p:cNvSpPr>
          <p:nvPr/>
        </p:nvSpPr>
        <p:spPr bwMode="auto">
          <a:xfrm>
            <a:off x="685800" y="5638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19" name="AutoShape 47"/>
          <p:cNvSpPr>
            <a:spLocks noChangeArrowheads="1"/>
          </p:cNvSpPr>
          <p:nvPr/>
        </p:nvSpPr>
        <p:spPr bwMode="auto">
          <a:xfrm>
            <a:off x="8305800" y="914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2057400" y="609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2" name="AutoShape 50"/>
          <p:cNvSpPr>
            <a:spLocks noChangeArrowheads="1"/>
          </p:cNvSpPr>
          <p:nvPr/>
        </p:nvSpPr>
        <p:spPr bwMode="auto">
          <a:xfrm>
            <a:off x="3200400" y="685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3" name="AutoShape 51"/>
          <p:cNvSpPr>
            <a:spLocks noChangeArrowheads="1"/>
          </p:cNvSpPr>
          <p:nvPr/>
        </p:nvSpPr>
        <p:spPr bwMode="auto">
          <a:xfrm>
            <a:off x="1828800" y="1371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24" name="AutoShape 52"/>
          <p:cNvSpPr>
            <a:spLocks noChangeArrowheads="1"/>
          </p:cNvSpPr>
          <p:nvPr/>
        </p:nvSpPr>
        <p:spPr bwMode="auto">
          <a:xfrm>
            <a:off x="8458200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2" name="WordArt 31"/>
          <p:cNvSpPr>
            <a:spLocks noChangeArrowheads="1" noChangeShapeType="1" noTextEdit="1"/>
          </p:cNvSpPr>
          <p:nvPr/>
        </p:nvSpPr>
        <p:spPr bwMode="auto">
          <a:xfrm>
            <a:off x="1524001" y="1752600"/>
            <a:ext cx="6567148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/>
            <a:r>
              <a:rPr lang="en-US" sz="54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Ai </a:t>
            </a:r>
            <a:r>
              <a:rPr lang="en-US" sz="5400" b="1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thông</a:t>
            </a:r>
            <a:r>
              <a:rPr lang="en-US" sz="54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minh </a:t>
            </a:r>
            <a:r>
              <a:rPr lang="en-US" sz="5400" b="1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nhất</a:t>
            </a:r>
            <a:endParaRPr lang="en-US" sz="54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320" name="AutoShape 32"/>
          <p:cNvSpPr>
            <a:spLocks noChangeArrowheads="1"/>
          </p:cNvSpPr>
          <p:nvPr/>
        </p:nvSpPr>
        <p:spPr bwMode="auto">
          <a:xfrm rot="1321383">
            <a:off x="1219200" y="53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1" name="AutoShape 33"/>
          <p:cNvSpPr>
            <a:spLocks noChangeArrowheads="1"/>
          </p:cNvSpPr>
          <p:nvPr/>
        </p:nvSpPr>
        <p:spPr bwMode="auto">
          <a:xfrm>
            <a:off x="1295400" y="15240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2" name="AutoShape 34"/>
          <p:cNvSpPr>
            <a:spLocks noChangeArrowheads="1"/>
          </p:cNvSpPr>
          <p:nvPr/>
        </p:nvSpPr>
        <p:spPr bwMode="auto">
          <a:xfrm rot="1035372">
            <a:off x="609600" y="2514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3" name="AutoShape 35"/>
          <p:cNvSpPr>
            <a:spLocks noChangeArrowheads="1"/>
          </p:cNvSpPr>
          <p:nvPr/>
        </p:nvSpPr>
        <p:spPr bwMode="auto">
          <a:xfrm rot="3484143">
            <a:off x="2362200" y="53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4" name="AutoShape 36"/>
          <p:cNvSpPr>
            <a:spLocks noChangeArrowheads="1"/>
          </p:cNvSpPr>
          <p:nvPr/>
        </p:nvSpPr>
        <p:spPr bwMode="auto">
          <a:xfrm rot="803135">
            <a:off x="7620000" y="3657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5" name="AutoShape 37"/>
          <p:cNvSpPr>
            <a:spLocks noChangeArrowheads="1"/>
          </p:cNvSpPr>
          <p:nvPr/>
        </p:nvSpPr>
        <p:spPr bwMode="auto">
          <a:xfrm rot="822630">
            <a:off x="6934200" y="4343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6" name="AutoShape 38"/>
          <p:cNvSpPr>
            <a:spLocks noChangeArrowheads="1"/>
          </p:cNvSpPr>
          <p:nvPr/>
        </p:nvSpPr>
        <p:spPr bwMode="auto">
          <a:xfrm>
            <a:off x="5638800" y="47244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27" name="AutoShape 39"/>
          <p:cNvSpPr>
            <a:spLocks noChangeArrowheads="1"/>
          </p:cNvSpPr>
          <p:nvPr/>
        </p:nvSpPr>
        <p:spPr bwMode="auto">
          <a:xfrm rot="1035372">
            <a:off x="7010400" y="5181600"/>
            <a:ext cx="1219200" cy="1219200"/>
          </a:xfrm>
          <a:prstGeom prst="star4">
            <a:avLst>
              <a:gd name="adj" fmla="val 125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7921" name="Group 84"/>
          <p:cNvGrpSpPr>
            <a:grpSpLocks/>
          </p:cNvGrpSpPr>
          <p:nvPr/>
        </p:nvGrpSpPr>
        <p:grpSpPr bwMode="auto">
          <a:xfrm>
            <a:off x="6259513" y="0"/>
            <a:ext cx="2884487" cy="2838450"/>
            <a:chOff x="3936" y="-15"/>
            <a:chExt cx="1817" cy="1788"/>
          </a:xfrm>
        </p:grpSpPr>
        <p:pic>
          <p:nvPicPr>
            <p:cNvPr id="37926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7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8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922" name="Group 84"/>
          <p:cNvGrpSpPr>
            <a:grpSpLocks/>
          </p:cNvGrpSpPr>
          <p:nvPr/>
        </p:nvGrpSpPr>
        <p:grpSpPr bwMode="auto">
          <a:xfrm rot="-5400000">
            <a:off x="-23019" y="23019"/>
            <a:ext cx="2884488" cy="2838450"/>
            <a:chOff x="3936" y="-15"/>
            <a:chExt cx="1817" cy="1788"/>
          </a:xfrm>
        </p:grpSpPr>
        <p:pic>
          <p:nvPicPr>
            <p:cNvPr id="37923" name="Picture 85" descr="hoa-hong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4" name="Picture 86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5" name="Picture 87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12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12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3092" grpId="0" animBg="1"/>
      <p:bldP spid="3094" grpId="0" animBg="1"/>
      <p:bldP spid="3095" grpId="0" animBg="1"/>
      <p:bldP spid="3096" grpId="0" animBg="1"/>
      <p:bldP spid="3120" grpId="0" animBg="1"/>
      <p:bldP spid="3122" grpId="0" animBg="1"/>
      <p:bldP spid="3123" grpId="0" animBg="1"/>
      <p:bldP spid="3124" grpId="0" animBg="1"/>
      <p:bldP spid="12320" grpId="0" animBg="1"/>
      <p:bldP spid="12321" grpId="0" animBg="1"/>
      <p:bldP spid="12322" grpId="0" animBg="1"/>
      <p:bldP spid="12323" grpId="0" animBg="1"/>
      <p:bldP spid="12324" grpId="0" animBg="1"/>
      <p:bldP spid="12325" grpId="0" animBg="1"/>
      <p:bldP spid="12326" grpId="0" animBg="1"/>
      <p:bldP spid="123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4667"/>
          <a:stretch/>
        </p:blipFill>
        <p:spPr bwMode="auto">
          <a:xfrm>
            <a:off x="228600" y="1676400"/>
            <a:ext cx="4286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73566"/>
            <a:ext cx="1219200" cy="12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0" y="304800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GT?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5925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5925"/>
            <a:ext cx="428625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21300"/>
            <a:ext cx="18478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3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50" y="304800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114800" cy="353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386263" cy="355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5925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73566"/>
            <a:ext cx="1219200" cy="12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86400"/>
            <a:ext cx="143496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810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0" y="304800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5925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5400"/>
            <a:ext cx="1219200" cy="12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61530"/>
            <a:ext cx="2895600" cy="3191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43496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8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304800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14632"/>
            <a:ext cx="3873153" cy="317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29" y="2014632"/>
            <a:ext cx="4515371" cy="317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57800"/>
            <a:ext cx="1219200" cy="12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7800"/>
            <a:ext cx="143496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5925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304800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GT?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81175"/>
            <a:ext cx="4038599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26471"/>
          <a:stretch/>
        </p:blipFill>
        <p:spPr bwMode="auto">
          <a:xfrm>
            <a:off x="4572000" y="1781174"/>
            <a:ext cx="40386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5925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83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73566"/>
            <a:ext cx="1219200" cy="123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86400"/>
            <a:ext cx="143496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2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10277&quot;&gt;&lt;/object&gt;&lt;object type=&quot;2&quot; unique_id=&quot;10278&quot;&gt;&lt;object type=&quot;3&quot; unique_id=&quot;10279&quot;&gt;&lt;property id=&quot;20148&quot; value=&quot;5&quot;/&gt;&lt;property id=&quot;20300&quot; value=&quot;Slide 1&quot;/&gt;&lt;property id=&quot;20307&quot; value=&quot;257&quot;/&gt;&lt;/object&gt;&lt;object type=&quot;3&quot; unique_id=&quot;10280&quot;&gt;&lt;property id=&quot;20148&quot; value=&quot;5&quot;/&gt;&lt;property id=&quot;20300&quot; value=&quot;Slide 2&quot;/&gt;&lt;property id=&quot;20307&quot; value=&quot;258&quot;/&gt;&lt;/object&gt;&lt;object type=&quot;3&quot; unique_id=&quot;10281&quot;&gt;&lt;property id=&quot;20148&quot; value=&quot;5&quot;/&gt;&lt;property id=&quot;20300&quot; value=&quot;Slide 3&quot;/&gt;&lt;property id=&quot;20307&quot; value=&quot;259&quot;/&gt;&lt;/object&gt;&lt;object type=&quot;3&quot; unique_id=&quot;10282&quot;&gt;&lt;property id=&quot;20148&quot; value=&quot;5&quot;/&gt;&lt;property id=&quot;20300&quot; value=&quot;Slide 4&quot;/&gt;&lt;property id=&quot;20307&quot; value=&quot;260&quot;/&gt;&lt;/object&gt;&lt;object type=&quot;3&quot; unique_id=&quot;10283&quot;&gt;&lt;property id=&quot;20148&quot; value=&quot;5&quot;/&gt;&lt;property id=&quot;20300&quot; value=&quot;Slide 5&quot;/&gt;&lt;property id=&quot;20307&quot; value=&quot;261&quot;/&gt;&lt;/object&gt;&lt;object type=&quot;3&quot; unique_id=&quot;10284&quot;&gt;&lt;property id=&quot;20148&quot; value=&quot;5&quot;/&gt;&lt;property id=&quot;20300&quot; value=&quot;Slide 6&quot;/&gt;&lt;property id=&quot;20307&quot; value=&quot;262&quot;/&gt;&lt;/object&gt;&lt;object type=&quot;3&quot; unique_id=&quot;10285&quot;&gt;&lt;property id=&quot;20148&quot; value=&quot;5&quot;/&gt;&lt;property id=&quot;20300&quot; value=&quot;Slide 7&quot;/&gt;&lt;property id=&quot;20307&quot; value=&quot;263&quot;/&gt;&lt;/object&gt;&lt;object type=&quot;3&quot; unique_id=&quot;10286&quot;&gt;&lt;property id=&quot;20148&quot; value=&quot;5&quot;/&gt;&lt;property id=&quot;20300&quot; value=&quot;Slide 8&quot;/&gt;&lt;property id=&quot;20307&quot; value=&quot;264&quot;/&gt;&lt;/object&gt;&lt;object type=&quot;3&quot; unique_id=&quot;10287&quot;&gt;&lt;property id=&quot;20148&quot; value=&quot;5&quot;/&gt;&lt;property id=&quot;20300&quot; value=&quot;Slide 9&quot;/&gt;&lt;property id=&quot;20307&quot; value=&quot;265&quot;/&gt;&lt;/object&gt;&lt;object type=&quot;3&quot; unique_id=&quot;10288&quot;&gt;&lt;property id=&quot;20148&quot; value=&quot;5&quot;/&gt;&lt;property id=&quot;20300&quot; value=&quot;Slide 10&quot;/&gt;&lt;property id=&quot;20307&quot; value=&quot;266&quot;/&gt;&lt;/object&gt;&lt;object type=&quot;3&quot; unique_id=&quot;10289&quot;&gt;&lt;property id=&quot;20148&quot; value=&quot;5&quot;/&gt;&lt;property id=&quot;20300&quot; value=&quot;Slide 11&quot;/&gt;&lt;property id=&quot;20307&quot; value=&quot;267&quot;/&gt;&lt;/object&gt;&lt;object type=&quot;3&quot; unique_id=&quot;10599&quot;&gt;&lt;property id=&quot;20148&quot; value=&quot;5&quot;/&gt;&lt;property id=&quot;20300&quot; value=&quot;Slide 12&quot;/&gt;&lt;property id=&quot;20307&quot; value=&quot;269&quot;/&gt;&lt;/object&gt;&lt;object type=&quot;3&quot; unique_id=&quot;10600&quot;&gt;&lt;property id=&quot;20148&quot; value=&quot;5&quot;/&gt;&lt;property id=&quot;20300&quot; value=&quot;Slide 13&quot;/&gt;&lt;property id=&quot;20307&quot; value=&quot;270&quot;/&gt;&lt;/object&gt;&lt;object type=&quot;3&quot; unique_id=&quot;10601&quot;&gt;&lt;property id=&quot;20148&quot; value=&quot;5&quot;/&gt;&lt;property id=&quot;20300&quot; value=&quot;Slide 14&quot;/&gt;&lt;property id=&quot;20307&quot; value=&quot;271&quot;/&gt;&lt;/object&gt;&lt;object type=&quot;3&quot; unique_id=&quot;10602&quot;&gt;&lt;property id=&quot;20148&quot; value=&quot;5&quot;/&gt;&lt;property id=&quot;20300&quot; value=&quot;Slide 15&quot;/&gt;&lt;property id=&quot;20307&quot; value=&quot;272&quot;/&gt;&lt;/object&gt;&lt;object type=&quot;3&quot; unique_id=&quot;10603&quot;&gt;&lt;property id=&quot;20148&quot; value=&quot;5&quot;/&gt;&lt;property id=&quot;20300&quot; value=&quot;Slide 16&quot;/&gt;&lt;property id=&quot;20307&quot; value=&quot;273&quot;/&gt;&lt;/object&gt;&lt;object type=&quot;3&quot; unique_id=&quot;10604&quot;&gt;&lt;property id=&quot;20148&quot; value=&quot;5&quot;/&gt;&lt;property id=&quot;20300&quot; value=&quot;Slide 17&quot;/&gt;&lt;property id=&quot;20307&quot; value=&quot;274&quot;/&gt;&lt;/object&gt;&lt;object type=&quot;3&quot; unique_id=&quot;10625&quot;&gt;&lt;property id=&quot;20148&quot; value=&quot;5&quot;/&gt;&lt;property id=&quot;20300&quot; value=&quot;Slide 19&quot;/&gt;&lt;property id=&quot;20307&quot; value=&quot;275&quot;/&gt;&lt;/object&gt;&lt;object type=&quot;3&quot; unique_id=&quot;10773&quot;&gt;&lt;property id=&quot;20148&quot; value=&quot;5&quot;/&gt;&lt;property id=&quot;20300&quot; value=&quot;Slide 20 - &amp;quot;Bé không đến gần nơi nguyhiểm &amp;quot;&quot;/&gt;&lt;property id=&quot;20307&quot; value=&quot;276&quot;/&gt;&lt;/object&gt;&lt;object type=&quot;3&quot; unique_id=&quot;10775&quot;&gt;&lt;property id=&quot;20148&quot; value=&quot;5&quot;/&gt;&lt;property id=&quot;20300&quot; value=&quot;Slide 21&quot;/&gt;&lt;property id=&quot;20307&quot; value=&quot;278&quot;/&gt;&lt;/object&gt;&lt;object type=&quot;3&quot; unique_id=&quot;10872&quot;&gt;&lt;property id=&quot;20148&quot; value=&quot;5&quot;/&gt;&lt;property id=&quot;20300&quot; value=&quot;Slide 18&quot;/&gt;&lt;property id=&quot;20307&quot; value=&quot;279&quot;/&gt;&lt;/object&gt;&lt;object type=&quot;3&quot; unique_id=&quot;11066&quot;&gt;&lt;property id=&quot;20148&quot; value=&quot;5&quot;/&gt;&lt;property id=&quot;20300&quot; value=&quot;Slide 22&quot;/&gt;&lt;property id=&quot;20307&quot; value=&quot;280&quot;/&gt;&lt;/object&gt;&lt;object type=&quot;3&quot; unique_id=&quot;11067&quot;&gt;&lt;property id=&quot;20148&quot; value=&quot;5&quot;/&gt;&lt;property id=&quot;20300&quot; value=&quot;Slide 23&quot;/&gt;&lt;property id=&quot;20307&quot; value=&quot;281&quot;/&gt;&lt;/object&gt;&lt;object type=&quot;3&quot; unique_id=&quot;11068&quot;&gt;&lt;property id=&quot;20148&quot; value=&quot;5&quot;/&gt;&lt;property id=&quot;20300&quot; value=&quot;Slide 24&quot;/&gt;&lt;property id=&quot;20307&quot; value=&quot;282&quot;/&gt;&lt;/object&gt;&lt;object type=&quot;3&quot; unique_id=&quot;11069&quot;&gt;&lt;property id=&quot;20148&quot; value=&quot;5&quot;/&gt;&lt;property id=&quot;20300&quot; value=&quot;Slide 25&quot;/&gt;&lt;property id=&quot;20307&quot; value=&quot;283&quot;/&gt;&lt;/object&gt;&lt;object type=&quot;3&quot; unique_id=&quot;11070&quot;&gt;&lt;property id=&quot;20148&quot; value=&quot;5&quot;/&gt;&lt;property id=&quot;20300&quot; value=&quot;Slide 26&quot;/&gt;&lt;property id=&quot;20307&quot; value=&quot;284&quot;/&gt;&lt;/object&gt;&lt;object type=&quot;3&quot; unique_id=&quot;11071&quot;&gt;&lt;property id=&quot;20148&quot; value=&quot;5&quot;/&gt;&lt;property id=&quot;20300&quot; value=&quot;Slide 27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144</Words>
  <Application>Microsoft Office PowerPoint</Application>
  <PresentationFormat>On-screen Show (4:3)</PresentationFormat>
  <Paragraphs>32</Paragraphs>
  <Slides>10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Personal</dc:creator>
  <cp:lastModifiedBy>Admin</cp:lastModifiedBy>
  <cp:revision>24</cp:revision>
  <dcterms:created xsi:type="dcterms:W3CDTF">2016-10-24T07:10:35Z</dcterms:created>
  <dcterms:modified xsi:type="dcterms:W3CDTF">2021-01-25T06:19:27Z</dcterms:modified>
</cp:coreProperties>
</file>